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306" r:id="rId2"/>
    <p:sldId id="257" r:id="rId3"/>
    <p:sldId id="258" r:id="rId4"/>
    <p:sldId id="298" r:id="rId5"/>
    <p:sldId id="259" r:id="rId6"/>
    <p:sldId id="299" r:id="rId7"/>
    <p:sldId id="296" r:id="rId8"/>
    <p:sldId id="260" r:id="rId9"/>
    <p:sldId id="290" r:id="rId10"/>
    <p:sldId id="291" r:id="rId11"/>
    <p:sldId id="292" r:id="rId12"/>
    <p:sldId id="294" r:id="rId13"/>
    <p:sldId id="295" r:id="rId14"/>
    <p:sldId id="304" r:id="rId15"/>
    <p:sldId id="297" r:id="rId16"/>
    <p:sldId id="261" r:id="rId17"/>
    <p:sldId id="262" r:id="rId18"/>
    <p:sldId id="263" r:id="rId19"/>
    <p:sldId id="305"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 id="286" r:id="rId43"/>
    <p:sldId id="287" r:id="rId44"/>
    <p:sldId id="288" r:id="rId45"/>
    <p:sldId id="300" r:id="rId46"/>
    <p:sldId id="301" r:id="rId47"/>
    <p:sldId id="302" r:id="rId48"/>
    <p:sldId id="303"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A2AD64C5-DB96-4B86-8F60-60C712BA341A}">
          <p14:sldIdLst>
            <p14:sldId id="306"/>
            <p14:sldId id="257"/>
            <p14:sldId id="258"/>
            <p14:sldId id="298"/>
            <p14:sldId id="259"/>
          </p14:sldIdLst>
        </p14:section>
        <p14:section name="Untitled Section" id="{6AC0210A-0AD0-4939-A188-ECE7682D0037}">
          <p14:sldIdLst>
            <p14:sldId id="299"/>
            <p14:sldId id="296"/>
            <p14:sldId id="260"/>
            <p14:sldId id="290"/>
            <p14:sldId id="291"/>
            <p14:sldId id="292"/>
            <p14:sldId id="294"/>
            <p14:sldId id="295"/>
            <p14:sldId id="304"/>
            <p14:sldId id="297"/>
            <p14:sldId id="261"/>
            <p14:sldId id="262"/>
            <p14:sldId id="263"/>
            <p14:sldId id="305"/>
            <p14:sldId id="264"/>
            <p14:sldId id="265"/>
            <p14:sldId id="266"/>
            <p14:sldId id="267"/>
            <p14:sldId id="268"/>
            <p14:sldId id="269"/>
            <p14:sldId id="270"/>
            <p14:sldId id="271"/>
            <p14:sldId id="272"/>
            <p14:sldId id="273"/>
            <p14:sldId id="274"/>
            <p14:sldId id="275"/>
            <p14:sldId id="276"/>
            <p14:sldId id="277"/>
            <p14:sldId id="278"/>
            <p14:sldId id="279"/>
            <p14:sldId id="280"/>
            <p14:sldId id="281"/>
            <p14:sldId id="282"/>
            <p14:sldId id="283"/>
            <p14:sldId id="284"/>
            <p14:sldId id="285"/>
            <p14:sldId id="286"/>
            <p14:sldId id="287"/>
            <p14:sldId id="288"/>
            <p14:sldId id="300"/>
            <p14:sldId id="301"/>
            <p14:sldId id="302"/>
            <p14:sldId id="30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yan Mclaren" initials="RM" lastIdx="1" clrIdx="0">
    <p:extLst>
      <p:ext uri="{19B8F6BF-5375-455C-9EA6-DF929625EA0E}">
        <p15:presenceInfo xmlns:p15="http://schemas.microsoft.com/office/powerpoint/2012/main" userId="S::rmclaren@morris-industries.com::b32a91fb-bb55-4a10-af96-bc1ca868c72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163A9E-C1FF-480F-B099-0C9D64832437}" v="1" dt="2022-02-14T19:11:33.5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showGuides="1">
      <p:cViewPr varScale="1">
        <p:scale>
          <a:sx n="59" d="100"/>
          <a:sy n="59" d="100"/>
        </p:scale>
        <p:origin x="84" y="28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yan Mclaren" userId="b32a91fb-bb55-4a10-af96-bc1ca868c72d" providerId="ADAL" clId="{ED640080-BE47-4C69-ABD3-7FBE038EE5CC}"/>
    <pc:docChg chg="custSel addSld delSld modSld addSection modSection">
      <pc:chgData name="Ryan Mclaren" userId="b32a91fb-bb55-4a10-af96-bc1ca868c72d" providerId="ADAL" clId="{ED640080-BE47-4C69-ABD3-7FBE038EE5CC}" dt="2020-12-07T17:57:21.498" v="568"/>
      <pc:docMkLst>
        <pc:docMk/>
      </pc:docMkLst>
      <pc:sldChg chg="addSp delSp modSp mod modTransition modAnim delCm">
        <pc:chgData name="Ryan Mclaren" userId="b32a91fb-bb55-4a10-af96-bc1ca868c72d" providerId="ADAL" clId="{ED640080-BE47-4C69-ABD3-7FBE038EE5CC}" dt="2020-12-07T17:55:37.692" v="566"/>
        <pc:sldMkLst>
          <pc:docMk/>
          <pc:sldMk cId="2664850437" sldId="256"/>
        </pc:sldMkLst>
        <pc:spChg chg="del">
          <ac:chgData name="Ryan Mclaren" userId="b32a91fb-bb55-4a10-af96-bc1ca868c72d" providerId="ADAL" clId="{ED640080-BE47-4C69-ABD3-7FBE038EE5CC}" dt="2020-11-30T15:55:09.216" v="8" actId="478"/>
          <ac:spMkLst>
            <pc:docMk/>
            <pc:sldMk cId="2664850437" sldId="256"/>
            <ac:spMk id="2" creationId="{4029C33E-5172-4DA9-8D2B-29D286B4ED57}"/>
          </ac:spMkLst>
        </pc:spChg>
        <pc:spChg chg="add mod">
          <ac:chgData name="Ryan Mclaren" userId="b32a91fb-bb55-4a10-af96-bc1ca868c72d" providerId="ADAL" clId="{ED640080-BE47-4C69-ABD3-7FBE038EE5CC}" dt="2020-11-30T21:26:18.168" v="487" actId="1076"/>
          <ac:spMkLst>
            <pc:docMk/>
            <pc:sldMk cId="2664850437" sldId="256"/>
            <ac:spMk id="2" creationId="{EC820657-5F3E-4D4A-86A0-315B930C812E}"/>
          </ac:spMkLst>
        </pc:spChg>
        <pc:spChg chg="del mod">
          <ac:chgData name="Ryan Mclaren" userId="b32a91fb-bb55-4a10-af96-bc1ca868c72d" providerId="ADAL" clId="{ED640080-BE47-4C69-ABD3-7FBE038EE5CC}" dt="2020-11-30T15:55:18.778" v="11" actId="478"/>
          <ac:spMkLst>
            <pc:docMk/>
            <pc:sldMk cId="2664850437" sldId="256"/>
            <ac:spMk id="3" creationId="{73EC6684-5CD2-4647-AAD0-93F455F45128}"/>
          </ac:spMkLst>
        </pc:spChg>
        <pc:spChg chg="add mod">
          <ac:chgData name="Ryan Mclaren" userId="b32a91fb-bb55-4a10-af96-bc1ca868c72d" providerId="ADAL" clId="{ED640080-BE47-4C69-ABD3-7FBE038EE5CC}" dt="2020-11-30T21:26:37.266" v="498" actId="255"/>
          <ac:spMkLst>
            <pc:docMk/>
            <pc:sldMk cId="2664850437" sldId="256"/>
            <ac:spMk id="4" creationId="{3877EAD8-5CE9-42B8-BC3A-390102E11794}"/>
          </ac:spMkLst>
        </pc:spChg>
        <pc:spChg chg="add del mod">
          <ac:chgData name="Ryan Mclaren" userId="b32a91fb-bb55-4a10-af96-bc1ca868c72d" providerId="ADAL" clId="{ED640080-BE47-4C69-ABD3-7FBE038EE5CC}" dt="2020-11-30T15:55:22.074" v="13" actId="478"/>
          <ac:spMkLst>
            <pc:docMk/>
            <pc:sldMk cId="2664850437" sldId="256"/>
            <ac:spMk id="8" creationId="{70E4C870-8B0E-4E05-AC2D-BB09B9B6017A}"/>
          </ac:spMkLst>
        </pc:spChg>
        <pc:spChg chg="add del mod">
          <ac:chgData name="Ryan Mclaren" userId="b32a91fb-bb55-4a10-af96-bc1ca868c72d" providerId="ADAL" clId="{ED640080-BE47-4C69-ABD3-7FBE038EE5CC}" dt="2020-11-30T15:55:21.043" v="12" actId="478"/>
          <ac:spMkLst>
            <pc:docMk/>
            <pc:sldMk cId="2664850437" sldId="256"/>
            <ac:spMk id="12" creationId="{320C6885-3EF1-457F-9D2D-2F32B523F704}"/>
          </ac:spMkLst>
        </pc:spChg>
        <pc:spChg chg="del">
          <ac:chgData name="Ryan Mclaren" userId="b32a91fb-bb55-4a10-af96-bc1ca868c72d" providerId="ADAL" clId="{ED640080-BE47-4C69-ABD3-7FBE038EE5CC}" dt="2020-11-30T15:55:24.558" v="14" actId="478"/>
          <ac:spMkLst>
            <pc:docMk/>
            <pc:sldMk cId="2664850437" sldId="256"/>
            <ac:spMk id="13" creationId="{E4FEBAD9-AE25-466B-AC40-0A428EF1D3ED}"/>
          </ac:spMkLst>
        </pc:spChg>
        <pc:spChg chg="add mod">
          <ac:chgData name="Ryan Mclaren" userId="b32a91fb-bb55-4a10-af96-bc1ca868c72d" providerId="ADAL" clId="{ED640080-BE47-4C69-ABD3-7FBE038EE5CC}" dt="2020-11-30T15:56:04.670" v="17"/>
          <ac:spMkLst>
            <pc:docMk/>
            <pc:sldMk cId="2664850437" sldId="256"/>
            <ac:spMk id="16" creationId="{428CFB01-ECBC-4AB8-9A63-6E878C6BB258}"/>
          </ac:spMkLst>
        </pc:spChg>
        <pc:spChg chg="add del mod">
          <ac:chgData name="Ryan Mclaren" userId="b32a91fb-bb55-4a10-af96-bc1ca868c72d" providerId="ADAL" clId="{ED640080-BE47-4C69-ABD3-7FBE038EE5CC}" dt="2020-11-30T15:56:35.004" v="21" actId="478"/>
          <ac:spMkLst>
            <pc:docMk/>
            <pc:sldMk cId="2664850437" sldId="256"/>
            <ac:spMk id="18" creationId="{12A2626F-9C52-4FB0-99CC-8F83E8A95004}"/>
          </ac:spMkLst>
        </pc:spChg>
        <pc:spChg chg="mod">
          <ac:chgData name="Ryan Mclaren" userId="b32a91fb-bb55-4a10-af96-bc1ca868c72d" providerId="ADAL" clId="{ED640080-BE47-4C69-ABD3-7FBE038EE5CC}" dt="2020-11-30T15:57:20.903" v="22"/>
          <ac:spMkLst>
            <pc:docMk/>
            <pc:sldMk cId="2664850437" sldId="256"/>
            <ac:spMk id="20" creationId="{10CB74BB-64A0-483A-9AF6-B6A6CD2CF6E0}"/>
          </ac:spMkLst>
        </pc:spChg>
        <pc:grpChg chg="del">
          <ac:chgData name="Ryan Mclaren" userId="b32a91fb-bb55-4a10-af96-bc1ca868c72d" providerId="ADAL" clId="{ED640080-BE47-4C69-ABD3-7FBE038EE5CC}" dt="2020-11-30T15:56:08.982" v="18" actId="478"/>
          <ac:grpSpMkLst>
            <pc:docMk/>
            <pc:sldMk cId="2664850437" sldId="256"/>
            <ac:grpSpMk id="6" creationId="{5BE5E3F4-8746-410A-8D56-9A94C7316262}"/>
          </ac:grpSpMkLst>
        </pc:grpChg>
        <pc:grpChg chg="add mod">
          <ac:chgData name="Ryan Mclaren" userId="b32a91fb-bb55-4a10-af96-bc1ca868c72d" providerId="ADAL" clId="{ED640080-BE47-4C69-ABD3-7FBE038EE5CC}" dt="2020-11-30T15:57:20.903" v="22"/>
          <ac:grpSpMkLst>
            <pc:docMk/>
            <pc:sldMk cId="2664850437" sldId="256"/>
            <ac:grpSpMk id="19" creationId="{69D573B4-29DF-4C87-9C45-6902A27879EC}"/>
          </ac:grpSpMkLst>
        </pc:grpChg>
        <pc:picChg chg="add mod">
          <ac:chgData name="Ryan Mclaren" userId="b32a91fb-bb55-4a10-af96-bc1ca868c72d" providerId="ADAL" clId="{ED640080-BE47-4C69-ABD3-7FBE038EE5CC}" dt="2020-11-30T21:25:20.352" v="486"/>
          <ac:picMkLst>
            <pc:docMk/>
            <pc:sldMk cId="2664850437" sldId="256"/>
            <ac:picMk id="3" creationId="{5289AA64-9151-4783-9871-CFF31C42CF55}"/>
          </ac:picMkLst>
        </pc:picChg>
        <pc:picChg chg="del">
          <ac:chgData name="Ryan Mclaren" userId="b32a91fb-bb55-4a10-af96-bc1ca868c72d" providerId="ADAL" clId="{ED640080-BE47-4C69-ABD3-7FBE038EE5CC}" dt="2020-11-30T15:55:29.293" v="15" actId="478"/>
          <ac:picMkLst>
            <pc:docMk/>
            <pc:sldMk cId="2664850437" sldId="256"/>
            <ac:picMk id="10" creationId="{06B03EA1-BA59-44E7-999A-FC6123B921D1}"/>
          </ac:picMkLst>
        </pc:picChg>
        <pc:picChg chg="add del mod">
          <ac:chgData name="Ryan Mclaren" userId="b32a91fb-bb55-4a10-af96-bc1ca868c72d" providerId="ADAL" clId="{ED640080-BE47-4C69-ABD3-7FBE038EE5CC}" dt="2020-11-30T15:43:11.932" v="3"/>
          <ac:picMkLst>
            <pc:docMk/>
            <pc:sldMk cId="2664850437" sldId="256"/>
            <ac:picMk id="11" creationId="{F20208B4-0246-4BCA-A9B4-C1432AD70DD1}"/>
          </ac:picMkLst>
        </pc:picChg>
        <pc:picChg chg="add mod">
          <ac:chgData name="Ryan Mclaren" userId="b32a91fb-bb55-4a10-af96-bc1ca868c72d" providerId="ADAL" clId="{ED640080-BE47-4C69-ABD3-7FBE038EE5CC}" dt="2020-11-30T15:55:47.998" v="16"/>
          <ac:picMkLst>
            <pc:docMk/>
            <pc:sldMk cId="2664850437" sldId="256"/>
            <ac:picMk id="15" creationId="{6AF267C5-1E81-4C7E-A109-8C1FB4851AD6}"/>
          </ac:picMkLst>
        </pc:picChg>
        <pc:picChg chg="del">
          <ac:chgData name="Ryan Mclaren" userId="b32a91fb-bb55-4a10-af96-bc1ca868c72d" providerId="ADAL" clId="{ED640080-BE47-4C69-ABD3-7FBE038EE5CC}" dt="2020-11-30T21:25:20.352" v="486"/>
          <ac:picMkLst>
            <pc:docMk/>
            <pc:sldMk cId="2664850437" sldId="256"/>
            <ac:picMk id="17" creationId="{336D08D7-C07C-4197-A20F-57E707987AAD}"/>
          </ac:picMkLst>
        </pc:picChg>
        <pc:picChg chg="mod">
          <ac:chgData name="Ryan Mclaren" userId="b32a91fb-bb55-4a10-af96-bc1ca868c72d" providerId="ADAL" clId="{ED640080-BE47-4C69-ABD3-7FBE038EE5CC}" dt="2020-11-30T15:57:20.903" v="22"/>
          <ac:picMkLst>
            <pc:docMk/>
            <pc:sldMk cId="2664850437" sldId="256"/>
            <ac:picMk id="21" creationId="{0FE37AAF-308A-4289-A55D-CFECE4159EB4}"/>
          </ac:picMkLst>
        </pc:picChg>
      </pc:sldChg>
      <pc:sldChg chg="modAnim">
        <pc:chgData name="Ryan Mclaren" userId="b32a91fb-bb55-4a10-af96-bc1ca868c72d" providerId="ADAL" clId="{ED640080-BE47-4C69-ABD3-7FBE038EE5CC}" dt="2020-12-07T17:57:21.498" v="568"/>
        <pc:sldMkLst>
          <pc:docMk/>
          <pc:sldMk cId="1760393403" sldId="257"/>
        </pc:sldMkLst>
      </pc:sldChg>
      <pc:sldChg chg="modAnim">
        <pc:chgData name="Ryan Mclaren" userId="b32a91fb-bb55-4a10-af96-bc1ca868c72d" providerId="ADAL" clId="{ED640080-BE47-4C69-ABD3-7FBE038EE5CC}" dt="2020-12-07T17:56:31.559" v="567"/>
        <pc:sldMkLst>
          <pc:docMk/>
          <pc:sldMk cId="4171619401" sldId="258"/>
        </pc:sldMkLst>
      </pc:sldChg>
      <pc:sldChg chg="addSp modSp mod">
        <pc:chgData name="Ryan Mclaren" userId="b32a91fb-bb55-4a10-af96-bc1ca868c72d" providerId="ADAL" clId="{ED640080-BE47-4C69-ABD3-7FBE038EE5CC}" dt="2020-11-30T21:27:58.872" v="508" actId="29295"/>
        <pc:sldMkLst>
          <pc:docMk/>
          <pc:sldMk cId="4139918826" sldId="297"/>
        </pc:sldMkLst>
        <pc:picChg chg="add mod">
          <ac:chgData name="Ryan Mclaren" userId="b32a91fb-bb55-4a10-af96-bc1ca868c72d" providerId="ADAL" clId="{ED640080-BE47-4C69-ABD3-7FBE038EE5CC}" dt="2020-11-30T21:27:58.872" v="508" actId="29295"/>
          <ac:picMkLst>
            <pc:docMk/>
            <pc:sldMk cId="4139918826" sldId="297"/>
            <ac:picMk id="6" creationId="{CDEB259C-9826-49E6-9DC3-E3BCC303459B}"/>
          </ac:picMkLst>
        </pc:picChg>
      </pc:sldChg>
      <pc:sldChg chg="addSp delSp modSp new mod">
        <pc:chgData name="Ryan Mclaren" userId="b32a91fb-bb55-4a10-af96-bc1ca868c72d" providerId="ADAL" clId="{ED640080-BE47-4C69-ABD3-7FBE038EE5CC}" dt="2020-11-30T21:33:05.022" v="525"/>
        <pc:sldMkLst>
          <pc:docMk/>
          <pc:sldMk cId="248234500" sldId="300"/>
        </pc:sldMkLst>
        <pc:spChg chg="add mod">
          <ac:chgData name="Ryan Mclaren" userId="b32a91fb-bb55-4a10-af96-bc1ca868c72d" providerId="ADAL" clId="{ED640080-BE47-4C69-ABD3-7FBE038EE5CC}" dt="2020-11-30T21:29:45.955" v="522" actId="14100"/>
          <ac:spMkLst>
            <pc:docMk/>
            <pc:sldMk cId="248234500" sldId="300"/>
            <ac:spMk id="3" creationId="{8520B19B-C83A-47A6-AE59-F7B30954E2BF}"/>
          </ac:spMkLst>
        </pc:spChg>
        <pc:picChg chg="add mod">
          <ac:chgData name="Ryan Mclaren" userId="b32a91fb-bb55-4a10-af96-bc1ca868c72d" providerId="ADAL" clId="{ED640080-BE47-4C69-ABD3-7FBE038EE5CC}" dt="2020-11-30T20:43:48.054" v="29"/>
          <ac:picMkLst>
            <pc:docMk/>
            <pc:sldMk cId="248234500" sldId="300"/>
            <ac:picMk id="2" creationId="{319E0D01-A4BE-481F-A068-FCCA1D047327}"/>
          </ac:picMkLst>
        </pc:picChg>
        <pc:picChg chg="add del mod">
          <ac:chgData name="Ryan Mclaren" userId="b32a91fb-bb55-4a10-af96-bc1ca868c72d" providerId="ADAL" clId="{ED640080-BE47-4C69-ABD3-7FBE038EE5CC}" dt="2020-11-30T21:33:05.022" v="525"/>
          <ac:picMkLst>
            <pc:docMk/>
            <pc:sldMk cId="248234500" sldId="300"/>
            <ac:picMk id="4" creationId="{8D89BAB7-0F2E-4534-A6A9-A76CAA654A23}"/>
          </ac:picMkLst>
        </pc:picChg>
        <pc:picChg chg="add mod">
          <ac:chgData name="Ryan Mclaren" userId="b32a91fb-bb55-4a10-af96-bc1ca868c72d" providerId="ADAL" clId="{ED640080-BE47-4C69-ABD3-7FBE038EE5CC}" dt="2020-11-30T21:29:52.967" v="523" actId="1076"/>
          <ac:picMkLst>
            <pc:docMk/>
            <pc:sldMk cId="248234500" sldId="300"/>
            <ac:picMk id="5" creationId="{69297334-6C9C-4BB6-9364-B2658A540ADC}"/>
          </ac:picMkLst>
        </pc:picChg>
        <pc:picChg chg="add mod">
          <ac:chgData name="Ryan Mclaren" userId="b32a91fb-bb55-4a10-af96-bc1ca868c72d" providerId="ADAL" clId="{ED640080-BE47-4C69-ABD3-7FBE038EE5CC}" dt="2020-11-30T21:33:05.022" v="525"/>
          <ac:picMkLst>
            <pc:docMk/>
            <pc:sldMk cId="248234500" sldId="300"/>
            <ac:picMk id="6" creationId="{E23DE89D-9420-4F41-BA48-21B2AE77B6A9}"/>
          </ac:picMkLst>
        </pc:picChg>
      </pc:sldChg>
      <pc:sldChg chg="new del">
        <pc:chgData name="Ryan Mclaren" userId="b32a91fb-bb55-4a10-af96-bc1ca868c72d" providerId="ADAL" clId="{ED640080-BE47-4C69-ABD3-7FBE038EE5CC}" dt="2020-11-30T20:43:18.334" v="24" actId="47"/>
        <pc:sldMkLst>
          <pc:docMk/>
          <pc:sldMk cId="2322175905" sldId="300"/>
        </pc:sldMkLst>
      </pc:sldChg>
      <pc:sldChg chg="addSp delSp modSp new mod">
        <pc:chgData name="Ryan Mclaren" userId="b32a91fb-bb55-4a10-af96-bc1ca868c72d" providerId="ADAL" clId="{ED640080-BE47-4C69-ABD3-7FBE038EE5CC}" dt="2020-11-30T21:33:33.543" v="527"/>
        <pc:sldMkLst>
          <pc:docMk/>
          <pc:sldMk cId="2569280342" sldId="301"/>
        </pc:sldMkLst>
        <pc:spChg chg="add mod">
          <ac:chgData name="Ryan Mclaren" userId="b32a91fb-bb55-4a10-af96-bc1ca868c72d" providerId="ADAL" clId="{ED640080-BE47-4C69-ABD3-7FBE038EE5CC}" dt="2020-11-30T21:16:37.096" v="176" actId="12788"/>
          <ac:spMkLst>
            <pc:docMk/>
            <pc:sldMk cId="2569280342" sldId="301"/>
            <ac:spMk id="5" creationId="{0B2D5339-1EE2-432B-96C4-51D10AC89FB1}"/>
          </ac:spMkLst>
        </pc:spChg>
        <pc:spChg chg="add del mod">
          <ac:chgData name="Ryan Mclaren" userId="b32a91fb-bb55-4a10-af96-bc1ca868c72d" providerId="ADAL" clId="{ED640080-BE47-4C69-ABD3-7FBE038EE5CC}" dt="2020-11-30T21:22:00.685" v="374" actId="478"/>
          <ac:spMkLst>
            <pc:docMk/>
            <pc:sldMk cId="2569280342" sldId="301"/>
            <ac:spMk id="6" creationId="{A634BE34-3DC7-4A11-8959-9F1A7FA73F6C}"/>
          </ac:spMkLst>
        </pc:spChg>
        <pc:picChg chg="add mod">
          <ac:chgData name="Ryan Mclaren" userId="b32a91fb-bb55-4a10-af96-bc1ca868c72d" providerId="ADAL" clId="{ED640080-BE47-4C69-ABD3-7FBE038EE5CC}" dt="2020-11-30T20:43:52.475" v="30"/>
          <ac:picMkLst>
            <pc:docMk/>
            <pc:sldMk cId="2569280342" sldId="301"/>
            <ac:picMk id="2" creationId="{8A1EC93A-19C1-4630-855B-6A1153912157}"/>
          </ac:picMkLst>
        </pc:picChg>
        <pc:picChg chg="add del mod">
          <ac:chgData name="Ryan Mclaren" userId="b32a91fb-bb55-4a10-af96-bc1ca868c72d" providerId="ADAL" clId="{ED640080-BE47-4C69-ABD3-7FBE038EE5CC}" dt="2020-11-30T21:33:33.543" v="527"/>
          <ac:picMkLst>
            <pc:docMk/>
            <pc:sldMk cId="2569280342" sldId="301"/>
            <ac:picMk id="3" creationId="{580F5B35-F56F-4B31-B3F0-9441AC67CE36}"/>
          </ac:picMkLst>
        </pc:picChg>
        <pc:picChg chg="add mod">
          <ac:chgData name="Ryan Mclaren" userId="b32a91fb-bb55-4a10-af96-bc1ca868c72d" providerId="ADAL" clId="{ED640080-BE47-4C69-ABD3-7FBE038EE5CC}" dt="2020-11-30T21:20:26.233" v="256" actId="1076"/>
          <ac:picMkLst>
            <pc:docMk/>
            <pc:sldMk cId="2569280342" sldId="301"/>
            <ac:picMk id="4" creationId="{72ECC386-C32F-47D7-877B-644013710C3A}"/>
          </ac:picMkLst>
        </pc:picChg>
        <pc:picChg chg="add mod">
          <ac:chgData name="Ryan Mclaren" userId="b32a91fb-bb55-4a10-af96-bc1ca868c72d" providerId="ADAL" clId="{ED640080-BE47-4C69-ABD3-7FBE038EE5CC}" dt="2020-11-30T21:33:33.543" v="527"/>
          <ac:picMkLst>
            <pc:docMk/>
            <pc:sldMk cId="2569280342" sldId="301"/>
            <ac:picMk id="6" creationId="{BD5905AD-02B0-4770-99DC-F6D007D5DBFB}"/>
          </ac:picMkLst>
        </pc:picChg>
      </pc:sldChg>
      <pc:sldChg chg="addSp delSp modSp new mod">
        <pc:chgData name="Ryan Mclaren" userId="b32a91fb-bb55-4a10-af96-bc1ca868c72d" providerId="ADAL" clId="{ED640080-BE47-4C69-ABD3-7FBE038EE5CC}" dt="2020-11-30T21:52:40.288" v="555"/>
        <pc:sldMkLst>
          <pc:docMk/>
          <pc:sldMk cId="3660233148" sldId="302"/>
        </pc:sldMkLst>
        <pc:spChg chg="add del mod">
          <ac:chgData name="Ryan Mclaren" userId="b32a91fb-bb55-4a10-af96-bc1ca868c72d" providerId="ADAL" clId="{ED640080-BE47-4C69-ABD3-7FBE038EE5CC}" dt="2020-11-30T21:18:33.994" v="188" actId="478"/>
          <ac:spMkLst>
            <pc:docMk/>
            <pc:sldMk cId="3660233148" sldId="302"/>
            <ac:spMk id="4" creationId="{CDEE57CB-5D18-495C-886C-6160F57F9695}"/>
          </ac:spMkLst>
        </pc:spChg>
        <pc:spChg chg="add mod">
          <ac:chgData name="Ryan Mclaren" userId="b32a91fb-bb55-4a10-af96-bc1ca868c72d" providerId="ADAL" clId="{ED640080-BE47-4C69-ABD3-7FBE038EE5CC}" dt="2020-11-30T21:22:16.819" v="378" actId="1076"/>
          <ac:spMkLst>
            <pc:docMk/>
            <pc:sldMk cId="3660233148" sldId="302"/>
            <ac:spMk id="5" creationId="{150C0535-CB39-42E3-9A2B-D066E8EEC011}"/>
          </ac:spMkLst>
        </pc:spChg>
        <pc:spChg chg="add mod">
          <ac:chgData name="Ryan Mclaren" userId="b32a91fb-bb55-4a10-af96-bc1ca868c72d" providerId="ADAL" clId="{ED640080-BE47-4C69-ABD3-7FBE038EE5CC}" dt="2020-11-30T21:22:30.131" v="381" actId="1076"/>
          <ac:spMkLst>
            <pc:docMk/>
            <pc:sldMk cId="3660233148" sldId="302"/>
            <ac:spMk id="6" creationId="{14829301-7F24-4ABF-A8DA-2DEB45007122}"/>
          </ac:spMkLst>
        </pc:spChg>
        <pc:spChg chg="add mod">
          <ac:chgData name="Ryan Mclaren" userId="b32a91fb-bb55-4a10-af96-bc1ca868c72d" providerId="ADAL" clId="{ED640080-BE47-4C69-ABD3-7FBE038EE5CC}" dt="2020-11-30T21:22:22.288" v="379" actId="1076"/>
          <ac:spMkLst>
            <pc:docMk/>
            <pc:sldMk cId="3660233148" sldId="302"/>
            <ac:spMk id="8" creationId="{9A111570-4E2A-4752-BBC5-4C289D916B29}"/>
          </ac:spMkLst>
        </pc:spChg>
        <pc:picChg chg="add mod">
          <ac:chgData name="Ryan Mclaren" userId="b32a91fb-bb55-4a10-af96-bc1ca868c72d" providerId="ADAL" clId="{ED640080-BE47-4C69-ABD3-7FBE038EE5CC}" dt="2020-11-30T20:43:55.334" v="31"/>
          <ac:picMkLst>
            <pc:docMk/>
            <pc:sldMk cId="3660233148" sldId="302"/>
            <ac:picMk id="2" creationId="{8E34910C-844E-4020-9162-F8DB82619AE3}"/>
          </ac:picMkLst>
        </pc:picChg>
        <pc:picChg chg="add mod">
          <ac:chgData name="Ryan Mclaren" userId="b32a91fb-bb55-4a10-af96-bc1ca868c72d" providerId="ADAL" clId="{ED640080-BE47-4C69-ABD3-7FBE038EE5CC}" dt="2020-11-30T21:18:29.713" v="187" actId="14100"/>
          <ac:picMkLst>
            <pc:docMk/>
            <pc:sldMk cId="3660233148" sldId="302"/>
            <ac:picMk id="3" creationId="{72055449-57DE-4EC6-A4DC-22C2C3F3F87C}"/>
          </ac:picMkLst>
        </pc:picChg>
        <pc:picChg chg="add del mod">
          <ac:chgData name="Ryan Mclaren" userId="b32a91fb-bb55-4a10-af96-bc1ca868c72d" providerId="ADAL" clId="{ED640080-BE47-4C69-ABD3-7FBE038EE5CC}" dt="2020-11-30T21:34:10.498" v="529"/>
          <ac:picMkLst>
            <pc:docMk/>
            <pc:sldMk cId="3660233148" sldId="302"/>
            <ac:picMk id="4" creationId="{58BFE5AF-AB52-42EE-A368-41C49E038444}"/>
          </ac:picMkLst>
        </pc:picChg>
        <pc:picChg chg="add del mod">
          <ac:chgData name="Ryan Mclaren" userId="b32a91fb-bb55-4a10-af96-bc1ca868c72d" providerId="ADAL" clId="{ED640080-BE47-4C69-ABD3-7FBE038EE5CC}" dt="2020-11-30T21:52:40.288" v="555"/>
          <ac:picMkLst>
            <pc:docMk/>
            <pc:sldMk cId="3660233148" sldId="302"/>
            <ac:picMk id="7" creationId="{08B372CB-E487-4F34-8BA3-709FFCF64AF5}"/>
          </ac:picMkLst>
        </pc:picChg>
        <pc:picChg chg="add mod">
          <ac:chgData name="Ryan Mclaren" userId="b32a91fb-bb55-4a10-af96-bc1ca868c72d" providerId="ADAL" clId="{ED640080-BE47-4C69-ABD3-7FBE038EE5CC}" dt="2020-11-30T21:52:40.288" v="555"/>
          <ac:picMkLst>
            <pc:docMk/>
            <pc:sldMk cId="3660233148" sldId="302"/>
            <ac:picMk id="9" creationId="{31A26AD4-B10C-4FA5-A772-51CACA61E565}"/>
          </ac:picMkLst>
        </pc:picChg>
      </pc:sldChg>
      <pc:sldChg chg="addSp modSp new mod">
        <pc:chgData name="Ryan Mclaren" userId="b32a91fb-bb55-4a10-af96-bc1ca868c72d" providerId="ADAL" clId="{ED640080-BE47-4C69-ABD3-7FBE038EE5CC}" dt="2020-11-30T21:35:42.683" v="554"/>
        <pc:sldMkLst>
          <pc:docMk/>
          <pc:sldMk cId="584141605" sldId="303"/>
        </pc:sldMkLst>
        <pc:spChg chg="add mod">
          <ac:chgData name="Ryan Mclaren" userId="b32a91fb-bb55-4a10-af96-bc1ca868c72d" providerId="ADAL" clId="{ED640080-BE47-4C69-ABD3-7FBE038EE5CC}" dt="2020-11-30T21:35:23.021" v="553" actId="12788"/>
          <ac:spMkLst>
            <pc:docMk/>
            <pc:sldMk cId="584141605" sldId="303"/>
            <ac:spMk id="2" creationId="{A2700A0A-D452-45B2-AC85-B2B8BCD20634}"/>
          </ac:spMkLst>
        </pc:spChg>
        <pc:picChg chg="add mod">
          <ac:chgData name="Ryan Mclaren" userId="b32a91fb-bb55-4a10-af96-bc1ca868c72d" providerId="ADAL" clId="{ED640080-BE47-4C69-ABD3-7FBE038EE5CC}" dt="2020-11-30T21:35:42.683" v="554"/>
          <ac:picMkLst>
            <pc:docMk/>
            <pc:sldMk cId="584141605" sldId="303"/>
            <ac:picMk id="3" creationId="{EFA8E720-3E68-4EB2-A3B3-E5817FE41299}"/>
          </ac:picMkLst>
        </pc:picChg>
      </pc:sldChg>
      <pc:sldChg chg="addSp modSp new del">
        <pc:chgData name="Ryan Mclaren" userId="b32a91fb-bb55-4a10-af96-bc1ca868c72d" providerId="ADAL" clId="{ED640080-BE47-4C69-ABD3-7FBE038EE5CC}" dt="2020-11-30T21:23:08.041" v="382" actId="47"/>
        <pc:sldMkLst>
          <pc:docMk/>
          <pc:sldMk cId="2990618412" sldId="303"/>
        </pc:sldMkLst>
        <pc:picChg chg="add mod">
          <ac:chgData name="Ryan Mclaren" userId="b32a91fb-bb55-4a10-af96-bc1ca868c72d" providerId="ADAL" clId="{ED640080-BE47-4C69-ABD3-7FBE038EE5CC}" dt="2020-11-30T20:43:57.865" v="32"/>
          <ac:picMkLst>
            <pc:docMk/>
            <pc:sldMk cId="2990618412" sldId="303"/>
            <ac:picMk id="2" creationId="{16D95061-6861-41D7-AB6D-2434D167D891}"/>
          </ac:picMkLst>
        </pc:picChg>
      </pc:sldChg>
    </pc:docChg>
  </pc:docChgLst>
  <pc:docChgLst>
    <pc:chgData name="Greg Watson" userId="0ece7797-2a0f-4e9a-a881-8a8311c7d728" providerId="ADAL" clId="{B55732F2-1992-4D36-8AAE-C90C721D41FA}"/>
    <pc:docChg chg="modSld">
      <pc:chgData name="Greg Watson" userId="0ece7797-2a0f-4e9a-a881-8a8311c7d728" providerId="ADAL" clId="{B55732F2-1992-4D36-8AAE-C90C721D41FA}" dt="2022-02-09T22:27:53.896" v="3" actId="20577"/>
      <pc:docMkLst>
        <pc:docMk/>
      </pc:docMkLst>
      <pc:sldChg chg="modSp mod">
        <pc:chgData name="Greg Watson" userId="0ece7797-2a0f-4e9a-a881-8a8311c7d728" providerId="ADAL" clId="{B55732F2-1992-4D36-8AAE-C90C721D41FA}" dt="2022-02-09T22:27:53.896" v="3" actId="20577"/>
        <pc:sldMkLst>
          <pc:docMk/>
          <pc:sldMk cId="2664850437" sldId="256"/>
        </pc:sldMkLst>
        <pc:spChg chg="mod">
          <ac:chgData name="Greg Watson" userId="0ece7797-2a0f-4e9a-a881-8a8311c7d728" providerId="ADAL" clId="{B55732F2-1992-4D36-8AAE-C90C721D41FA}" dt="2022-02-09T22:27:53.896" v="3" actId="20577"/>
          <ac:spMkLst>
            <pc:docMk/>
            <pc:sldMk cId="2664850437" sldId="256"/>
            <ac:spMk id="16" creationId="{428CFB01-ECBC-4AB8-9A63-6E878C6BB258}"/>
          </ac:spMkLst>
        </pc:spChg>
      </pc:sldChg>
    </pc:docChg>
  </pc:docChgLst>
  <pc:docChgLst>
    <pc:chgData name="Gregory Szteina" userId="c384a629-6af6-443c-bffc-48cead1f894b" providerId="ADAL" clId="{5E163A9E-C1FF-480F-B099-0C9D64832437}"/>
    <pc:docChg chg="delSld modSld modSection">
      <pc:chgData name="Gregory Szteina" userId="c384a629-6af6-443c-bffc-48cead1f894b" providerId="ADAL" clId="{5E163A9E-C1FF-480F-B099-0C9D64832437}" dt="2022-02-14T19:14:04.465" v="23" actId="2696"/>
      <pc:docMkLst>
        <pc:docMk/>
      </pc:docMkLst>
      <pc:sldChg chg="del mod modShow">
        <pc:chgData name="Gregory Szteina" userId="c384a629-6af6-443c-bffc-48cead1f894b" providerId="ADAL" clId="{5E163A9E-C1FF-480F-B099-0C9D64832437}" dt="2022-02-14T19:14:04.465" v="23" actId="2696"/>
        <pc:sldMkLst>
          <pc:docMk/>
          <pc:sldMk cId="2664850437" sldId="256"/>
        </pc:sldMkLst>
      </pc:sldChg>
      <pc:sldChg chg="addSp modSp mod">
        <pc:chgData name="Gregory Szteina" userId="c384a629-6af6-443c-bffc-48cead1f894b" providerId="ADAL" clId="{5E163A9E-C1FF-480F-B099-0C9D64832437}" dt="2022-02-14T19:13:26.210" v="21" actId="1036"/>
        <pc:sldMkLst>
          <pc:docMk/>
          <pc:sldMk cId="1117994389" sldId="306"/>
        </pc:sldMkLst>
        <pc:spChg chg="add mod">
          <ac:chgData name="Gregory Szteina" userId="c384a629-6af6-443c-bffc-48cead1f894b" providerId="ADAL" clId="{5E163A9E-C1FF-480F-B099-0C9D64832437}" dt="2022-02-14T19:13:26.210" v="21" actId="1036"/>
          <ac:spMkLst>
            <pc:docMk/>
            <pc:sldMk cId="1117994389" sldId="306"/>
            <ac:spMk id="11" creationId="{F9652A14-5828-443C-8ECD-FF0811B05801}"/>
          </ac:spMkLst>
        </pc:spChg>
      </pc:sldChg>
    </pc:docChg>
  </pc:docChgLst>
  <pc:docChgLst>
    <pc:chgData name="Greg Watson" userId="0ece7797-2a0f-4e9a-a881-8a8311c7d728" providerId="ADAL" clId="{E2B6A0D8-F7D6-4DE9-A606-DABA7284AB8B}"/>
    <pc:docChg chg="custSel addSld modSld modSection">
      <pc:chgData name="Greg Watson" userId="0ece7797-2a0f-4e9a-a881-8a8311c7d728" providerId="ADAL" clId="{E2B6A0D8-F7D6-4DE9-A606-DABA7284AB8B}" dt="2021-01-05T17:49:30.333" v="6"/>
      <pc:docMkLst>
        <pc:docMk/>
      </pc:docMkLst>
      <pc:sldChg chg="addSp delSp modSp new mod delAnim modAnim">
        <pc:chgData name="Greg Watson" userId="0ece7797-2a0f-4e9a-a881-8a8311c7d728" providerId="ADAL" clId="{E2B6A0D8-F7D6-4DE9-A606-DABA7284AB8B}" dt="2021-01-05T17:49:30.333" v="6"/>
        <pc:sldMkLst>
          <pc:docMk/>
          <pc:sldMk cId="997760577" sldId="304"/>
        </pc:sldMkLst>
        <pc:picChg chg="add del mod">
          <ac:chgData name="Greg Watson" userId="0ece7797-2a0f-4e9a-a881-8a8311c7d728" providerId="ADAL" clId="{E2B6A0D8-F7D6-4DE9-A606-DABA7284AB8B}" dt="2021-01-05T17:41:31.157" v="4" actId="478"/>
          <ac:picMkLst>
            <pc:docMk/>
            <pc:sldMk cId="997760577" sldId="304"/>
            <ac:picMk id="2" creationId="{666650A1-845D-4872-B8AF-2AEC212ED9C7}"/>
          </ac:picMkLst>
        </pc:picChg>
        <pc:picChg chg="add mod">
          <ac:chgData name="Greg Watson" userId="0ece7797-2a0f-4e9a-a881-8a8311c7d728" providerId="ADAL" clId="{E2B6A0D8-F7D6-4DE9-A606-DABA7284AB8B}" dt="2021-01-05T17:48:57.457" v="5"/>
          <ac:picMkLst>
            <pc:docMk/>
            <pc:sldMk cId="997760577" sldId="304"/>
            <ac:picMk id="3" creationId="{9B09A26E-9FC6-4A6E-9EE2-D9D0BFF6D5D6}"/>
          </ac:picMkLst>
        </pc:picChg>
      </pc:sldChg>
    </pc:docChg>
  </pc:docChgLst>
  <pc:docChgLst>
    <pc:chgData name="Greg Watson" userId="0ece7797-2a0f-4e9a-a881-8a8311c7d728" providerId="ADAL" clId="{FE733BE0-F896-4ECB-9562-0129CBD3F94E}"/>
    <pc:docChg chg="custSel addSld delSld modSld modSection">
      <pc:chgData name="Greg Watson" userId="0ece7797-2a0f-4e9a-a881-8a8311c7d728" providerId="ADAL" clId="{FE733BE0-F896-4ECB-9562-0129CBD3F94E}" dt="2021-02-03T16:06:45.370" v="19" actId="1076"/>
      <pc:docMkLst>
        <pc:docMk/>
      </pc:docMkLst>
      <pc:sldChg chg="modSp mod">
        <pc:chgData name="Greg Watson" userId="0ece7797-2a0f-4e9a-a881-8a8311c7d728" providerId="ADAL" clId="{FE733BE0-F896-4ECB-9562-0129CBD3F94E}" dt="2021-02-03T15:06:49.707" v="9" actId="20577"/>
        <pc:sldMkLst>
          <pc:docMk/>
          <pc:sldMk cId="4083178427" sldId="261"/>
        </pc:sldMkLst>
        <pc:spChg chg="mod">
          <ac:chgData name="Greg Watson" userId="0ece7797-2a0f-4e9a-a881-8a8311c7d728" providerId="ADAL" clId="{FE733BE0-F896-4ECB-9562-0129CBD3F94E}" dt="2021-02-03T15:06:49.707" v="9" actId="20577"/>
          <ac:spMkLst>
            <pc:docMk/>
            <pc:sldMk cId="4083178427" sldId="261"/>
            <ac:spMk id="4" creationId="{26BC6E28-E3C2-4CB2-826E-0F9AB8F0DC7A}"/>
          </ac:spMkLst>
        </pc:spChg>
      </pc:sldChg>
      <pc:sldChg chg="modSp mod">
        <pc:chgData name="Greg Watson" userId="0ece7797-2a0f-4e9a-a881-8a8311c7d728" providerId="ADAL" clId="{FE733BE0-F896-4ECB-9562-0129CBD3F94E}" dt="2021-01-30T18:56:56.237" v="7" actId="1076"/>
        <pc:sldMkLst>
          <pc:docMk/>
          <pc:sldMk cId="3349829602" sldId="265"/>
        </pc:sldMkLst>
        <pc:picChg chg="mod">
          <ac:chgData name="Greg Watson" userId="0ece7797-2a0f-4e9a-a881-8a8311c7d728" providerId="ADAL" clId="{FE733BE0-F896-4ECB-9562-0129CBD3F94E}" dt="2021-01-30T18:56:56.237" v="7" actId="1076"/>
          <ac:picMkLst>
            <pc:docMk/>
            <pc:sldMk cId="3349829602" sldId="265"/>
            <ac:picMk id="3" creationId="{D40A731E-E4FE-45BC-88A0-6B28CC796292}"/>
          </ac:picMkLst>
        </pc:picChg>
      </pc:sldChg>
      <pc:sldChg chg="addSp delSp modSp new mod modAnim">
        <pc:chgData name="Greg Watson" userId="0ece7797-2a0f-4e9a-a881-8a8311c7d728" providerId="ADAL" clId="{FE733BE0-F896-4ECB-9562-0129CBD3F94E}" dt="2021-01-29T22:28:21.708" v="6"/>
        <pc:sldMkLst>
          <pc:docMk/>
          <pc:sldMk cId="62453878" sldId="304"/>
        </pc:sldMkLst>
        <pc:picChg chg="add del mod">
          <ac:chgData name="Greg Watson" userId="0ece7797-2a0f-4e9a-a881-8a8311c7d728" providerId="ADAL" clId="{FE733BE0-F896-4ECB-9562-0129CBD3F94E}" dt="2021-01-29T22:18:57.234" v="3" actId="21"/>
          <ac:picMkLst>
            <pc:docMk/>
            <pc:sldMk cId="62453878" sldId="304"/>
            <ac:picMk id="3" creationId="{3A12780F-11F4-454D-90BB-02C5A1757EEE}"/>
          </ac:picMkLst>
        </pc:picChg>
        <pc:picChg chg="add mod">
          <ac:chgData name="Greg Watson" userId="0ece7797-2a0f-4e9a-a881-8a8311c7d728" providerId="ADAL" clId="{FE733BE0-F896-4ECB-9562-0129CBD3F94E}" dt="2021-01-29T22:27:11.308" v="5" actId="1076"/>
          <ac:picMkLst>
            <pc:docMk/>
            <pc:sldMk cId="62453878" sldId="304"/>
            <ac:picMk id="4" creationId="{48BEA26E-32E4-4B6B-A550-DCEB547D5C3F}"/>
          </ac:picMkLst>
        </pc:picChg>
      </pc:sldChg>
      <pc:sldChg chg="del">
        <pc:chgData name="Greg Watson" userId="0ece7797-2a0f-4e9a-a881-8a8311c7d728" providerId="ADAL" clId="{FE733BE0-F896-4ECB-9562-0129CBD3F94E}" dt="2021-01-29T21:37:47.863" v="0" actId="2696"/>
        <pc:sldMkLst>
          <pc:docMk/>
          <pc:sldMk cId="997760577" sldId="304"/>
        </pc:sldMkLst>
      </pc:sldChg>
      <pc:sldChg chg="addSp delSp modSp new del mod modAnim">
        <pc:chgData name="Greg Watson" userId="0ece7797-2a0f-4e9a-a881-8a8311c7d728" providerId="ADAL" clId="{FE733BE0-F896-4ECB-9562-0129CBD3F94E}" dt="2021-02-03T15:35:32.577" v="16" actId="2696"/>
        <pc:sldMkLst>
          <pc:docMk/>
          <pc:sldMk cId="1225689598" sldId="305"/>
        </pc:sldMkLst>
        <pc:spChg chg="add del mod">
          <ac:chgData name="Greg Watson" userId="0ece7797-2a0f-4e9a-a881-8a8311c7d728" providerId="ADAL" clId="{FE733BE0-F896-4ECB-9562-0129CBD3F94E}" dt="2021-02-03T15:34:12.433" v="14" actId="21"/>
          <ac:spMkLst>
            <pc:docMk/>
            <pc:sldMk cId="1225689598" sldId="305"/>
            <ac:spMk id="3" creationId="{1FFC3009-26D6-42A0-89C2-8DD6CE58D23E}"/>
          </ac:spMkLst>
        </pc:spChg>
        <pc:spChg chg="add del mod">
          <ac:chgData name="Greg Watson" userId="0ece7797-2a0f-4e9a-a881-8a8311c7d728" providerId="ADAL" clId="{FE733BE0-F896-4ECB-9562-0129CBD3F94E}" dt="2021-02-03T15:34:17.398" v="15" actId="21"/>
          <ac:spMkLst>
            <pc:docMk/>
            <pc:sldMk cId="1225689598" sldId="305"/>
            <ac:spMk id="4" creationId="{67595272-580E-4C04-BC48-F7CC4CCD02CD}"/>
          </ac:spMkLst>
        </pc:spChg>
        <pc:picChg chg="add mod">
          <ac:chgData name="Greg Watson" userId="0ece7797-2a0f-4e9a-a881-8a8311c7d728" providerId="ADAL" clId="{FE733BE0-F896-4ECB-9562-0129CBD3F94E}" dt="2021-02-03T15:33:27.536" v="12" actId="1076"/>
          <ac:picMkLst>
            <pc:docMk/>
            <pc:sldMk cId="1225689598" sldId="305"/>
            <ac:picMk id="2" creationId="{908DE516-00AE-4E3E-97F7-B57BCBA29BD4}"/>
          </ac:picMkLst>
        </pc:picChg>
      </pc:sldChg>
      <pc:sldChg chg="addSp modSp new mod modAnim">
        <pc:chgData name="Greg Watson" userId="0ece7797-2a0f-4e9a-a881-8a8311c7d728" providerId="ADAL" clId="{FE733BE0-F896-4ECB-9562-0129CBD3F94E}" dt="2021-02-03T16:06:45.370" v="19" actId="1076"/>
        <pc:sldMkLst>
          <pc:docMk/>
          <pc:sldMk cId="2353542457" sldId="305"/>
        </pc:sldMkLst>
        <pc:picChg chg="add mod">
          <ac:chgData name="Greg Watson" userId="0ece7797-2a0f-4e9a-a881-8a8311c7d728" providerId="ADAL" clId="{FE733BE0-F896-4ECB-9562-0129CBD3F94E}" dt="2021-02-03T16:06:45.370" v="19" actId="1076"/>
          <ac:picMkLst>
            <pc:docMk/>
            <pc:sldMk cId="2353542457" sldId="305"/>
            <ac:picMk id="2" creationId="{4DF922A9-F3AC-42F5-B3CE-E1C28E9D2F3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1E5F8F-32A7-4DDF-A32A-AA845B2DC286}" type="datetimeFigureOut">
              <a:rPr lang="en-CA" smtClean="0"/>
              <a:t>2022-02-14</a:t>
            </a:fld>
            <a:endParaRPr lang="en-C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EB1C82-AA3A-4EA5-A6BC-658FDE6F6692}" type="slidenum">
              <a:rPr lang="en-CA" smtClean="0"/>
              <a:t>‹#›</a:t>
            </a:fld>
            <a:endParaRPr lang="en-CA" dirty="0"/>
          </a:p>
        </p:txBody>
      </p:sp>
    </p:spTree>
    <p:extLst>
      <p:ext uri="{BB962C8B-B14F-4D97-AF65-F5344CB8AC3E}">
        <p14:creationId xmlns:p14="http://schemas.microsoft.com/office/powerpoint/2010/main" val="2255647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171D7-E453-4F14-AE56-08416EC80F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A650522D-923A-4F74-AC77-10ABA037B4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505091B0-EC5E-42A1-8CE7-7D6632F5EB5C}"/>
              </a:ext>
            </a:extLst>
          </p:cNvPr>
          <p:cNvSpPr>
            <a:spLocks noGrp="1"/>
          </p:cNvSpPr>
          <p:nvPr>
            <p:ph type="dt" sz="half" idx="10"/>
          </p:nvPr>
        </p:nvSpPr>
        <p:spPr/>
        <p:txBody>
          <a:bodyPr/>
          <a:lstStyle/>
          <a:p>
            <a:fld id="{C7FC35F5-144C-436B-8B40-B13E614424FC}" type="datetimeFigureOut">
              <a:rPr lang="en-CA" smtClean="0"/>
              <a:t>2022-02-14</a:t>
            </a:fld>
            <a:endParaRPr lang="en-CA" dirty="0"/>
          </a:p>
        </p:txBody>
      </p:sp>
      <p:sp>
        <p:nvSpPr>
          <p:cNvPr id="5" name="Footer Placeholder 4">
            <a:extLst>
              <a:ext uri="{FF2B5EF4-FFF2-40B4-BE49-F238E27FC236}">
                <a16:creationId xmlns:a16="http://schemas.microsoft.com/office/drawing/2014/main" id="{5743D1F5-1BBE-40C4-AFC1-E794D96A1B2C}"/>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4B38D4E8-3B28-404F-83BC-B35D02FC8C59}"/>
              </a:ext>
            </a:extLst>
          </p:cNvPr>
          <p:cNvSpPr>
            <a:spLocks noGrp="1"/>
          </p:cNvSpPr>
          <p:nvPr>
            <p:ph type="sldNum" sz="quarter" idx="12"/>
          </p:nvPr>
        </p:nvSpPr>
        <p:spPr/>
        <p:txBody>
          <a:bodyPr/>
          <a:lstStyle/>
          <a:p>
            <a:fld id="{2D726898-09C2-4D5F-97A5-A904B7918411}" type="slidenum">
              <a:rPr lang="en-CA" smtClean="0"/>
              <a:t>‹#›</a:t>
            </a:fld>
            <a:endParaRPr lang="en-CA" dirty="0"/>
          </a:p>
        </p:txBody>
      </p:sp>
    </p:spTree>
    <p:extLst>
      <p:ext uri="{BB962C8B-B14F-4D97-AF65-F5344CB8AC3E}">
        <p14:creationId xmlns:p14="http://schemas.microsoft.com/office/powerpoint/2010/main" val="1298165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370AA-7666-45CF-8CDD-16047A7E9A29}"/>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CD566D7E-DF0D-42CE-8FEA-BE5690B23F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819D728-6BF5-45D7-A456-307F9828845B}"/>
              </a:ext>
            </a:extLst>
          </p:cNvPr>
          <p:cNvSpPr>
            <a:spLocks noGrp="1"/>
          </p:cNvSpPr>
          <p:nvPr>
            <p:ph type="dt" sz="half" idx="10"/>
          </p:nvPr>
        </p:nvSpPr>
        <p:spPr/>
        <p:txBody>
          <a:bodyPr/>
          <a:lstStyle/>
          <a:p>
            <a:fld id="{C7FC35F5-144C-436B-8B40-B13E614424FC}" type="datetimeFigureOut">
              <a:rPr lang="en-CA" smtClean="0"/>
              <a:t>2022-02-14</a:t>
            </a:fld>
            <a:endParaRPr lang="en-CA" dirty="0"/>
          </a:p>
        </p:txBody>
      </p:sp>
      <p:sp>
        <p:nvSpPr>
          <p:cNvPr id="5" name="Footer Placeholder 4">
            <a:extLst>
              <a:ext uri="{FF2B5EF4-FFF2-40B4-BE49-F238E27FC236}">
                <a16:creationId xmlns:a16="http://schemas.microsoft.com/office/drawing/2014/main" id="{4590AF88-409A-4107-B4D2-82C395E203A0}"/>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40F3D238-280F-4B77-A98E-09608AD794C5}"/>
              </a:ext>
            </a:extLst>
          </p:cNvPr>
          <p:cNvSpPr>
            <a:spLocks noGrp="1"/>
          </p:cNvSpPr>
          <p:nvPr>
            <p:ph type="sldNum" sz="quarter" idx="12"/>
          </p:nvPr>
        </p:nvSpPr>
        <p:spPr/>
        <p:txBody>
          <a:bodyPr/>
          <a:lstStyle/>
          <a:p>
            <a:fld id="{2D726898-09C2-4D5F-97A5-A904B7918411}" type="slidenum">
              <a:rPr lang="en-CA" smtClean="0"/>
              <a:t>‹#›</a:t>
            </a:fld>
            <a:endParaRPr lang="en-CA" dirty="0"/>
          </a:p>
        </p:txBody>
      </p:sp>
    </p:spTree>
    <p:extLst>
      <p:ext uri="{BB962C8B-B14F-4D97-AF65-F5344CB8AC3E}">
        <p14:creationId xmlns:p14="http://schemas.microsoft.com/office/powerpoint/2010/main" val="2526364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B42F4A-0E1C-4B0C-991E-A41D5F21ADB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FC44400E-B011-4E23-B8F2-2AD14937A0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363DC47-2E92-4AFD-9173-64546B508A40}"/>
              </a:ext>
            </a:extLst>
          </p:cNvPr>
          <p:cNvSpPr>
            <a:spLocks noGrp="1"/>
          </p:cNvSpPr>
          <p:nvPr>
            <p:ph type="dt" sz="half" idx="10"/>
          </p:nvPr>
        </p:nvSpPr>
        <p:spPr/>
        <p:txBody>
          <a:bodyPr/>
          <a:lstStyle/>
          <a:p>
            <a:fld id="{C7FC35F5-144C-436B-8B40-B13E614424FC}" type="datetimeFigureOut">
              <a:rPr lang="en-CA" smtClean="0"/>
              <a:t>2022-02-14</a:t>
            </a:fld>
            <a:endParaRPr lang="en-CA" dirty="0"/>
          </a:p>
        </p:txBody>
      </p:sp>
      <p:sp>
        <p:nvSpPr>
          <p:cNvPr id="5" name="Footer Placeholder 4">
            <a:extLst>
              <a:ext uri="{FF2B5EF4-FFF2-40B4-BE49-F238E27FC236}">
                <a16:creationId xmlns:a16="http://schemas.microsoft.com/office/drawing/2014/main" id="{D21E8BE5-11FE-4FBA-AA95-943B0C4ED964}"/>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D6B31E06-932A-47FC-8761-69C2037649C3}"/>
              </a:ext>
            </a:extLst>
          </p:cNvPr>
          <p:cNvSpPr>
            <a:spLocks noGrp="1"/>
          </p:cNvSpPr>
          <p:nvPr>
            <p:ph type="sldNum" sz="quarter" idx="12"/>
          </p:nvPr>
        </p:nvSpPr>
        <p:spPr/>
        <p:txBody>
          <a:bodyPr/>
          <a:lstStyle/>
          <a:p>
            <a:fld id="{2D726898-09C2-4D5F-97A5-A904B7918411}" type="slidenum">
              <a:rPr lang="en-CA" smtClean="0"/>
              <a:t>‹#›</a:t>
            </a:fld>
            <a:endParaRPr lang="en-CA" dirty="0"/>
          </a:p>
        </p:txBody>
      </p:sp>
    </p:spTree>
    <p:extLst>
      <p:ext uri="{BB962C8B-B14F-4D97-AF65-F5344CB8AC3E}">
        <p14:creationId xmlns:p14="http://schemas.microsoft.com/office/powerpoint/2010/main" val="3462108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1D090-5D5B-4D24-ADC6-A326216FA225}"/>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9FE83B12-27A2-4E52-99CC-47D669E9E7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CE493A10-854E-4247-A619-EAC6F8AEE3F9}"/>
              </a:ext>
            </a:extLst>
          </p:cNvPr>
          <p:cNvSpPr>
            <a:spLocks noGrp="1"/>
          </p:cNvSpPr>
          <p:nvPr>
            <p:ph type="dt" sz="half" idx="10"/>
          </p:nvPr>
        </p:nvSpPr>
        <p:spPr/>
        <p:txBody>
          <a:bodyPr/>
          <a:lstStyle/>
          <a:p>
            <a:fld id="{C7FC35F5-144C-436B-8B40-B13E614424FC}" type="datetimeFigureOut">
              <a:rPr lang="en-CA" smtClean="0"/>
              <a:t>2022-02-14</a:t>
            </a:fld>
            <a:endParaRPr lang="en-CA" dirty="0"/>
          </a:p>
        </p:txBody>
      </p:sp>
      <p:sp>
        <p:nvSpPr>
          <p:cNvPr id="5" name="Footer Placeholder 4">
            <a:extLst>
              <a:ext uri="{FF2B5EF4-FFF2-40B4-BE49-F238E27FC236}">
                <a16:creationId xmlns:a16="http://schemas.microsoft.com/office/drawing/2014/main" id="{396A679D-9EC2-46B0-81D5-3E1B4581C491}"/>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24B92865-5D83-4601-AF7E-77B9674F230E}"/>
              </a:ext>
            </a:extLst>
          </p:cNvPr>
          <p:cNvSpPr>
            <a:spLocks noGrp="1"/>
          </p:cNvSpPr>
          <p:nvPr>
            <p:ph type="sldNum" sz="quarter" idx="12"/>
          </p:nvPr>
        </p:nvSpPr>
        <p:spPr/>
        <p:txBody>
          <a:bodyPr/>
          <a:lstStyle/>
          <a:p>
            <a:fld id="{2D726898-09C2-4D5F-97A5-A904B7918411}" type="slidenum">
              <a:rPr lang="en-CA" smtClean="0"/>
              <a:t>‹#›</a:t>
            </a:fld>
            <a:endParaRPr lang="en-CA" dirty="0"/>
          </a:p>
        </p:txBody>
      </p:sp>
    </p:spTree>
    <p:extLst>
      <p:ext uri="{BB962C8B-B14F-4D97-AF65-F5344CB8AC3E}">
        <p14:creationId xmlns:p14="http://schemas.microsoft.com/office/powerpoint/2010/main" val="1171477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4F6B4-1C0B-445E-BC53-EA3D2915C0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00D7829F-1CCA-43CF-870D-9C44A7FB80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9A7965-E279-426A-83EB-050F459CF826}"/>
              </a:ext>
            </a:extLst>
          </p:cNvPr>
          <p:cNvSpPr>
            <a:spLocks noGrp="1"/>
          </p:cNvSpPr>
          <p:nvPr>
            <p:ph type="dt" sz="half" idx="10"/>
          </p:nvPr>
        </p:nvSpPr>
        <p:spPr/>
        <p:txBody>
          <a:bodyPr/>
          <a:lstStyle/>
          <a:p>
            <a:fld id="{C7FC35F5-144C-436B-8B40-B13E614424FC}" type="datetimeFigureOut">
              <a:rPr lang="en-CA" smtClean="0"/>
              <a:t>2022-02-14</a:t>
            </a:fld>
            <a:endParaRPr lang="en-CA" dirty="0"/>
          </a:p>
        </p:txBody>
      </p:sp>
      <p:sp>
        <p:nvSpPr>
          <p:cNvPr id="5" name="Footer Placeholder 4">
            <a:extLst>
              <a:ext uri="{FF2B5EF4-FFF2-40B4-BE49-F238E27FC236}">
                <a16:creationId xmlns:a16="http://schemas.microsoft.com/office/drawing/2014/main" id="{7560FBF6-E910-40AB-8724-C4497304F954}"/>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9792AE34-9A37-488F-B32F-88100D325B9D}"/>
              </a:ext>
            </a:extLst>
          </p:cNvPr>
          <p:cNvSpPr>
            <a:spLocks noGrp="1"/>
          </p:cNvSpPr>
          <p:nvPr>
            <p:ph type="sldNum" sz="quarter" idx="12"/>
          </p:nvPr>
        </p:nvSpPr>
        <p:spPr/>
        <p:txBody>
          <a:bodyPr/>
          <a:lstStyle/>
          <a:p>
            <a:fld id="{2D726898-09C2-4D5F-97A5-A904B7918411}" type="slidenum">
              <a:rPr lang="en-CA" smtClean="0"/>
              <a:t>‹#›</a:t>
            </a:fld>
            <a:endParaRPr lang="en-CA" dirty="0"/>
          </a:p>
        </p:txBody>
      </p:sp>
    </p:spTree>
    <p:extLst>
      <p:ext uri="{BB962C8B-B14F-4D97-AF65-F5344CB8AC3E}">
        <p14:creationId xmlns:p14="http://schemas.microsoft.com/office/powerpoint/2010/main" val="2391923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6D012-D53F-448B-936C-82A548802A40}"/>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75E7DE21-0405-4324-87D6-70B38AF120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4F917ECE-AD72-49B2-9E1D-4327BE49E6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A25D281E-FC82-4D1C-BABF-A7A046A8B339}"/>
              </a:ext>
            </a:extLst>
          </p:cNvPr>
          <p:cNvSpPr>
            <a:spLocks noGrp="1"/>
          </p:cNvSpPr>
          <p:nvPr>
            <p:ph type="dt" sz="half" idx="10"/>
          </p:nvPr>
        </p:nvSpPr>
        <p:spPr/>
        <p:txBody>
          <a:bodyPr/>
          <a:lstStyle/>
          <a:p>
            <a:fld id="{C7FC35F5-144C-436B-8B40-B13E614424FC}" type="datetimeFigureOut">
              <a:rPr lang="en-CA" smtClean="0"/>
              <a:t>2022-02-14</a:t>
            </a:fld>
            <a:endParaRPr lang="en-CA" dirty="0"/>
          </a:p>
        </p:txBody>
      </p:sp>
      <p:sp>
        <p:nvSpPr>
          <p:cNvPr id="6" name="Footer Placeholder 5">
            <a:extLst>
              <a:ext uri="{FF2B5EF4-FFF2-40B4-BE49-F238E27FC236}">
                <a16:creationId xmlns:a16="http://schemas.microsoft.com/office/drawing/2014/main" id="{866E75DD-3DED-4246-8B0B-F2FC823670E7}"/>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BE981CB9-C42B-4A4E-9A1F-70F7F80D56DA}"/>
              </a:ext>
            </a:extLst>
          </p:cNvPr>
          <p:cNvSpPr>
            <a:spLocks noGrp="1"/>
          </p:cNvSpPr>
          <p:nvPr>
            <p:ph type="sldNum" sz="quarter" idx="12"/>
          </p:nvPr>
        </p:nvSpPr>
        <p:spPr/>
        <p:txBody>
          <a:bodyPr/>
          <a:lstStyle/>
          <a:p>
            <a:fld id="{2D726898-09C2-4D5F-97A5-A904B7918411}" type="slidenum">
              <a:rPr lang="en-CA" smtClean="0"/>
              <a:t>‹#›</a:t>
            </a:fld>
            <a:endParaRPr lang="en-CA" dirty="0"/>
          </a:p>
        </p:txBody>
      </p:sp>
    </p:spTree>
    <p:extLst>
      <p:ext uri="{BB962C8B-B14F-4D97-AF65-F5344CB8AC3E}">
        <p14:creationId xmlns:p14="http://schemas.microsoft.com/office/powerpoint/2010/main" val="4222535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6D3C6-9E7A-4C19-AE70-F1A615E01F6C}"/>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47DB4B85-CACA-4A45-A67C-E15E3F6AB8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C57CFF-5FF1-44F1-ABA7-B0373DB224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3DB76AC9-9F0F-4C39-A377-C11D58D44B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7A29D4-8460-41F6-9F63-5E26F54B51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EDBBA9C0-133A-40BE-9D2A-C7E6663308E8}"/>
              </a:ext>
            </a:extLst>
          </p:cNvPr>
          <p:cNvSpPr>
            <a:spLocks noGrp="1"/>
          </p:cNvSpPr>
          <p:nvPr>
            <p:ph type="dt" sz="half" idx="10"/>
          </p:nvPr>
        </p:nvSpPr>
        <p:spPr/>
        <p:txBody>
          <a:bodyPr/>
          <a:lstStyle/>
          <a:p>
            <a:fld id="{C7FC35F5-144C-436B-8B40-B13E614424FC}" type="datetimeFigureOut">
              <a:rPr lang="en-CA" smtClean="0"/>
              <a:t>2022-02-14</a:t>
            </a:fld>
            <a:endParaRPr lang="en-CA" dirty="0"/>
          </a:p>
        </p:txBody>
      </p:sp>
      <p:sp>
        <p:nvSpPr>
          <p:cNvPr id="8" name="Footer Placeholder 7">
            <a:extLst>
              <a:ext uri="{FF2B5EF4-FFF2-40B4-BE49-F238E27FC236}">
                <a16:creationId xmlns:a16="http://schemas.microsoft.com/office/drawing/2014/main" id="{09B76682-2BAB-4062-8330-AEAAC4BDDC08}"/>
              </a:ext>
            </a:extLst>
          </p:cNvPr>
          <p:cNvSpPr>
            <a:spLocks noGrp="1"/>
          </p:cNvSpPr>
          <p:nvPr>
            <p:ph type="ftr" sz="quarter" idx="11"/>
          </p:nvPr>
        </p:nvSpPr>
        <p:spPr/>
        <p:txBody>
          <a:bodyPr/>
          <a:lstStyle/>
          <a:p>
            <a:endParaRPr lang="en-CA" dirty="0"/>
          </a:p>
        </p:txBody>
      </p:sp>
      <p:sp>
        <p:nvSpPr>
          <p:cNvPr id="9" name="Slide Number Placeholder 8">
            <a:extLst>
              <a:ext uri="{FF2B5EF4-FFF2-40B4-BE49-F238E27FC236}">
                <a16:creationId xmlns:a16="http://schemas.microsoft.com/office/drawing/2014/main" id="{EB363B24-EDBC-481F-9790-5A184F268C70}"/>
              </a:ext>
            </a:extLst>
          </p:cNvPr>
          <p:cNvSpPr>
            <a:spLocks noGrp="1"/>
          </p:cNvSpPr>
          <p:nvPr>
            <p:ph type="sldNum" sz="quarter" idx="12"/>
          </p:nvPr>
        </p:nvSpPr>
        <p:spPr/>
        <p:txBody>
          <a:bodyPr/>
          <a:lstStyle/>
          <a:p>
            <a:fld id="{2D726898-09C2-4D5F-97A5-A904B7918411}" type="slidenum">
              <a:rPr lang="en-CA" smtClean="0"/>
              <a:t>‹#›</a:t>
            </a:fld>
            <a:endParaRPr lang="en-CA" dirty="0"/>
          </a:p>
        </p:txBody>
      </p:sp>
    </p:spTree>
    <p:extLst>
      <p:ext uri="{BB962C8B-B14F-4D97-AF65-F5344CB8AC3E}">
        <p14:creationId xmlns:p14="http://schemas.microsoft.com/office/powerpoint/2010/main" val="1329867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5EFD9-8415-4C5B-AB06-AA3690657DC3}"/>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06D8E036-1AD4-4604-9588-3B894EA8825F}"/>
              </a:ext>
            </a:extLst>
          </p:cNvPr>
          <p:cNvSpPr>
            <a:spLocks noGrp="1"/>
          </p:cNvSpPr>
          <p:nvPr>
            <p:ph type="dt" sz="half" idx="10"/>
          </p:nvPr>
        </p:nvSpPr>
        <p:spPr/>
        <p:txBody>
          <a:bodyPr/>
          <a:lstStyle/>
          <a:p>
            <a:fld id="{C7FC35F5-144C-436B-8B40-B13E614424FC}" type="datetimeFigureOut">
              <a:rPr lang="en-CA" smtClean="0"/>
              <a:t>2022-02-14</a:t>
            </a:fld>
            <a:endParaRPr lang="en-CA" dirty="0"/>
          </a:p>
        </p:txBody>
      </p:sp>
      <p:sp>
        <p:nvSpPr>
          <p:cNvPr id="4" name="Footer Placeholder 3">
            <a:extLst>
              <a:ext uri="{FF2B5EF4-FFF2-40B4-BE49-F238E27FC236}">
                <a16:creationId xmlns:a16="http://schemas.microsoft.com/office/drawing/2014/main" id="{BB31C1EF-F981-4C81-838F-4B1FF3431FAA}"/>
              </a:ext>
            </a:extLst>
          </p:cNvPr>
          <p:cNvSpPr>
            <a:spLocks noGrp="1"/>
          </p:cNvSpPr>
          <p:nvPr>
            <p:ph type="ftr" sz="quarter" idx="11"/>
          </p:nvPr>
        </p:nvSpPr>
        <p:spPr/>
        <p:txBody>
          <a:bodyPr/>
          <a:lstStyle/>
          <a:p>
            <a:endParaRPr lang="en-CA" dirty="0"/>
          </a:p>
        </p:txBody>
      </p:sp>
      <p:sp>
        <p:nvSpPr>
          <p:cNvPr id="5" name="Slide Number Placeholder 4">
            <a:extLst>
              <a:ext uri="{FF2B5EF4-FFF2-40B4-BE49-F238E27FC236}">
                <a16:creationId xmlns:a16="http://schemas.microsoft.com/office/drawing/2014/main" id="{8EBAD435-2A19-4D2C-8447-1632DFA7848A}"/>
              </a:ext>
            </a:extLst>
          </p:cNvPr>
          <p:cNvSpPr>
            <a:spLocks noGrp="1"/>
          </p:cNvSpPr>
          <p:nvPr>
            <p:ph type="sldNum" sz="quarter" idx="12"/>
          </p:nvPr>
        </p:nvSpPr>
        <p:spPr/>
        <p:txBody>
          <a:bodyPr/>
          <a:lstStyle/>
          <a:p>
            <a:fld id="{2D726898-09C2-4D5F-97A5-A904B7918411}" type="slidenum">
              <a:rPr lang="en-CA" smtClean="0"/>
              <a:t>‹#›</a:t>
            </a:fld>
            <a:endParaRPr lang="en-CA" dirty="0"/>
          </a:p>
        </p:txBody>
      </p:sp>
    </p:spTree>
    <p:extLst>
      <p:ext uri="{BB962C8B-B14F-4D97-AF65-F5344CB8AC3E}">
        <p14:creationId xmlns:p14="http://schemas.microsoft.com/office/powerpoint/2010/main" val="972845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04C731-38C1-46A5-8450-204AE3D42D49}"/>
              </a:ext>
            </a:extLst>
          </p:cNvPr>
          <p:cNvSpPr>
            <a:spLocks noGrp="1"/>
          </p:cNvSpPr>
          <p:nvPr>
            <p:ph type="dt" sz="half" idx="10"/>
          </p:nvPr>
        </p:nvSpPr>
        <p:spPr/>
        <p:txBody>
          <a:bodyPr/>
          <a:lstStyle/>
          <a:p>
            <a:fld id="{C7FC35F5-144C-436B-8B40-B13E614424FC}" type="datetimeFigureOut">
              <a:rPr lang="en-CA" smtClean="0"/>
              <a:t>2022-02-14</a:t>
            </a:fld>
            <a:endParaRPr lang="en-CA" dirty="0"/>
          </a:p>
        </p:txBody>
      </p:sp>
      <p:sp>
        <p:nvSpPr>
          <p:cNvPr id="3" name="Footer Placeholder 2">
            <a:extLst>
              <a:ext uri="{FF2B5EF4-FFF2-40B4-BE49-F238E27FC236}">
                <a16:creationId xmlns:a16="http://schemas.microsoft.com/office/drawing/2014/main" id="{08E9DD6A-4570-4B9E-9755-862F8206853F}"/>
              </a:ext>
            </a:extLst>
          </p:cNvPr>
          <p:cNvSpPr>
            <a:spLocks noGrp="1"/>
          </p:cNvSpPr>
          <p:nvPr>
            <p:ph type="ftr" sz="quarter" idx="11"/>
          </p:nvPr>
        </p:nvSpPr>
        <p:spPr/>
        <p:txBody>
          <a:bodyPr/>
          <a:lstStyle/>
          <a:p>
            <a:endParaRPr lang="en-CA" dirty="0"/>
          </a:p>
        </p:txBody>
      </p:sp>
      <p:sp>
        <p:nvSpPr>
          <p:cNvPr id="4" name="Slide Number Placeholder 3">
            <a:extLst>
              <a:ext uri="{FF2B5EF4-FFF2-40B4-BE49-F238E27FC236}">
                <a16:creationId xmlns:a16="http://schemas.microsoft.com/office/drawing/2014/main" id="{8185479C-2E36-43AA-B959-3EBE01EDE344}"/>
              </a:ext>
            </a:extLst>
          </p:cNvPr>
          <p:cNvSpPr>
            <a:spLocks noGrp="1"/>
          </p:cNvSpPr>
          <p:nvPr>
            <p:ph type="sldNum" sz="quarter" idx="12"/>
          </p:nvPr>
        </p:nvSpPr>
        <p:spPr/>
        <p:txBody>
          <a:bodyPr/>
          <a:lstStyle/>
          <a:p>
            <a:fld id="{2D726898-09C2-4D5F-97A5-A904B7918411}" type="slidenum">
              <a:rPr lang="en-CA" smtClean="0"/>
              <a:t>‹#›</a:t>
            </a:fld>
            <a:endParaRPr lang="en-CA" dirty="0"/>
          </a:p>
        </p:txBody>
      </p:sp>
    </p:spTree>
    <p:extLst>
      <p:ext uri="{BB962C8B-B14F-4D97-AF65-F5344CB8AC3E}">
        <p14:creationId xmlns:p14="http://schemas.microsoft.com/office/powerpoint/2010/main" val="2997529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6539F-B738-4A35-B8F9-7E4542226E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6ED03F12-AE1B-45C6-A93C-9F2C06DFA6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CABFFF55-0D5D-45CC-ACFE-82D968F280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2542FA-F187-4DC6-AC66-0674ACFFD6E8}"/>
              </a:ext>
            </a:extLst>
          </p:cNvPr>
          <p:cNvSpPr>
            <a:spLocks noGrp="1"/>
          </p:cNvSpPr>
          <p:nvPr>
            <p:ph type="dt" sz="half" idx="10"/>
          </p:nvPr>
        </p:nvSpPr>
        <p:spPr/>
        <p:txBody>
          <a:bodyPr/>
          <a:lstStyle/>
          <a:p>
            <a:fld id="{C7FC35F5-144C-436B-8B40-B13E614424FC}" type="datetimeFigureOut">
              <a:rPr lang="en-CA" smtClean="0"/>
              <a:t>2022-02-14</a:t>
            </a:fld>
            <a:endParaRPr lang="en-CA" dirty="0"/>
          </a:p>
        </p:txBody>
      </p:sp>
      <p:sp>
        <p:nvSpPr>
          <p:cNvPr id="6" name="Footer Placeholder 5">
            <a:extLst>
              <a:ext uri="{FF2B5EF4-FFF2-40B4-BE49-F238E27FC236}">
                <a16:creationId xmlns:a16="http://schemas.microsoft.com/office/drawing/2014/main" id="{2C661A43-156D-4F03-9F20-CF3150566BF1}"/>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FBF85FF7-D638-40D9-982E-8FC6E39756F0}"/>
              </a:ext>
            </a:extLst>
          </p:cNvPr>
          <p:cNvSpPr>
            <a:spLocks noGrp="1"/>
          </p:cNvSpPr>
          <p:nvPr>
            <p:ph type="sldNum" sz="quarter" idx="12"/>
          </p:nvPr>
        </p:nvSpPr>
        <p:spPr/>
        <p:txBody>
          <a:bodyPr/>
          <a:lstStyle/>
          <a:p>
            <a:fld id="{2D726898-09C2-4D5F-97A5-A904B7918411}" type="slidenum">
              <a:rPr lang="en-CA" smtClean="0"/>
              <a:t>‹#›</a:t>
            </a:fld>
            <a:endParaRPr lang="en-CA" dirty="0"/>
          </a:p>
        </p:txBody>
      </p:sp>
    </p:spTree>
    <p:extLst>
      <p:ext uri="{BB962C8B-B14F-4D97-AF65-F5344CB8AC3E}">
        <p14:creationId xmlns:p14="http://schemas.microsoft.com/office/powerpoint/2010/main" val="152168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24942-BDCF-49B9-82F1-E90E168447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D2D00AE5-F1C2-43B6-85BD-CC60E5FDF9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a:extLst>
              <a:ext uri="{FF2B5EF4-FFF2-40B4-BE49-F238E27FC236}">
                <a16:creationId xmlns:a16="http://schemas.microsoft.com/office/drawing/2014/main" id="{D0C28F07-B79E-4767-9B28-B7F39E3D0F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5B7771-2FED-454E-8009-1D07BA38E807}"/>
              </a:ext>
            </a:extLst>
          </p:cNvPr>
          <p:cNvSpPr>
            <a:spLocks noGrp="1"/>
          </p:cNvSpPr>
          <p:nvPr>
            <p:ph type="dt" sz="half" idx="10"/>
          </p:nvPr>
        </p:nvSpPr>
        <p:spPr/>
        <p:txBody>
          <a:bodyPr/>
          <a:lstStyle/>
          <a:p>
            <a:fld id="{C7FC35F5-144C-436B-8B40-B13E614424FC}" type="datetimeFigureOut">
              <a:rPr lang="en-CA" smtClean="0"/>
              <a:t>2022-02-14</a:t>
            </a:fld>
            <a:endParaRPr lang="en-CA" dirty="0"/>
          </a:p>
        </p:txBody>
      </p:sp>
      <p:sp>
        <p:nvSpPr>
          <p:cNvPr id="6" name="Footer Placeholder 5">
            <a:extLst>
              <a:ext uri="{FF2B5EF4-FFF2-40B4-BE49-F238E27FC236}">
                <a16:creationId xmlns:a16="http://schemas.microsoft.com/office/drawing/2014/main" id="{C8B53395-C116-48F6-B70E-766F7C67169D}"/>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498A4442-9C31-4BFC-87CF-D32B010AD3DC}"/>
              </a:ext>
            </a:extLst>
          </p:cNvPr>
          <p:cNvSpPr>
            <a:spLocks noGrp="1"/>
          </p:cNvSpPr>
          <p:nvPr>
            <p:ph type="sldNum" sz="quarter" idx="12"/>
          </p:nvPr>
        </p:nvSpPr>
        <p:spPr/>
        <p:txBody>
          <a:bodyPr/>
          <a:lstStyle/>
          <a:p>
            <a:fld id="{2D726898-09C2-4D5F-97A5-A904B7918411}" type="slidenum">
              <a:rPr lang="en-CA" smtClean="0"/>
              <a:t>‹#›</a:t>
            </a:fld>
            <a:endParaRPr lang="en-CA" dirty="0"/>
          </a:p>
        </p:txBody>
      </p:sp>
    </p:spTree>
    <p:extLst>
      <p:ext uri="{BB962C8B-B14F-4D97-AF65-F5344CB8AC3E}">
        <p14:creationId xmlns:p14="http://schemas.microsoft.com/office/powerpoint/2010/main" val="1856212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DE35BC-0B58-42E9-BA5D-ED9F978F61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1BC500E2-E45F-472E-B7DF-0CC51CFC73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73EAA02-5C06-4ABD-A181-5559D46F7C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FC35F5-144C-436B-8B40-B13E614424FC}" type="datetimeFigureOut">
              <a:rPr lang="en-CA" smtClean="0"/>
              <a:t>2022-02-14</a:t>
            </a:fld>
            <a:endParaRPr lang="en-CA" dirty="0"/>
          </a:p>
        </p:txBody>
      </p:sp>
      <p:sp>
        <p:nvSpPr>
          <p:cNvPr id="5" name="Footer Placeholder 4">
            <a:extLst>
              <a:ext uri="{FF2B5EF4-FFF2-40B4-BE49-F238E27FC236}">
                <a16:creationId xmlns:a16="http://schemas.microsoft.com/office/drawing/2014/main" id="{7B9936E4-4B36-4179-A300-219DF4C808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a:extLst>
              <a:ext uri="{FF2B5EF4-FFF2-40B4-BE49-F238E27FC236}">
                <a16:creationId xmlns:a16="http://schemas.microsoft.com/office/drawing/2014/main" id="{73D69C22-8D9D-4E35-A47F-19DD5F05C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726898-09C2-4D5F-97A5-A904B7918411}" type="slidenum">
              <a:rPr lang="en-CA" smtClean="0"/>
              <a:t>‹#›</a:t>
            </a:fld>
            <a:endParaRPr lang="en-CA" dirty="0"/>
          </a:p>
        </p:txBody>
      </p:sp>
    </p:spTree>
    <p:extLst>
      <p:ext uri="{BB962C8B-B14F-4D97-AF65-F5344CB8AC3E}">
        <p14:creationId xmlns:p14="http://schemas.microsoft.com/office/powerpoint/2010/main" val="32364684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image" Target="../media/image2.em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image" Target="../media/image2.em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2.em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4.mp4"/><Relationship Id="rId1" Type="http://schemas.microsoft.com/office/2007/relationships/media" Target="../media/media14.mp4"/><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5.jpg"/><Relationship Id="rId5" Type="http://schemas.openxmlformats.org/officeDocument/2006/relationships/image" Target="../media/image3.png"/><Relationship Id="rId4" Type="http://schemas.openxmlformats.org/officeDocument/2006/relationships/image" Target="../media/image2.em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9.mp4"/><Relationship Id="rId1" Type="http://schemas.microsoft.com/office/2007/relationships/media" Target="../media/media19.mp4"/><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jpg"/><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image" Target="../media/image2.emf"/></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emf"/><Relationship Id="rId5" Type="http://schemas.openxmlformats.org/officeDocument/2006/relationships/image" Target="../media/image26.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png"/><Relationship Id="rId5" Type="http://schemas.openxmlformats.org/officeDocument/2006/relationships/image" Target="../media/image28.png"/><Relationship Id="rId4" Type="http://schemas.openxmlformats.org/officeDocument/2006/relationships/image" Target="../media/image2.emf"/></Relationships>
</file>

<file path=ppt/slides/_rels/slide2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31.sv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emf"/></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png"/><Relationship Id="rId5" Type="http://schemas.openxmlformats.org/officeDocument/2006/relationships/image" Target="../media/image33.png"/><Relationship Id="rId4" Type="http://schemas.openxmlformats.org/officeDocument/2006/relationships/image" Target="../media/image2.emf"/></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png"/><Relationship Id="rId5" Type="http://schemas.openxmlformats.org/officeDocument/2006/relationships/image" Target="../media/image34.png"/><Relationship Id="rId4" Type="http://schemas.openxmlformats.org/officeDocument/2006/relationships/image" Target="../media/image2.emf"/></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png"/><Relationship Id="rId5" Type="http://schemas.openxmlformats.org/officeDocument/2006/relationships/image" Target="../media/image35.png"/><Relationship Id="rId4" Type="http://schemas.openxmlformats.org/officeDocument/2006/relationships/image" Target="../media/image2.emf"/></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3.png"/><Relationship Id="rId5" Type="http://schemas.openxmlformats.org/officeDocument/2006/relationships/image" Target="../media/image37.pn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3.png"/><Relationship Id="rId5" Type="http://schemas.openxmlformats.org/officeDocument/2006/relationships/image" Target="../media/image38.pn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3.png"/><Relationship Id="rId5" Type="http://schemas.openxmlformats.org/officeDocument/2006/relationships/image" Target="../media/image39.png"/><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3.png"/><Relationship Id="rId5" Type="http://schemas.openxmlformats.org/officeDocument/2006/relationships/image" Target="../media/image40.png"/><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3.png"/><Relationship Id="rId5" Type="http://schemas.openxmlformats.org/officeDocument/2006/relationships/image" Target="../media/image41.png"/><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3.png"/><Relationship Id="rId5" Type="http://schemas.openxmlformats.org/officeDocument/2006/relationships/image" Target="../media/image36.png"/><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emf"/><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3.png"/><Relationship Id="rId5" Type="http://schemas.openxmlformats.org/officeDocument/2006/relationships/image" Target="../media/image45.png"/><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3.png"/><Relationship Id="rId5" Type="http://schemas.openxmlformats.org/officeDocument/2006/relationships/image" Target="../media/image46.png"/><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3.png"/><Relationship Id="rId5" Type="http://schemas.openxmlformats.org/officeDocument/2006/relationships/image" Target="../media/image47.png"/><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3.png"/><Relationship Id="rId5" Type="http://schemas.openxmlformats.org/officeDocument/2006/relationships/image" Target="../media/image50.png"/><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3.png"/><Relationship Id="rId5" Type="http://schemas.openxmlformats.org/officeDocument/2006/relationships/image" Target="../media/image51.jpg"/><Relationship Id="rId4" Type="http://schemas.openxmlformats.org/officeDocument/2006/relationships/image" Target="../media/image36.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3.png"/><Relationship Id="rId5" Type="http://schemas.openxmlformats.org/officeDocument/2006/relationships/image" Target="../media/image52.jpg"/><Relationship Id="rId4" Type="http://schemas.openxmlformats.org/officeDocument/2006/relationships/image" Target="../media/image36.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3.png"/><Relationship Id="rId5" Type="http://schemas.openxmlformats.org/officeDocument/2006/relationships/image" Target="../media/image53.png"/><Relationship Id="rId4" Type="http://schemas.openxmlformats.org/officeDocument/2006/relationships/image" Target="../media/image36.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8.m4a"/><Relationship Id="rId1" Type="http://schemas.microsoft.com/office/2007/relationships/media" Target="../media/media48.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emf"/><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2.emf"/><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lose up of a sign&#10;&#10;Description automatically generated">
            <a:extLst>
              <a:ext uri="{FF2B5EF4-FFF2-40B4-BE49-F238E27FC236}">
                <a16:creationId xmlns:a16="http://schemas.microsoft.com/office/drawing/2014/main" id="{01C0A524-3BFE-4391-B0AF-A2F88267B19C}"/>
              </a:ext>
            </a:extLst>
          </p:cNvPr>
          <p:cNvPicPr>
            <a:picLocks noChangeAspect="1"/>
          </p:cNvPicPr>
          <p:nvPr/>
        </p:nvPicPr>
        <p:blipFill rotWithShape="1">
          <a:blip r:embed="rId4">
            <a:extLst>
              <a:ext uri="{28A0092B-C50C-407E-A947-70E740481C1C}">
                <a14:useLocalDpi xmlns:a14="http://schemas.microsoft.com/office/drawing/2010/main" val="0"/>
              </a:ext>
            </a:extLst>
          </a:blip>
          <a:srcRect t="3654" r="-1" b="-1"/>
          <a:stretch/>
        </p:blipFill>
        <p:spPr>
          <a:xfrm>
            <a:off x="20" y="584909"/>
            <a:ext cx="5718616" cy="5509675"/>
          </a:xfrm>
          <a:custGeom>
            <a:avLst/>
            <a:gdLst/>
            <a:ahLst/>
            <a:cxnLst/>
            <a:rect l="l" t="t" r="r" b="b"/>
            <a:pathLst>
              <a:path w="5718636" h="5509675">
                <a:moveTo>
                  <a:pt x="0" y="0"/>
                </a:moveTo>
                <a:lnTo>
                  <a:pt x="2672821" y="0"/>
                </a:lnTo>
                <a:lnTo>
                  <a:pt x="2673116" y="639"/>
                </a:lnTo>
                <a:lnTo>
                  <a:pt x="3175662" y="639"/>
                </a:lnTo>
                <a:lnTo>
                  <a:pt x="5718636" y="5509675"/>
                </a:lnTo>
                <a:lnTo>
                  <a:pt x="502842" y="5509675"/>
                </a:lnTo>
                <a:lnTo>
                  <a:pt x="502842" y="5509036"/>
                </a:lnTo>
                <a:lnTo>
                  <a:pt x="0" y="5509036"/>
                </a:lnTo>
                <a:close/>
              </a:path>
            </a:pathLst>
          </a:custGeom>
        </p:spPr>
      </p:pic>
      <p:sp>
        <p:nvSpPr>
          <p:cNvPr id="13" name="Freeform: Shape 12">
            <a:extLst>
              <a:ext uri="{FF2B5EF4-FFF2-40B4-BE49-F238E27FC236}">
                <a16:creationId xmlns:a16="http://schemas.microsoft.com/office/drawing/2014/main" id="{17CDB40A-75BB-4498-A20B-59C3984A3A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2621" y="585526"/>
            <a:ext cx="8349381" cy="5509038"/>
          </a:xfrm>
          <a:custGeom>
            <a:avLst/>
            <a:gdLst>
              <a:gd name="connsiteX0" fmla="*/ 0 w 8349381"/>
              <a:gd name="connsiteY0" fmla="*/ 0 h 5509038"/>
              <a:gd name="connsiteX1" fmla="*/ 8349381 w 8349381"/>
              <a:gd name="connsiteY1" fmla="*/ 0 h 5509038"/>
              <a:gd name="connsiteX2" fmla="*/ 5806407 w 8349381"/>
              <a:gd name="connsiteY2" fmla="*/ 5509038 h 5509038"/>
              <a:gd name="connsiteX3" fmla="*/ 0 w 8349381"/>
              <a:gd name="connsiteY3" fmla="*/ 5509038 h 5509038"/>
            </a:gdLst>
            <a:ahLst/>
            <a:cxnLst>
              <a:cxn ang="0">
                <a:pos x="connsiteX0" y="connsiteY0"/>
              </a:cxn>
              <a:cxn ang="0">
                <a:pos x="connsiteX1" y="connsiteY1"/>
              </a:cxn>
              <a:cxn ang="0">
                <a:pos x="connsiteX2" y="connsiteY2"/>
              </a:cxn>
              <a:cxn ang="0">
                <a:pos x="connsiteX3" y="connsiteY3"/>
              </a:cxn>
            </a:cxnLst>
            <a:rect l="l" t="t" r="r" b="b"/>
            <a:pathLst>
              <a:path w="8349381" h="5509038">
                <a:moveTo>
                  <a:pt x="0" y="0"/>
                </a:moveTo>
                <a:lnTo>
                  <a:pt x="8349381" y="0"/>
                </a:lnTo>
                <a:lnTo>
                  <a:pt x="5806407" y="5509038"/>
                </a:lnTo>
                <a:lnTo>
                  <a:pt x="0" y="5509038"/>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A9BC39C8-D12E-461A-B722-0914287CD4FB}"/>
              </a:ext>
            </a:extLst>
          </p:cNvPr>
          <p:cNvSpPr>
            <a:spLocks noGrp="1"/>
          </p:cNvSpPr>
          <p:nvPr>
            <p:ph type="ctrTitle"/>
          </p:nvPr>
        </p:nvSpPr>
        <p:spPr>
          <a:xfrm>
            <a:off x="5353112" y="676892"/>
            <a:ext cx="6371833" cy="865267"/>
          </a:xfrm>
        </p:spPr>
        <p:txBody>
          <a:bodyPr>
            <a:normAutofit/>
          </a:bodyPr>
          <a:lstStyle/>
          <a:p>
            <a:pPr algn="l"/>
            <a:r>
              <a:rPr lang="en-US" sz="5400" b="1" dirty="0">
                <a:solidFill>
                  <a:srgbClr val="FFFFFF"/>
                </a:solidFill>
              </a:rPr>
              <a:t>       </a:t>
            </a:r>
            <a:r>
              <a:rPr lang="en-US" sz="5400" b="1" u="sng" dirty="0">
                <a:solidFill>
                  <a:srgbClr val="FFFFFF"/>
                </a:solidFill>
              </a:rPr>
              <a:t>Morris Training</a:t>
            </a:r>
            <a:endParaRPr lang="en-CA" sz="5400" b="1" u="sng" dirty="0">
              <a:solidFill>
                <a:srgbClr val="FFFFFF"/>
              </a:solidFill>
            </a:endParaRPr>
          </a:p>
        </p:txBody>
      </p:sp>
      <p:grpSp>
        <p:nvGrpSpPr>
          <p:cNvPr id="4" name="Group 3">
            <a:extLst>
              <a:ext uri="{FF2B5EF4-FFF2-40B4-BE49-F238E27FC236}">
                <a16:creationId xmlns:a16="http://schemas.microsoft.com/office/drawing/2014/main" id="{EA539ACF-27A1-4360-89CA-2EA0EC703960}"/>
              </a:ext>
            </a:extLst>
          </p:cNvPr>
          <p:cNvGrpSpPr/>
          <p:nvPr/>
        </p:nvGrpSpPr>
        <p:grpSpPr>
          <a:xfrm>
            <a:off x="2" y="6269003"/>
            <a:ext cx="12191999" cy="588999"/>
            <a:chOff x="1" y="6269001"/>
            <a:chExt cx="12191999" cy="588999"/>
          </a:xfrm>
        </p:grpSpPr>
        <p:sp>
          <p:nvSpPr>
            <p:cNvPr id="5" name="Rectangle 4">
              <a:extLst>
                <a:ext uri="{FF2B5EF4-FFF2-40B4-BE49-F238E27FC236}">
                  <a16:creationId xmlns:a16="http://schemas.microsoft.com/office/drawing/2014/main" id="{A57D0360-164C-4D99-A5C2-620E4E6CA1EB}"/>
                </a:ext>
              </a:extLst>
            </p:cNvPr>
            <p:cNvSpPr/>
            <p:nvPr/>
          </p:nvSpPr>
          <p:spPr>
            <a:xfrm>
              <a:off x="1" y="6269001"/>
              <a:ext cx="12191999" cy="588999"/>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Morris Logo No Bullet_RED.eps">
              <a:extLst>
                <a:ext uri="{FF2B5EF4-FFF2-40B4-BE49-F238E27FC236}">
                  <a16:creationId xmlns:a16="http://schemas.microsoft.com/office/drawing/2014/main" id="{BB7D2A36-29AC-4C15-825B-C6ABF3B44D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7737" y="6384496"/>
              <a:ext cx="1937842" cy="245460"/>
            </a:xfrm>
            <a:prstGeom prst="rect">
              <a:avLst/>
            </a:prstGeom>
          </p:spPr>
        </p:pic>
      </p:grpSp>
      <p:sp>
        <p:nvSpPr>
          <p:cNvPr id="9" name="TextBox 8">
            <a:extLst>
              <a:ext uri="{FF2B5EF4-FFF2-40B4-BE49-F238E27FC236}">
                <a16:creationId xmlns:a16="http://schemas.microsoft.com/office/drawing/2014/main" id="{6CC842D8-61ED-49D3-8902-90A85392B557}"/>
              </a:ext>
            </a:extLst>
          </p:cNvPr>
          <p:cNvSpPr txBox="1"/>
          <p:nvPr/>
        </p:nvSpPr>
        <p:spPr>
          <a:xfrm>
            <a:off x="7550246" y="1896034"/>
            <a:ext cx="19271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sng" strike="noStrike" kern="1200" cap="none" spc="0" normalizeH="0" baseline="0" noProof="0" dirty="0">
                <a:ln>
                  <a:noFill/>
                </a:ln>
                <a:solidFill>
                  <a:prstClr val="white"/>
                </a:solidFill>
                <a:effectLst/>
                <a:uLnTx/>
                <a:uFillTx/>
                <a:latin typeface="Calibri" panose="020F0502020204030204"/>
                <a:ea typeface="+mn-ea"/>
                <a:cs typeface="+mn-cs"/>
              </a:rPr>
              <a:t>Section 1 </a:t>
            </a:r>
            <a:endParaRPr kumimoji="0" lang="en-CA" sz="3600" b="0" i="0" u="sng"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Audio 2">
            <a:hlinkClick r:id="" action="ppaction://media"/>
            <a:extLst>
              <a:ext uri="{FF2B5EF4-FFF2-40B4-BE49-F238E27FC236}">
                <a16:creationId xmlns:a16="http://schemas.microsoft.com/office/drawing/2014/main" id="{77FECD06-83DA-4138-B8B7-FBE5B9C81CF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
        <p:nvSpPr>
          <p:cNvPr id="11" name="TextBox 10">
            <a:extLst>
              <a:ext uri="{FF2B5EF4-FFF2-40B4-BE49-F238E27FC236}">
                <a16:creationId xmlns:a16="http://schemas.microsoft.com/office/drawing/2014/main" id="{F9652A14-5828-443C-8ECD-FF0811B05801}"/>
              </a:ext>
            </a:extLst>
          </p:cNvPr>
          <p:cNvSpPr txBox="1"/>
          <p:nvPr/>
        </p:nvSpPr>
        <p:spPr>
          <a:xfrm>
            <a:off x="6923314" y="2977410"/>
            <a:ext cx="6106884" cy="1569660"/>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rPr>
              <a:t>Powering X35 On and Off</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rPr>
              <a:t>Icon </a:t>
            </a:r>
            <a:r>
              <a:rPr kumimoji="0" lang="en-US" sz="2400" b="0" i="0" u="none" strike="noStrike" kern="1200" cap="none" spc="0" normalizeH="0" noProof="0" dirty="0">
                <a:ln>
                  <a:noFill/>
                </a:ln>
                <a:solidFill>
                  <a:schemeClr val="bg1"/>
                </a:solidFill>
                <a:effectLst/>
                <a:uLnTx/>
                <a:uFillTx/>
                <a:latin typeface="Calibri" panose="020F0502020204030204"/>
                <a:ea typeface="+mn-ea"/>
                <a:cs typeface="+mn-cs"/>
              </a:rPr>
              <a:t>Identification</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rPr>
              <a:t>General Set Up</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rPr>
              <a:t>Global Home Screens</a:t>
            </a:r>
          </a:p>
        </p:txBody>
      </p:sp>
    </p:spTree>
    <p:extLst>
      <p:ext uri="{BB962C8B-B14F-4D97-AF65-F5344CB8AC3E}">
        <p14:creationId xmlns:p14="http://schemas.microsoft.com/office/powerpoint/2010/main" val="1117994389"/>
      </p:ext>
    </p:extLst>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821BBFA3-F2DE-46E4-9F61-BDDE5FCCC7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9371" y="0"/>
            <a:ext cx="9144000" cy="6858000"/>
          </a:xfrm>
          <a:prstGeom prst="rect">
            <a:avLst/>
          </a:prstGeom>
        </p:spPr>
      </p:pic>
      <p:sp>
        <p:nvSpPr>
          <p:cNvPr id="4" name="TextBox 3">
            <a:extLst>
              <a:ext uri="{FF2B5EF4-FFF2-40B4-BE49-F238E27FC236}">
                <a16:creationId xmlns:a16="http://schemas.microsoft.com/office/drawing/2014/main" id="{36661038-E72B-464E-87DF-EA12DE9AC0A2}"/>
              </a:ext>
            </a:extLst>
          </p:cNvPr>
          <p:cNvSpPr txBox="1"/>
          <p:nvPr/>
        </p:nvSpPr>
        <p:spPr>
          <a:xfrm>
            <a:off x="370390" y="1582345"/>
            <a:ext cx="2280213" cy="3693319"/>
          </a:xfrm>
          <a:prstGeom prst="rect">
            <a:avLst/>
          </a:prstGeom>
          <a:noFill/>
        </p:spPr>
        <p:txBody>
          <a:bodyPr wrap="square" rtlCol="0" anchor="ctr">
            <a:spAutoFit/>
          </a:bodyPr>
          <a:lstStyle/>
          <a:p>
            <a:r>
              <a:rPr lang="en-US" dirty="0"/>
              <a:t>After selecting the Question Mark, the screen will now look like this. With Question marks on all active icons.</a:t>
            </a:r>
          </a:p>
          <a:p>
            <a:endParaRPr lang="en-US" dirty="0"/>
          </a:p>
          <a:p>
            <a:r>
              <a:rPr lang="en-US" dirty="0"/>
              <a:t>Press the question mark on any icon for the name and function.</a:t>
            </a:r>
          </a:p>
          <a:p>
            <a:endParaRPr lang="en-US" dirty="0"/>
          </a:p>
          <a:p>
            <a:r>
              <a:rPr lang="en-US" dirty="0"/>
              <a:t>E.g. Seeder Controller</a:t>
            </a:r>
            <a:endParaRPr lang="en-CA" dirty="0"/>
          </a:p>
        </p:txBody>
      </p:sp>
      <p:sp>
        <p:nvSpPr>
          <p:cNvPr id="6" name="Arrow: Right 5">
            <a:extLst>
              <a:ext uri="{FF2B5EF4-FFF2-40B4-BE49-F238E27FC236}">
                <a16:creationId xmlns:a16="http://schemas.microsoft.com/office/drawing/2014/main" id="{EC8EB4AC-9760-4A6C-9886-DC6A68F75AF4}"/>
              </a:ext>
            </a:extLst>
          </p:cNvPr>
          <p:cNvSpPr/>
          <p:nvPr/>
        </p:nvSpPr>
        <p:spPr>
          <a:xfrm rot="18827557">
            <a:off x="2504629" y="4263693"/>
            <a:ext cx="1437221" cy="484632"/>
          </a:xfrm>
          <a:prstGeom prst="rightArrow">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CA" dirty="0">
              <a:solidFill>
                <a:srgbClr val="FF0000"/>
              </a:solidFill>
            </a:endParaRPr>
          </a:p>
        </p:txBody>
      </p:sp>
      <p:pic>
        <p:nvPicPr>
          <p:cNvPr id="11" name="Audio 10">
            <a:hlinkClick r:id="" action="ppaction://media"/>
            <a:extLst>
              <a:ext uri="{FF2B5EF4-FFF2-40B4-BE49-F238E27FC236}">
                <a16:creationId xmlns:a16="http://schemas.microsoft.com/office/drawing/2014/main" id="{B62FEA37-2CBA-4E34-B7BD-BCA9DBA169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13570992"/>
      </p:ext>
    </p:extLst>
  </p:cSld>
  <p:clrMapOvr>
    <a:masterClrMapping/>
  </p:clrMapOvr>
  <mc:AlternateContent xmlns:mc="http://schemas.openxmlformats.org/markup-compatibility/2006" xmlns:p14="http://schemas.microsoft.com/office/powerpoint/2010/main">
    <mc:Choice Requires="p14">
      <p:transition spd="slow" p14:dur="2000" advTm="24539"/>
    </mc:Choice>
    <mc:Fallback xmlns="">
      <p:transition spd="slow" advTm="24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9ACB38C-957C-48AC-AED9-5CA90CE3E415}"/>
              </a:ext>
            </a:extLst>
          </p:cNvPr>
          <p:cNvGrpSpPr/>
          <p:nvPr/>
        </p:nvGrpSpPr>
        <p:grpSpPr>
          <a:xfrm>
            <a:off x="1" y="6269001"/>
            <a:ext cx="12191999" cy="588999"/>
            <a:chOff x="1" y="6269001"/>
            <a:chExt cx="12191999" cy="588999"/>
          </a:xfrm>
        </p:grpSpPr>
        <p:sp>
          <p:nvSpPr>
            <p:cNvPr id="9" name="Rectangle 8">
              <a:extLst>
                <a:ext uri="{FF2B5EF4-FFF2-40B4-BE49-F238E27FC236}">
                  <a16:creationId xmlns:a16="http://schemas.microsoft.com/office/drawing/2014/main" id="{57E82FB1-E8D5-4EA8-9692-65AAFE7162D2}"/>
                </a:ext>
              </a:extLst>
            </p:cNvPr>
            <p:cNvSpPr/>
            <p:nvPr/>
          </p:nvSpPr>
          <p:spPr>
            <a:xfrm>
              <a:off x="1" y="6269001"/>
              <a:ext cx="12191999" cy="588999"/>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Morris Logo No Bullet_RED.eps">
              <a:extLst>
                <a:ext uri="{FF2B5EF4-FFF2-40B4-BE49-F238E27FC236}">
                  <a16:creationId xmlns:a16="http://schemas.microsoft.com/office/drawing/2014/main" id="{40F4A5DE-7C4C-4841-9261-4A79E2FC9C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7737" y="6384496"/>
              <a:ext cx="1937842" cy="245460"/>
            </a:xfrm>
            <a:prstGeom prst="rect">
              <a:avLst/>
            </a:prstGeom>
          </p:spPr>
        </p:pic>
      </p:grpSp>
      <p:sp>
        <p:nvSpPr>
          <p:cNvPr id="12" name="TextBox 11">
            <a:extLst>
              <a:ext uri="{FF2B5EF4-FFF2-40B4-BE49-F238E27FC236}">
                <a16:creationId xmlns:a16="http://schemas.microsoft.com/office/drawing/2014/main" id="{DA013A29-25F9-466A-8100-ABFF021B5A3E}"/>
              </a:ext>
            </a:extLst>
          </p:cNvPr>
          <p:cNvSpPr txBox="1"/>
          <p:nvPr/>
        </p:nvSpPr>
        <p:spPr>
          <a:xfrm>
            <a:off x="4665921" y="-36999"/>
            <a:ext cx="2860158" cy="369332"/>
          </a:xfrm>
          <a:prstGeom prst="rect">
            <a:avLst/>
          </a:prstGeom>
          <a:noFill/>
        </p:spPr>
        <p:txBody>
          <a:bodyPr wrap="square" rtlCol="0">
            <a:spAutoFit/>
          </a:bodyPr>
          <a:lstStyle/>
          <a:p>
            <a:pPr algn="ctr"/>
            <a:r>
              <a:rPr lang="en-US" b="1" dirty="0"/>
              <a:t>Left Side Icon Seeder Home</a:t>
            </a:r>
            <a:endParaRPr lang="en-CA" b="1" dirty="0"/>
          </a:p>
        </p:txBody>
      </p:sp>
      <p:graphicFrame>
        <p:nvGraphicFramePr>
          <p:cNvPr id="13" name="Table 13">
            <a:extLst>
              <a:ext uri="{FF2B5EF4-FFF2-40B4-BE49-F238E27FC236}">
                <a16:creationId xmlns:a16="http://schemas.microsoft.com/office/drawing/2014/main" id="{335FFDB0-4155-4A53-8AE5-21A85827F64D}"/>
              </a:ext>
            </a:extLst>
          </p:cNvPr>
          <p:cNvGraphicFramePr>
            <a:graphicFrameLocks noGrp="1"/>
          </p:cNvGraphicFramePr>
          <p:nvPr>
            <p:extLst>
              <p:ext uri="{D42A27DB-BD31-4B8C-83A1-F6EECF244321}">
                <p14:modId xmlns:p14="http://schemas.microsoft.com/office/powerpoint/2010/main" val="2910304331"/>
              </p:ext>
            </p:extLst>
          </p:nvPr>
        </p:nvGraphicFramePr>
        <p:xfrm>
          <a:off x="-10633" y="404037"/>
          <a:ext cx="3338622" cy="3753293"/>
        </p:xfrm>
        <a:graphic>
          <a:graphicData uri="http://schemas.openxmlformats.org/drawingml/2006/table">
            <a:tbl>
              <a:tblPr firstRow="1" bandRow="1">
                <a:tableStyleId>{073A0DAA-6AF3-43AB-8588-CEC1D06C72B9}</a:tableStyleId>
              </a:tblPr>
              <a:tblGrid>
                <a:gridCol w="3338622">
                  <a:extLst>
                    <a:ext uri="{9D8B030D-6E8A-4147-A177-3AD203B41FA5}">
                      <a16:colId xmlns:a16="http://schemas.microsoft.com/office/drawing/2014/main" val="587766861"/>
                    </a:ext>
                  </a:extLst>
                </a:gridCol>
              </a:tblGrid>
              <a:tr h="457200">
                <a:tc>
                  <a:txBody>
                    <a:bodyPr/>
                    <a:lstStyle/>
                    <a:p>
                      <a:r>
                        <a:rPr lang="en-US" dirty="0"/>
                        <a:t>            System Information</a:t>
                      </a:r>
                      <a:endParaRPr lang="en-CA" dirty="0"/>
                    </a:p>
                  </a:txBody>
                  <a:tcPr/>
                </a:tc>
                <a:extLst>
                  <a:ext uri="{0D108BD9-81ED-4DB2-BD59-A6C34878D82A}">
                    <a16:rowId xmlns:a16="http://schemas.microsoft.com/office/drawing/2014/main" val="3804215727"/>
                  </a:ext>
                </a:extLst>
              </a:tr>
              <a:tr h="457200">
                <a:tc>
                  <a:txBody>
                    <a:bodyPr/>
                    <a:lstStyle/>
                    <a:p>
                      <a:pPr algn="ctr"/>
                      <a:r>
                        <a:rPr lang="en-US" b="1" dirty="0">
                          <a:solidFill>
                            <a:schemeClr val="bg1"/>
                          </a:solidFill>
                        </a:rPr>
                        <a:t>Guidance</a:t>
                      </a:r>
                      <a:endParaRPr lang="en-CA" b="1" dirty="0">
                        <a:solidFill>
                          <a:schemeClr val="bg1"/>
                        </a:solidFill>
                      </a:endParaRPr>
                    </a:p>
                  </a:txBody>
                  <a:tcPr>
                    <a:solidFill>
                      <a:schemeClr val="tx1"/>
                    </a:solidFill>
                  </a:tcPr>
                </a:tc>
                <a:extLst>
                  <a:ext uri="{0D108BD9-81ED-4DB2-BD59-A6C34878D82A}">
                    <a16:rowId xmlns:a16="http://schemas.microsoft.com/office/drawing/2014/main" val="3220465509"/>
                  </a:ext>
                </a:extLst>
              </a:tr>
              <a:tr h="522555">
                <a:tc>
                  <a:txBody>
                    <a:bodyPr/>
                    <a:lstStyle/>
                    <a:p>
                      <a:r>
                        <a:rPr lang="en-US" dirty="0"/>
                        <a:t>              </a:t>
                      </a:r>
                      <a:r>
                        <a:rPr lang="en-US" b="1" dirty="0">
                          <a:solidFill>
                            <a:schemeClr val="bg1"/>
                          </a:solidFill>
                        </a:rPr>
                        <a:t>GPS Information</a:t>
                      </a:r>
                      <a:endParaRPr lang="en-CA" b="1" dirty="0">
                        <a:solidFill>
                          <a:schemeClr val="bg1"/>
                        </a:solidFill>
                      </a:endParaRPr>
                    </a:p>
                  </a:txBody>
                  <a:tcPr>
                    <a:solidFill>
                      <a:schemeClr val="tx1"/>
                    </a:solidFill>
                  </a:tcPr>
                </a:tc>
                <a:extLst>
                  <a:ext uri="{0D108BD9-81ED-4DB2-BD59-A6C34878D82A}">
                    <a16:rowId xmlns:a16="http://schemas.microsoft.com/office/drawing/2014/main" val="4184704015"/>
                  </a:ext>
                </a:extLst>
              </a:tr>
              <a:tr h="467833">
                <a:tc>
                  <a:txBody>
                    <a:bodyPr/>
                    <a:lstStyle/>
                    <a:p>
                      <a:r>
                        <a:rPr lang="en-US" dirty="0">
                          <a:solidFill>
                            <a:schemeClr val="bg1"/>
                          </a:solidFill>
                        </a:rPr>
                        <a:t>            </a:t>
                      </a:r>
                      <a:r>
                        <a:rPr lang="en-US" b="1" dirty="0">
                          <a:solidFill>
                            <a:schemeClr val="bg1"/>
                          </a:solidFill>
                        </a:rPr>
                        <a:t>System Diagnostics</a:t>
                      </a:r>
                      <a:endParaRPr lang="en-CA" b="1" dirty="0">
                        <a:solidFill>
                          <a:schemeClr val="bg1"/>
                        </a:solidFill>
                      </a:endParaRPr>
                    </a:p>
                  </a:txBody>
                  <a:tcPr>
                    <a:solidFill>
                      <a:schemeClr val="tx1"/>
                    </a:solidFill>
                  </a:tcPr>
                </a:tc>
                <a:extLst>
                  <a:ext uri="{0D108BD9-81ED-4DB2-BD59-A6C34878D82A}">
                    <a16:rowId xmlns:a16="http://schemas.microsoft.com/office/drawing/2014/main" val="3276973241"/>
                  </a:ext>
                </a:extLst>
              </a:tr>
              <a:tr h="434375">
                <a:tc>
                  <a:txBody>
                    <a:bodyPr/>
                    <a:lstStyle/>
                    <a:p>
                      <a:pPr algn="ctr"/>
                      <a:r>
                        <a:rPr lang="en-US" b="1" dirty="0">
                          <a:solidFill>
                            <a:schemeClr val="bg1"/>
                          </a:solidFill>
                        </a:rPr>
                        <a:t>Job Information</a:t>
                      </a:r>
                      <a:endParaRPr lang="en-CA" b="1" dirty="0">
                        <a:solidFill>
                          <a:schemeClr val="bg1"/>
                        </a:solidFill>
                      </a:endParaRPr>
                    </a:p>
                  </a:txBody>
                  <a:tcPr>
                    <a:solidFill>
                      <a:schemeClr val="tx1"/>
                    </a:solidFill>
                  </a:tcPr>
                </a:tc>
                <a:extLst>
                  <a:ext uri="{0D108BD9-81ED-4DB2-BD59-A6C34878D82A}">
                    <a16:rowId xmlns:a16="http://schemas.microsoft.com/office/drawing/2014/main" val="29576309"/>
                  </a:ext>
                </a:extLst>
              </a:tr>
              <a:tr h="520995">
                <a:tc>
                  <a:txBody>
                    <a:bodyPr/>
                    <a:lstStyle/>
                    <a:p>
                      <a:pPr algn="ctr"/>
                      <a:r>
                        <a:rPr lang="en-US" b="1" dirty="0">
                          <a:solidFill>
                            <a:schemeClr val="bg1"/>
                          </a:solidFill>
                        </a:rPr>
                        <a:t>Auto Section Control Config</a:t>
                      </a:r>
                      <a:r>
                        <a:rPr lang="en-US" dirty="0">
                          <a:solidFill>
                            <a:schemeClr val="bg1"/>
                          </a:solidFill>
                        </a:rPr>
                        <a:t>.</a:t>
                      </a:r>
                      <a:endParaRPr lang="en-CA" dirty="0">
                        <a:solidFill>
                          <a:schemeClr val="bg1"/>
                        </a:solidFill>
                      </a:endParaRPr>
                    </a:p>
                  </a:txBody>
                  <a:tcPr anchor="ctr">
                    <a:solidFill>
                      <a:schemeClr val="tx1"/>
                    </a:solidFill>
                  </a:tcPr>
                </a:tc>
                <a:extLst>
                  <a:ext uri="{0D108BD9-81ED-4DB2-BD59-A6C34878D82A}">
                    <a16:rowId xmlns:a16="http://schemas.microsoft.com/office/drawing/2014/main" val="1622709384"/>
                  </a:ext>
                </a:extLst>
              </a:tr>
              <a:tr h="446568">
                <a:tc>
                  <a:txBody>
                    <a:bodyPr/>
                    <a:lstStyle/>
                    <a:p>
                      <a:pPr algn="ctr"/>
                      <a:r>
                        <a:rPr lang="en-US" b="1" dirty="0">
                          <a:solidFill>
                            <a:schemeClr val="bg1"/>
                          </a:solidFill>
                        </a:rPr>
                        <a:t>Virtual Switchbox</a:t>
                      </a:r>
                      <a:endParaRPr lang="en-CA" b="1" dirty="0">
                        <a:solidFill>
                          <a:schemeClr val="bg1"/>
                        </a:solidFill>
                      </a:endParaRPr>
                    </a:p>
                  </a:txBody>
                  <a:tcPr>
                    <a:solidFill>
                      <a:schemeClr val="tx1"/>
                    </a:solidFill>
                  </a:tcPr>
                </a:tc>
                <a:extLst>
                  <a:ext uri="{0D108BD9-81ED-4DB2-BD59-A6C34878D82A}">
                    <a16:rowId xmlns:a16="http://schemas.microsoft.com/office/drawing/2014/main" val="1840009721"/>
                  </a:ext>
                </a:extLst>
              </a:tr>
              <a:tr h="446567">
                <a:tc>
                  <a:txBody>
                    <a:bodyPr/>
                    <a:lstStyle/>
                    <a:p>
                      <a:pPr algn="ctr"/>
                      <a:r>
                        <a:rPr lang="en-US" b="1" dirty="0">
                          <a:solidFill>
                            <a:schemeClr val="bg1"/>
                          </a:solidFill>
                        </a:rPr>
                        <a:t>Seeder Controller</a:t>
                      </a:r>
                      <a:endParaRPr lang="en-CA" b="1" dirty="0">
                        <a:solidFill>
                          <a:schemeClr val="bg1"/>
                        </a:solidFill>
                      </a:endParaRPr>
                    </a:p>
                  </a:txBody>
                  <a:tcPr>
                    <a:solidFill>
                      <a:schemeClr val="tx1"/>
                    </a:solidFill>
                  </a:tcPr>
                </a:tc>
                <a:extLst>
                  <a:ext uri="{0D108BD9-81ED-4DB2-BD59-A6C34878D82A}">
                    <a16:rowId xmlns:a16="http://schemas.microsoft.com/office/drawing/2014/main" val="3162448553"/>
                  </a:ext>
                </a:extLst>
              </a:tr>
            </a:tbl>
          </a:graphicData>
        </a:graphic>
      </p:graphicFrame>
      <p:graphicFrame>
        <p:nvGraphicFramePr>
          <p:cNvPr id="14" name="Table 14">
            <a:extLst>
              <a:ext uri="{FF2B5EF4-FFF2-40B4-BE49-F238E27FC236}">
                <a16:creationId xmlns:a16="http://schemas.microsoft.com/office/drawing/2014/main" id="{66E80499-EE3C-4BAC-BFFF-A204780E1205}"/>
              </a:ext>
            </a:extLst>
          </p:cNvPr>
          <p:cNvGraphicFramePr>
            <a:graphicFrameLocks noGrp="1"/>
          </p:cNvGraphicFramePr>
          <p:nvPr>
            <p:extLst>
              <p:ext uri="{D42A27DB-BD31-4B8C-83A1-F6EECF244321}">
                <p14:modId xmlns:p14="http://schemas.microsoft.com/office/powerpoint/2010/main" val="3559604124"/>
              </p:ext>
            </p:extLst>
          </p:nvPr>
        </p:nvGraphicFramePr>
        <p:xfrm>
          <a:off x="-10633" y="5315712"/>
          <a:ext cx="3338622" cy="890016"/>
        </p:xfrm>
        <a:graphic>
          <a:graphicData uri="http://schemas.openxmlformats.org/drawingml/2006/table">
            <a:tbl>
              <a:tblPr firstRow="1" bandRow="1">
                <a:tableStyleId>{5C22544A-7EE6-4342-B048-85BDC9FD1C3A}</a:tableStyleId>
              </a:tblPr>
              <a:tblGrid>
                <a:gridCol w="3338622">
                  <a:extLst>
                    <a:ext uri="{9D8B030D-6E8A-4147-A177-3AD203B41FA5}">
                      <a16:colId xmlns:a16="http://schemas.microsoft.com/office/drawing/2014/main" val="2813591556"/>
                    </a:ext>
                  </a:extLst>
                </a:gridCol>
              </a:tblGrid>
              <a:tr h="451104">
                <a:tc>
                  <a:txBody>
                    <a:bodyPr/>
                    <a:lstStyle/>
                    <a:p>
                      <a:pPr algn="ctr"/>
                      <a:r>
                        <a:rPr lang="en-US" dirty="0"/>
                        <a:t>Inventory Manager</a:t>
                      </a:r>
                      <a:endParaRPr lang="en-CA" dirty="0"/>
                    </a:p>
                  </a:txBody>
                  <a:tcPr>
                    <a:solidFill>
                      <a:schemeClr val="tx1"/>
                    </a:solidFill>
                  </a:tcPr>
                </a:tc>
                <a:extLst>
                  <a:ext uri="{0D108BD9-81ED-4DB2-BD59-A6C34878D82A}">
                    <a16:rowId xmlns:a16="http://schemas.microsoft.com/office/drawing/2014/main" val="2891625132"/>
                  </a:ext>
                </a:extLst>
              </a:tr>
              <a:tr h="438912">
                <a:tc>
                  <a:txBody>
                    <a:bodyPr/>
                    <a:lstStyle/>
                    <a:p>
                      <a:pPr algn="ctr"/>
                      <a:r>
                        <a:rPr lang="en-US" b="1" dirty="0">
                          <a:solidFill>
                            <a:schemeClr val="bg1"/>
                          </a:solidFill>
                        </a:rPr>
                        <a:t>Set Up</a:t>
                      </a:r>
                      <a:endParaRPr lang="en-CA" b="1" dirty="0">
                        <a:solidFill>
                          <a:schemeClr val="bg1"/>
                        </a:solidFill>
                      </a:endParaRPr>
                    </a:p>
                  </a:txBody>
                  <a:tcPr>
                    <a:solidFill>
                      <a:schemeClr val="tx1"/>
                    </a:solidFill>
                  </a:tcPr>
                </a:tc>
                <a:extLst>
                  <a:ext uri="{0D108BD9-81ED-4DB2-BD59-A6C34878D82A}">
                    <a16:rowId xmlns:a16="http://schemas.microsoft.com/office/drawing/2014/main" val="3717289016"/>
                  </a:ext>
                </a:extLst>
              </a:tr>
            </a:tbl>
          </a:graphicData>
        </a:graphic>
      </p:graphicFrame>
      <p:sp>
        <p:nvSpPr>
          <p:cNvPr id="15" name="Arrow: Right 14">
            <a:extLst>
              <a:ext uri="{FF2B5EF4-FFF2-40B4-BE49-F238E27FC236}">
                <a16:creationId xmlns:a16="http://schemas.microsoft.com/office/drawing/2014/main" id="{962E8CD9-1ADA-48EE-B13D-F150A6866978}"/>
              </a:ext>
            </a:extLst>
          </p:cNvPr>
          <p:cNvSpPr/>
          <p:nvPr/>
        </p:nvSpPr>
        <p:spPr>
          <a:xfrm>
            <a:off x="2690531" y="404037"/>
            <a:ext cx="637458" cy="38864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6" name="Arrow: Right 15">
            <a:extLst>
              <a:ext uri="{FF2B5EF4-FFF2-40B4-BE49-F238E27FC236}">
                <a16:creationId xmlns:a16="http://schemas.microsoft.com/office/drawing/2014/main" id="{E12E5F93-5626-4F6F-918F-665B6304AE3B}"/>
              </a:ext>
            </a:extLst>
          </p:cNvPr>
          <p:cNvSpPr/>
          <p:nvPr/>
        </p:nvSpPr>
        <p:spPr>
          <a:xfrm>
            <a:off x="2349581" y="892856"/>
            <a:ext cx="978408" cy="38864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7" name="Arrow: Right 16">
            <a:extLst>
              <a:ext uri="{FF2B5EF4-FFF2-40B4-BE49-F238E27FC236}">
                <a16:creationId xmlns:a16="http://schemas.microsoft.com/office/drawing/2014/main" id="{5444C339-77EC-49FA-9FCE-4F4E2FF0B399}"/>
              </a:ext>
            </a:extLst>
          </p:cNvPr>
          <p:cNvSpPr/>
          <p:nvPr/>
        </p:nvSpPr>
        <p:spPr>
          <a:xfrm>
            <a:off x="2520056" y="1344769"/>
            <a:ext cx="807933" cy="38864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8" name="Arrow: Right 17">
            <a:extLst>
              <a:ext uri="{FF2B5EF4-FFF2-40B4-BE49-F238E27FC236}">
                <a16:creationId xmlns:a16="http://schemas.microsoft.com/office/drawing/2014/main" id="{F5EE5A23-C8C6-47BE-A049-5612D5598728}"/>
              </a:ext>
            </a:extLst>
          </p:cNvPr>
          <p:cNvSpPr/>
          <p:nvPr/>
        </p:nvSpPr>
        <p:spPr>
          <a:xfrm>
            <a:off x="2690531" y="1892043"/>
            <a:ext cx="637458" cy="38864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Arrow: Right 18">
            <a:extLst>
              <a:ext uri="{FF2B5EF4-FFF2-40B4-BE49-F238E27FC236}">
                <a16:creationId xmlns:a16="http://schemas.microsoft.com/office/drawing/2014/main" id="{8AE3B62C-26C9-4E2F-8092-85A364563A2D}"/>
              </a:ext>
            </a:extLst>
          </p:cNvPr>
          <p:cNvSpPr/>
          <p:nvPr/>
        </p:nvSpPr>
        <p:spPr>
          <a:xfrm>
            <a:off x="2690531" y="2330773"/>
            <a:ext cx="637458" cy="38864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0" name="Arrow: Right 19">
            <a:extLst>
              <a:ext uri="{FF2B5EF4-FFF2-40B4-BE49-F238E27FC236}">
                <a16:creationId xmlns:a16="http://schemas.microsoft.com/office/drawing/2014/main" id="{E23E3438-1554-45A4-BB93-BB2FB2F6B667}"/>
              </a:ext>
            </a:extLst>
          </p:cNvPr>
          <p:cNvSpPr/>
          <p:nvPr/>
        </p:nvSpPr>
        <p:spPr>
          <a:xfrm>
            <a:off x="3019944" y="2782686"/>
            <a:ext cx="294772" cy="38864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 name="Arrow: Right 20">
            <a:extLst>
              <a:ext uri="{FF2B5EF4-FFF2-40B4-BE49-F238E27FC236}">
                <a16:creationId xmlns:a16="http://schemas.microsoft.com/office/drawing/2014/main" id="{D56CFE50-6580-43B8-8D21-5D1AE2E49AA5}"/>
              </a:ext>
            </a:extLst>
          </p:cNvPr>
          <p:cNvSpPr/>
          <p:nvPr/>
        </p:nvSpPr>
        <p:spPr>
          <a:xfrm>
            <a:off x="2701215" y="3271505"/>
            <a:ext cx="637458" cy="38864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 name="Arrow: Right 21">
            <a:extLst>
              <a:ext uri="{FF2B5EF4-FFF2-40B4-BE49-F238E27FC236}">
                <a16:creationId xmlns:a16="http://schemas.microsoft.com/office/drawing/2014/main" id="{77BA5D26-C4B4-47B5-BC82-63D409631E5E}"/>
              </a:ext>
            </a:extLst>
          </p:cNvPr>
          <p:cNvSpPr/>
          <p:nvPr/>
        </p:nvSpPr>
        <p:spPr>
          <a:xfrm>
            <a:off x="2701215" y="3723418"/>
            <a:ext cx="637458" cy="38864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3" name="Arrow: Right 22">
            <a:extLst>
              <a:ext uri="{FF2B5EF4-FFF2-40B4-BE49-F238E27FC236}">
                <a16:creationId xmlns:a16="http://schemas.microsoft.com/office/drawing/2014/main" id="{6AF619D8-0843-4C21-BBCF-264825D3547F}"/>
              </a:ext>
            </a:extLst>
          </p:cNvPr>
          <p:cNvSpPr/>
          <p:nvPr/>
        </p:nvSpPr>
        <p:spPr>
          <a:xfrm>
            <a:off x="2710817" y="5367621"/>
            <a:ext cx="637458" cy="38864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4" name="Arrow: Right 23">
            <a:extLst>
              <a:ext uri="{FF2B5EF4-FFF2-40B4-BE49-F238E27FC236}">
                <a16:creationId xmlns:a16="http://schemas.microsoft.com/office/drawing/2014/main" id="{95E06E09-5AB2-438D-8557-B017A303D6C7}"/>
              </a:ext>
            </a:extLst>
          </p:cNvPr>
          <p:cNvSpPr/>
          <p:nvPr/>
        </p:nvSpPr>
        <p:spPr>
          <a:xfrm>
            <a:off x="2157984" y="5788436"/>
            <a:ext cx="1190718" cy="38864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5" name="Picture 4" descr="A picture containing side, row, parking, lined&#10;&#10;Description automatically generated">
            <a:extLst>
              <a:ext uri="{FF2B5EF4-FFF2-40B4-BE49-F238E27FC236}">
                <a16:creationId xmlns:a16="http://schemas.microsoft.com/office/drawing/2014/main" id="{9F2DFEC4-40C3-4649-9036-2E538179F8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7988" y="404037"/>
            <a:ext cx="8864011" cy="5864964"/>
          </a:xfrm>
          <a:prstGeom prst="rect">
            <a:avLst/>
          </a:prstGeom>
        </p:spPr>
      </p:pic>
      <p:pic>
        <p:nvPicPr>
          <p:cNvPr id="29" name="Audio 28">
            <a:hlinkClick r:id="" action="ppaction://media"/>
            <a:extLst>
              <a:ext uri="{FF2B5EF4-FFF2-40B4-BE49-F238E27FC236}">
                <a16:creationId xmlns:a16="http://schemas.microsoft.com/office/drawing/2014/main" id="{BFAB3FF5-FE11-47B2-903C-26171830B6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23425504"/>
      </p:ext>
    </p:extLst>
  </p:cSld>
  <p:clrMapOvr>
    <a:masterClrMapping/>
  </p:clrMapOvr>
  <mc:AlternateContent xmlns:mc="http://schemas.openxmlformats.org/markup-compatibility/2006" xmlns:p14="http://schemas.microsoft.com/office/powerpoint/2010/main">
    <mc:Choice Requires="p14">
      <p:transition spd="slow" p14:dur="2000" advTm="22229"/>
    </mc:Choice>
    <mc:Fallback xmlns="">
      <p:transition spd="slow" advTm="22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B058182-8B8C-4DF0-AC33-1D0390F3C162}"/>
              </a:ext>
            </a:extLst>
          </p:cNvPr>
          <p:cNvGrpSpPr/>
          <p:nvPr/>
        </p:nvGrpSpPr>
        <p:grpSpPr>
          <a:xfrm>
            <a:off x="1" y="6250064"/>
            <a:ext cx="12191999" cy="588999"/>
            <a:chOff x="138224" y="6257020"/>
            <a:chExt cx="12191999" cy="588999"/>
          </a:xfrm>
        </p:grpSpPr>
        <p:sp>
          <p:nvSpPr>
            <p:cNvPr id="5" name="Rectangle 4">
              <a:extLst>
                <a:ext uri="{FF2B5EF4-FFF2-40B4-BE49-F238E27FC236}">
                  <a16:creationId xmlns:a16="http://schemas.microsoft.com/office/drawing/2014/main" id="{37A23B70-B8C6-4EF4-A64C-BEAC7A3FF253}"/>
                </a:ext>
              </a:extLst>
            </p:cNvPr>
            <p:cNvSpPr/>
            <p:nvPr/>
          </p:nvSpPr>
          <p:spPr>
            <a:xfrm>
              <a:off x="138224" y="6257020"/>
              <a:ext cx="12191999" cy="588999"/>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Morris Logo No Bullet_RED.eps">
              <a:extLst>
                <a:ext uri="{FF2B5EF4-FFF2-40B4-BE49-F238E27FC236}">
                  <a16:creationId xmlns:a16="http://schemas.microsoft.com/office/drawing/2014/main" id="{C8738EFB-8F7A-405B-AF29-79044D0F0E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7737" y="6384496"/>
              <a:ext cx="1937842" cy="245460"/>
            </a:xfrm>
            <a:prstGeom prst="rect">
              <a:avLst/>
            </a:prstGeom>
          </p:spPr>
        </p:pic>
      </p:grpSp>
      <p:graphicFrame>
        <p:nvGraphicFramePr>
          <p:cNvPr id="9" name="Table 9">
            <a:extLst>
              <a:ext uri="{FF2B5EF4-FFF2-40B4-BE49-F238E27FC236}">
                <a16:creationId xmlns:a16="http://schemas.microsoft.com/office/drawing/2014/main" id="{E260216C-1B6F-455C-B349-892C42796166}"/>
              </a:ext>
            </a:extLst>
          </p:cNvPr>
          <p:cNvGraphicFramePr>
            <a:graphicFrameLocks noGrp="1"/>
          </p:cNvGraphicFramePr>
          <p:nvPr>
            <p:extLst>
              <p:ext uri="{D42A27DB-BD31-4B8C-83A1-F6EECF244321}">
                <p14:modId xmlns:p14="http://schemas.microsoft.com/office/powerpoint/2010/main" val="2419862212"/>
              </p:ext>
            </p:extLst>
          </p:nvPr>
        </p:nvGraphicFramePr>
        <p:xfrm>
          <a:off x="7499619" y="278283"/>
          <a:ext cx="4487130" cy="3699144"/>
        </p:xfrm>
        <a:graphic>
          <a:graphicData uri="http://schemas.openxmlformats.org/drawingml/2006/table">
            <a:tbl>
              <a:tblPr firstRow="1">
                <a:tableStyleId>{073A0DAA-6AF3-43AB-8588-CEC1D06C72B9}</a:tableStyleId>
              </a:tblPr>
              <a:tblGrid>
                <a:gridCol w="4487130">
                  <a:extLst>
                    <a:ext uri="{9D8B030D-6E8A-4147-A177-3AD203B41FA5}">
                      <a16:colId xmlns:a16="http://schemas.microsoft.com/office/drawing/2014/main" val="1944893123"/>
                    </a:ext>
                  </a:extLst>
                </a:gridCol>
              </a:tblGrid>
              <a:tr h="462393">
                <a:tc>
                  <a:txBody>
                    <a:bodyPr/>
                    <a:lstStyle/>
                    <a:p>
                      <a:pPr algn="ctr"/>
                      <a:r>
                        <a:rPr lang="en-US" dirty="0"/>
                        <a:t>Tank 1</a:t>
                      </a:r>
                      <a:endParaRPr lang="en-CA" dirty="0"/>
                    </a:p>
                  </a:txBody>
                  <a:tcPr/>
                </a:tc>
                <a:extLst>
                  <a:ext uri="{0D108BD9-81ED-4DB2-BD59-A6C34878D82A}">
                    <a16:rowId xmlns:a16="http://schemas.microsoft.com/office/drawing/2014/main" val="1389340439"/>
                  </a:ext>
                </a:extLst>
              </a:tr>
              <a:tr h="462393">
                <a:tc>
                  <a:txBody>
                    <a:bodyPr/>
                    <a:lstStyle/>
                    <a:p>
                      <a:pPr algn="ctr"/>
                      <a:r>
                        <a:rPr lang="en-US" b="1" dirty="0">
                          <a:solidFill>
                            <a:schemeClr val="bg1"/>
                          </a:solidFill>
                        </a:rPr>
                        <a:t>Tank 2</a:t>
                      </a:r>
                      <a:endParaRPr lang="en-CA" b="1" dirty="0">
                        <a:solidFill>
                          <a:schemeClr val="bg1"/>
                        </a:solidFill>
                      </a:endParaRPr>
                    </a:p>
                  </a:txBody>
                  <a:tcPr>
                    <a:solidFill>
                      <a:schemeClr val="tx1"/>
                    </a:solidFill>
                  </a:tcPr>
                </a:tc>
                <a:extLst>
                  <a:ext uri="{0D108BD9-81ED-4DB2-BD59-A6C34878D82A}">
                    <a16:rowId xmlns:a16="http://schemas.microsoft.com/office/drawing/2014/main" val="2207265806"/>
                  </a:ext>
                </a:extLst>
              </a:tr>
              <a:tr h="462393">
                <a:tc>
                  <a:txBody>
                    <a:bodyPr/>
                    <a:lstStyle/>
                    <a:p>
                      <a:pPr algn="ctr"/>
                      <a:r>
                        <a:rPr lang="en-US" b="0" dirty="0">
                          <a:solidFill>
                            <a:schemeClr val="bg1"/>
                          </a:solidFill>
                        </a:rPr>
                        <a:t>Tank 3</a:t>
                      </a:r>
                      <a:endParaRPr lang="en-CA" b="0" dirty="0">
                        <a:solidFill>
                          <a:schemeClr val="bg1"/>
                        </a:solidFill>
                      </a:endParaRPr>
                    </a:p>
                  </a:txBody>
                  <a:tcPr>
                    <a:solidFill>
                      <a:schemeClr val="tx1"/>
                    </a:solidFill>
                  </a:tcPr>
                </a:tc>
                <a:extLst>
                  <a:ext uri="{0D108BD9-81ED-4DB2-BD59-A6C34878D82A}">
                    <a16:rowId xmlns:a16="http://schemas.microsoft.com/office/drawing/2014/main" val="891391128"/>
                  </a:ext>
                </a:extLst>
              </a:tr>
              <a:tr h="462393">
                <a:tc>
                  <a:txBody>
                    <a:bodyPr/>
                    <a:lstStyle/>
                    <a:p>
                      <a:pPr algn="ctr"/>
                      <a:r>
                        <a:rPr lang="en-US" b="1" dirty="0">
                          <a:solidFill>
                            <a:schemeClr val="bg1"/>
                          </a:solidFill>
                        </a:rPr>
                        <a:t>Tank 4</a:t>
                      </a:r>
                      <a:endParaRPr lang="en-CA" b="1" dirty="0">
                        <a:solidFill>
                          <a:schemeClr val="bg1"/>
                        </a:solidFill>
                      </a:endParaRPr>
                    </a:p>
                  </a:txBody>
                  <a:tcPr>
                    <a:solidFill>
                      <a:schemeClr val="tx1"/>
                    </a:solidFill>
                  </a:tcPr>
                </a:tc>
                <a:extLst>
                  <a:ext uri="{0D108BD9-81ED-4DB2-BD59-A6C34878D82A}">
                    <a16:rowId xmlns:a16="http://schemas.microsoft.com/office/drawing/2014/main" val="1248563507"/>
                  </a:ext>
                </a:extLst>
              </a:tr>
              <a:tr h="462393">
                <a:tc>
                  <a:txBody>
                    <a:bodyPr/>
                    <a:lstStyle/>
                    <a:p>
                      <a:pPr algn="ctr"/>
                      <a:r>
                        <a:rPr lang="en-US" b="1" dirty="0">
                          <a:solidFill>
                            <a:schemeClr val="bg1"/>
                          </a:solidFill>
                        </a:rPr>
                        <a:t>Configuration</a:t>
                      </a:r>
                      <a:endParaRPr lang="en-CA" b="1" dirty="0">
                        <a:solidFill>
                          <a:schemeClr val="bg1"/>
                        </a:solidFill>
                      </a:endParaRPr>
                    </a:p>
                  </a:txBody>
                  <a:tcPr>
                    <a:solidFill>
                      <a:schemeClr val="tx1"/>
                    </a:solidFill>
                  </a:tcPr>
                </a:tc>
                <a:extLst>
                  <a:ext uri="{0D108BD9-81ED-4DB2-BD59-A6C34878D82A}">
                    <a16:rowId xmlns:a16="http://schemas.microsoft.com/office/drawing/2014/main" val="2803771653"/>
                  </a:ext>
                </a:extLst>
              </a:tr>
              <a:tr h="4623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rPr>
                        <a:t>Job Area Counters</a:t>
                      </a:r>
                      <a:endParaRPr lang="en-CA" b="1" dirty="0">
                        <a:solidFill>
                          <a:schemeClr val="bg1"/>
                        </a:solidFill>
                      </a:endParaRPr>
                    </a:p>
                  </a:txBody>
                  <a:tcPr>
                    <a:solidFill>
                      <a:schemeClr val="tx1"/>
                    </a:solidFill>
                  </a:tcPr>
                </a:tc>
                <a:extLst>
                  <a:ext uri="{0D108BD9-81ED-4DB2-BD59-A6C34878D82A}">
                    <a16:rowId xmlns:a16="http://schemas.microsoft.com/office/drawing/2014/main" val="2930155150"/>
                  </a:ext>
                </a:extLst>
              </a:tr>
              <a:tr h="4623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rPr>
                        <a:t>Implement Area Counters</a:t>
                      </a:r>
                      <a:endParaRPr lang="en-CA" b="1" dirty="0">
                        <a:solidFill>
                          <a:schemeClr val="bg1"/>
                        </a:solidFill>
                      </a:endParaRPr>
                    </a:p>
                  </a:txBody>
                  <a:tcPr>
                    <a:solidFill>
                      <a:schemeClr val="tx1"/>
                    </a:solidFill>
                  </a:tcPr>
                </a:tc>
                <a:extLst>
                  <a:ext uri="{0D108BD9-81ED-4DB2-BD59-A6C34878D82A}">
                    <a16:rowId xmlns:a16="http://schemas.microsoft.com/office/drawing/2014/main" val="1922730962"/>
                  </a:ext>
                </a:extLst>
              </a:tr>
              <a:tr h="4623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rPr>
                        <a:t>Fan Status</a:t>
                      </a:r>
                      <a:endParaRPr lang="en-CA" b="1" dirty="0">
                        <a:solidFill>
                          <a:schemeClr val="bg1"/>
                        </a:solidFill>
                      </a:endParaRPr>
                    </a:p>
                  </a:txBody>
                  <a:tcPr>
                    <a:solidFill>
                      <a:schemeClr val="tx1"/>
                    </a:solidFill>
                  </a:tcPr>
                </a:tc>
                <a:extLst>
                  <a:ext uri="{0D108BD9-81ED-4DB2-BD59-A6C34878D82A}">
                    <a16:rowId xmlns:a16="http://schemas.microsoft.com/office/drawing/2014/main" val="732599948"/>
                  </a:ext>
                </a:extLst>
              </a:tr>
            </a:tbl>
          </a:graphicData>
        </a:graphic>
      </p:graphicFrame>
      <p:graphicFrame>
        <p:nvGraphicFramePr>
          <p:cNvPr id="11" name="Table 11">
            <a:extLst>
              <a:ext uri="{FF2B5EF4-FFF2-40B4-BE49-F238E27FC236}">
                <a16:creationId xmlns:a16="http://schemas.microsoft.com/office/drawing/2014/main" id="{D657A0C0-779D-4C1C-AFC7-EE8437D78BA9}"/>
              </a:ext>
            </a:extLst>
          </p:cNvPr>
          <p:cNvGraphicFramePr>
            <a:graphicFrameLocks noGrp="1"/>
          </p:cNvGraphicFramePr>
          <p:nvPr>
            <p:extLst>
              <p:ext uri="{D42A27DB-BD31-4B8C-83A1-F6EECF244321}">
                <p14:modId xmlns:p14="http://schemas.microsoft.com/office/powerpoint/2010/main" val="398612405"/>
              </p:ext>
            </p:extLst>
          </p:nvPr>
        </p:nvGraphicFramePr>
        <p:xfrm>
          <a:off x="7510272" y="5535168"/>
          <a:ext cx="4064000" cy="723953"/>
        </p:xfrm>
        <a:graphic>
          <a:graphicData uri="http://schemas.openxmlformats.org/drawingml/2006/table">
            <a:tbl>
              <a:tblPr firstRow="1" bandRow="1">
                <a:tableStyleId>{073A0DAA-6AF3-43AB-8588-CEC1D06C72B9}</a:tableStyleId>
              </a:tblPr>
              <a:tblGrid>
                <a:gridCol w="4064000">
                  <a:extLst>
                    <a:ext uri="{9D8B030D-6E8A-4147-A177-3AD203B41FA5}">
                      <a16:colId xmlns:a16="http://schemas.microsoft.com/office/drawing/2014/main" val="2765140823"/>
                    </a:ext>
                  </a:extLst>
                </a:gridCol>
              </a:tblGrid>
              <a:tr h="723953">
                <a:tc>
                  <a:txBody>
                    <a:bodyPr/>
                    <a:lstStyle/>
                    <a:p>
                      <a:pPr algn="ctr"/>
                      <a:r>
                        <a:rPr lang="en-US" sz="3600" dirty="0"/>
                        <a:t>Master Switch</a:t>
                      </a:r>
                      <a:endParaRPr lang="en-CA" sz="3600" dirty="0"/>
                    </a:p>
                  </a:txBody>
                  <a:tcPr/>
                </a:tc>
                <a:extLst>
                  <a:ext uri="{0D108BD9-81ED-4DB2-BD59-A6C34878D82A}">
                    <a16:rowId xmlns:a16="http://schemas.microsoft.com/office/drawing/2014/main" val="1876864840"/>
                  </a:ext>
                </a:extLst>
              </a:tr>
            </a:tbl>
          </a:graphicData>
        </a:graphic>
      </p:graphicFrame>
      <p:sp>
        <p:nvSpPr>
          <p:cNvPr id="12" name="Arrow: Right 11">
            <a:extLst>
              <a:ext uri="{FF2B5EF4-FFF2-40B4-BE49-F238E27FC236}">
                <a16:creationId xmlns:a16="http://schemas.microsoft.com/office/drawing/2014/main" id="{C1ACF635-ABF3-4628-BD59-FA3499AAAD9C}"/>
              </a:ext>
            </a:extLst>
          </p:cNvPr>
          <p:cNvSpPr/>
          <p:nvPr/>
        </p:nvSpPr>
        <p:spPr>
          <a:xfrm rot="10800000">
            <a:off x="7499619" y="310163"/>
            <a:ext cx="1444825" cy="41936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3" name="Arrow: Right 12">
            <a:extLst>
              <a:ext uri="{FF2B5EF4-FFF2-40B4-BE49-F238E27FC236}">
                <a16:creationId xmlns:a16="http://schemas.microsoft.com/office/drawing/2014/main" id="{8128C22D-E4D2-4AA7-A66D-46D61689789C}"/>
              </a:ext>
            </a:extLst>
          </p:cNvPr>
          <p:cNvSpPr/>
          <p:nvPr/>
        </p:nvSpPr>
        <p:spPr>
          <a:xfrm rot="10800000">
            <a:off x="7510271" y="766247"/>
            <a:ext cx="1444825" cy="41936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 name="Arrow: Right 13">
            <a:extLst>
              <a:ext uri="{FF2B5EF4-FFF2-40B4-BE49-F238E27FC236}">
                <a16:creationId xmlns:a16="http://schemas.microsoft.com/office/drawing/2014/main" id="{EE78B0B9-D22C-4947-A87E-FA549F409DF4}"/>
              </a:ext>
            </a:extLst>
          </p:cNvPr>
          <p:cNvSpPr/>
          <p:nvPr/>
        </p:nvSpPr>
        <p:spPr>
          <a:xfrm rot="10800000">
            <a:off x="7510271" y="1225109"/>
            <a:ext cx="1444825" cy="41936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5" name="Arrow: Right 14">
            <a:extLst>
              <a:ext uri="{FF2B5EF4-FFF2-40B4-BE49-F238E27FC236}">
                <a16:creationId xmlns:a16="http://schemas.microsoft.com/office/drawing/2014/main" id="{53F7A823-8D2D-49E1-9084-ED07BBAAE240}"/>
              </a:ext>
            </a:extLst>
          </p:cNvPr>
          <p:cNvSpPr/>
          <p:nvPr/>
        </p:nvSpPr>
        <p:spPr>
          <a:xfrm rot="10800000">
            <a:off x="7510271" y="1703843"/>
            <a:ext cx="1444825" cy="41936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6" name="Arrow: Right 15">
            <a:extLst>
              <a:ext uri="{FF2B5EF4-FFF2-40B4-BE49-F238E27FC236}">
                <a16:creationId xmlns:a16="http://schemas.microsoft.com/office/drawing/2014/main" id="{4DCA5492-EB48-4C07-BBCF-6BCAF767EED5}"/>
              </a:ext>
            </a:extLst>
          </p:cNvPr>
          <p:cNvSpPr/>
          <p:nvPr/>
        </p:nvSpPr>
        <p:spPr>
          <a:xfrm rot="10800000">
            <a:off x="7510267" y="2148650"/>
            <a:ext cx="1316738" cy="41936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8" name="Arrow: Right 17">
            <a:extLst>
              <a:ext uri="{FF2B5EF4-FFF2-40B4-BE49-F238E27FC236}">
                <a16:creationId xmlns:a16="http://schemas.microsoft.com/office/drawing/2014/main" id="{6EF952C6-937F-4312-A92A-485B7182E2C0}"/>
              </a:ext>
            </a:extLst>
          </p:cNvPr>
          <p:cNvSpPr/>
          <p:nvPr/>
        </p:nvSpPr>
        <p:spPr>
          <a:xfrm rot="10800000">
            <a:off x="7510270" y="2635202"/>
            <a:ext cx="1121665" cy="41936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Arrow: Right 18">
            <a:extLst>
              <a:ext uri="{FF2B5EF4-FFF2-40B4-BE49-F238E27FC236}">
                <a16:creationId xmlns:a16="http://schemas.microsoft.com/office/drawing/2014/main" id="{F3112934-64ED-462D-80E9-68FF2360F185}"/>
              </a:ext>
            </a:extLst>
          </p:cNvPr>
          <p:cNvSpPr/>
          <p:nvPr/>
        </p:nvSpPr>
        <p:spPr>
          <a:xfrm rot="10800000">
            <a:off x="7488970" y="3087813"/>
            <a:ext cx="743713" cy="41936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0" name="Arrow: Right 19">
            <a:extLst>
              <a:ext uri="{FF2B5EF4-FFF2-40B4-BE49-F238E27FC236}">
                <a16:creationId xmlns:a16="http://schemas.microsoft.com/office/drawing/2014/main" id="{32C9DE30-C96B-430C-91C4-A8AFF4AD12C3}"/>
              </a:ext>
            </a:extLst>
          </p:cNvPr>
          <p:cNvSpPr/>
          <p:nvPr/>
        </p:nvSpPr>
        <p:spPr>
          <a:xfrm rot="10800000">
            <a:off x="7499619" y="3547371"/>
            <a:ext cx="1389890" cy="41936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 name="Arrow: Right 20">
            <a:extLst>
              <a:ext uri="{FF2B5EF4-FFF2-40B4-BE49-F238E27FC236}">
                <a16:creationId xmlns:a16="http://schemas.microsoft.com/office/drawing/2014/main" id="{C27FAFF0-18A4-4BB5-A4C3-E6FD778CF984}"/>
              </a:ext>
            </a:extLst>
          </p:cNvPr>
          <p:cNvSpPr/>
          <p:nvPr/>
        </p:nvSpPr>
        <p:spPr>
          <a:xfrm rot="10800000">
            <a:off x="7549930" y="5650326"/>
            <a:ext cx="521173" cy="49363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22" name="Picture 21" descr="A picture containing side, row, parking, lined&#10;&#10;Description automatically generated">
            <a:extLst>
              <a:ext uri="{FF2B5EF4-FFF2-40B4-BE49-F238E27FC236}">
                <a16:creationId xmlns:a16="http://schemas.microsoft.com/office/drawing/2014/main" id="{26FFA4F8-2B71-446C-81B9-BA5EC3B968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7510267" cy="6250064"/>
          </a:xfrm>
          <a:prstGeom prst="rect">
            <a:avLst/>
          </a:prstGeom>
        </p:spPr>
      </p:pic>
      <p:pic>
        <p:nvPicPr>
          <p:cNvPr id="40" name="Audio 39">
            <a:hlinkClick r:id="" action="ppaction://media"/>
            <a:extLst>
              <a:ext uri="{FF2B5EF4-FFF2-40B4-BE49-F238E27FC236}">
                <a16:creationId xmlns:a16="http://schemas.microsoft.com/office/drawing/2014/main" id="{8B893ED1-A45E-4C28-86C3-163507EBA9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45680625"/>
      </p:ext>
    </p:extLst>
  </p:cSld>
  <p:clrMapOvr>
    <a:masterClrMapping/>
  </p:clrMapOvr>
  <mc:AlternateContent xmlns:mc="http://schemas.openxmlformats.org/markup-compatibility/2006" xmlns:p14="http://schemas.microsoft.com/office/powerpoint/2010/main">
    <mc:Choice Requires="p14">
      <p:transition spd="slow" p14:dur="2000" advTm="15002"/>
    </mc:Choice>
    <mc:Fallback xmlns="">
      <p:transition spd="slow" advTm="15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DBD43B0-4305-41A4-8439-EF558BCA282B}"/>
              </a:ext>
            </a:extLst>
          </p:cNvPr>
          <p:cNvGrpSpPr/>
          <p:nvPr/>
        </p:nvGrpSpPr>
        <p:grpSpPr>
          <a:xfrm>
            <a:off x="1" y="6269001"/>
            <a:ext cx="12191999" cy="588999"/>
            <a:chOff x="1" y="6269001"/>
            <a:chExt cx="12191999" cy="588999"/>
          </a:xfrm>
        </p:grpSpPr>
        <p:sp>
          <p:nvSpPr>
            <p:cNvPr id="5" name="Rectangle 4">
              <a:extLst>
                <a:ext uri="{FF2B5EF4-FFF2-40B4-BE49-F238E27FC236}">
                  <a16:creationId xmlns:a16="http://schemas.microsoft.com/office/drawing/2014/main" id="{ADDC993C-9A0D-4D0F-ABD6-FE3472665114}"/>
                </a:ext>
              </a:extLst>
            </p:cNvPr>
            <p:cNvSpPr/>
            <p:nvPr/>
          </p:nvSpPr>
          <p:spPr>
            <a:xfrm>
              <a:off x="1" y="6269001"/>
              <a:ext cx="12191999" cy="588999"/>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Morris Logo No Bullet_RED.eps">
              <a:extLst>
                <a:ext uri="{FF2B5EF4-FFF2-40B4-BE49-F238E27FC236}">
                  <a16:creationId xmlns:a16="http://schemas.microsoft.com/office/drawing/2014/main" id="{04121AAB-303A-4759-B919-83DEDDFC0C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7737" y="6384496"/>
              <a:ext cx="1937842" cy="245460"/>
            </a:xfrm>
            <a:prstGeom prst="rect">
              <a:avLst/>
            </a:prstGeom>
          </p:spPr>
        </p:pic>
      </p:grpSp>
      <p:graphicFrame>
        <p:nvGraphicFramePr>
          <p:cNvPr id="8" name="Table 8">
            <a:extLst>
              <a:ext uri="{FF2B5EF4-FFF2-40B4-BE49-F238E27FC236}">
                <a16:creationId xmlns:a16="http://schemas.microsoft.com/office/drawing/2014/main" id="{C773335D-0D34-42E4-B699-FF0A2680368A}"/>
              </a:ext>
            </a:extLst>
          </p:cNvPr>
          <p:cNvGraphicFramePr>
            <a:graphicFrameLocks noGrp="1"/>
          </p:cNvGraphicFramePr>
          <p:nvPr>
            <p:extLst>
              <p:ext uri="{D42A27DB-BD31-4B8C-83A1-F6EECF244321}">
                <p14:modId xmlns:p14="http://schemas.microsoft.com/office/powerpoint/2010/main" val="650231774"/>
              </p:ext>
            </p:extLst>
          </p:nvPr>
        </p:nvGraphicFramePr>
        <p:xfrm>
          <a:off x="9144000" y="0"/>
          <a:ext cx="3048000" cy="2499360"/>
        </p:xfrm>
        <a:graphic>
          <a:graphicData uri="http://schemas.openxmlformats.org/drawingml/2006/table">
            <a:tbl>
              <a:tblPr firstRow="1" bandRow="1">
                <a:tableStyleId>{073A0DAA-6AF3-43AB-8588-CEC1D06C72B9}</a:tableStyleId>
              </a:tblPr>
              <a:tblGrid>
                <a:gridCol w="3048000">
                  <a:extLst>
                    <a:ext uri="{9D8B030D-6E8A-4147-A177-3AD203B41FA5}">
                      <a16:colId xmlns:a16="http://schemas.microsoft.com/office/drawing/2014/main" val="3819940457"/>
                    </a:ext>
                  </a:extLst>
                </a:gridCol>
              </a:tblGrid>
              <a:tr h="524256">
                <a:tc>
                  <a:txBody>
                    <a:bodyPr/>
                    <a:lstStyle/>
                    <a:p>
                      <a:pPr algn="ctr"/>
                      <a:r>
                        <a:rPr lang="en-US" dirty="0"/>
                        <a:t>Job Assist</a:t>
                      </a:r>
                      <a:endParaRPr lang="en-CA" dirty="0"/>
                    </a:p>
                  </a:txBody>
                  <a:tcPr>
                    <a:solidFill>
                      <a:schemeClr val="tx1"/>
                    </a:solidFill>
                  </a:tcPr>
                </a:tc>
                <a:extLst>
                  <a:ext uri="{0D108BD9-81ED-4DB2-BD59-A6C34878D82A}">
                    <a16:rowId xmlns:a16="http://schemas.microsoft.com/office/drawing/2014/main" val="3211451012"/>
                  </a:ext>
                </a:extLst>
              </a:tr>
              <a:tr h="499872">
                <a:tc>
                  <a:txBody>
                    <a:bodyPr/>
                    <a:lstStyle/>
                    <a:p>
                      <a:pPr algn="ctr"/>
                      <a:r>
                        <a:rPr lang="en-US" b="1" dirty="0">
                          <a:solidFill>
                            <a:schemeClr val="bg1"/>
                          </a:solidFill>
                        </a:rPr>
                        <a:t>Field Menu</a:t>
                      </a:r>
                      <a:endParaRPr lang="en-CA" b="1" dirty="0">
                        <a:solidFill>
                          <a:schemeClr val="bg1"/>
                        </a:solidFill>
                      </a:endParaRPr>
                    </a:p>
                  </a:txBody>
                  <a:tcPr>
                    <a:solidFill>
                      <a:schemeClr val="tx1"/>
                    </a:solidFill>
                  </a:tcPr>
                </a:tc>
                <a:extLst>
                  <a:ext uri="{0D108BD9-81ED-4DB2-BD59-A6C34878D82A}">
                    <a16:rowId xmlns:a16="http://schemas.microsoft.com/office/drawing/2014/main" val="1578016912"/>
                  </a:ext>
                </a:extLst>
              </a:tr>
              <a:tr h="501239">
                <a:tc>
                  <a:txBody>
                    <a:bodyPr/>
                    <a:lstStyle/>
                    <a:p>
                      <a:pPr algn="ctr"/>
                      <a:r>
                        <a:rPr lang="en-US" b="1" dirty="0">
                          <a:solidFill>
                            <a:schemeClr val="bg1"/>
                          </a:solidFill>
                        </a:rPr>
                        <a:t>Job Menu</a:t>
                      </a:r>
                      <a:endParaRPr lang="en-CA" b="1" dirty="0">
                        <a:solidFill>
                          <a:schemeClr val="bg1"/>
                        </a:solidFill>
                      </a:endParaRPr>
                    </a:p>
                  </a:txBody>
                  <a:tcPr>
                    <a:solidFill>
                      <a:schemeClr val="tx1"/>
                    </a:solidFill>
                  </a:tcPr>
                </a:tc>
                <a:extLst>
                  <a:ext uri="{0D108BD9-81ED-4DB2-BD59-A6C34878D82A}">
                    <a16:rowId xmlns:a16="http://schemas.microsoft.com/office/drawing/2014/main" val="2438193368"/>
                  </a:ext>
                </a:extLst>
              </a:tr>
              <a:tr h="486313">
                <a:tc>
                  <a:txBody>
                    <a:bodyPr/>
                    <a:lstStyle/>
                    <a:p>
                      <a:pPr algn="ctr"/>
                      <a:r>
                        <a:rPr lang="en-US" b="1" dirty="0">
                          <a:solidFill>
                            <a:schemeClr val="bg1"/>
                          </a:solidFill>
                        </a:rPr>
                        <a:t>Guidance Menu</a:t>
                      </a:r>
                      <a:endParaRPr lang="en-CA" b="1" dirty="0">
                        <a:solidFill>
                          <a:schemeClr val="bg1"/>
                        </a:solidFill>
                      </a:endParaRPr>
                    </a:p>
                  </a:txBody>
                  <a:tcPr>
                    <a:solidFill>
                      <a:schemeClr val="tx1"/>
                    </a:solidFill>
                  </a:tcPr>
                </a:tc>
                <a:extLst>
                  <a:ext uri="{0D108BD9-81ED-4DB2-BD59-A6C34878D82A}">
                    <a16:rowId xmlns:a16="http://schemas.microsoft.com/office/drawing/2014/main" val="3365832417"/>
                  </a:ext>
                </a:extLst>
              </a:tr>
              <a:tr h="487680">
                <a:tc>
                  <a:txBody>
                    <a:bodyPr/>
                    <a:lstStyle/>
                    <a:p>
                      <a:pPr algn="ctr"/>
                      <a:r>
                        <a:rPr lang="en-US" b="1" dirty="0">
                          <a:solidFill>
                            <a:schemeClr val="bg1"/>
                          </a:solidFill>
                        </a:rPr>
                        <a:t>Nudge Menu</a:t>
                      </a:r>
                      <a:endParaRPr lang="en-CA" b="1" dirty="0">
                        <a:solidFill>
                          <a:schemeClr val="bg1"/>
                        </a:solidFill>
                      </a:endParaRPr>
                    </a:p>
                  </a:txBody>
                  <a:tcPr>
                    <a:solidFill>
                      <a:schemeClr val="tx1"/>
                    </a:solidFill>
                  </a:tcPr>
                </a:tc>
                <a:extLst>
                  <a:ext uri="{0D108BD9-81ED-4DB2-BD59-A6C34878D82A}">
                    <a16:rowId xmlns:a16="http://schemas.microsoft.com/office/drawing/2014/main" val="3073428325"/>
                  </a:ext>
                </a:extLst>
              </a:tr>
            </a:tbl>
          </a:graphicData>
        </a:graphic>
      </p:graphicFrame>
      <p:sp>
        <p:nvSpPr>
          <p:cNvPr id="9" name="Arrow: Right 8">
            <a:extLst>
              <a:ext uri="{FF2B5EF4-FFF2-40B4-BE49-F238E27FC236}">
                <a16:creationId xmlns:a16="http://schemas.microsoft.com/office/drawing/2014/main" id="{4A01B11A-3397-4D74-ABDA-4D0FEA6D3C71}"/>
              </a:ext>
            </a:extLst>
          </p:cNvPr>
          <p:cNvSpPr/>
          <p:nvPr/>
        </p:nvSpPr>
        <p:spPr>
          <a:xfrm rot="10800000">
            <a:off x="9200388" y="0"/>
            <a:ext cx="907349"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Arrow: Right 9">
            <a:extLst>
              <a:ext uri="{FF2B5EF4-FFF2-40B4-BE49-F238E27FC236}">
                <a16:creationId xmlns:a16="http://schemas.microsoft.com/office/drawing/2014/main" id="{50DBBCFB-CCA1-43C2-9200-32CD96F2DDF9}"/>
              </a:ext>
            </a:extLst>
          </p:cNvPr>
          <p:cNvSpPr/>
          <p:nvPr/>
        </p:nvSpPr>
        <p:spPr>
          <a:xfrm rot="10800000">
            <a:off x="9200388" y="518162"/>
            <a:ext cx="907349"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Arrow: Right 10">
            <a:extLst>
              <a:ext uri="{FF2B5EF4-FFF2-40B4-BE49-F238E27FC236}">
                <a16:creationId xmlns:a16="http://schemas.microsoft.com/office/drawing/2014/main" id="{2F62851F-D169-419E-A030-C46B8BFCCC4C}"/>
              </a:ext>
            </a:extLst>
          </p:cNvPr>
          <p:cNvSpPr/>
          <p:nvPr/>
        </p:nvSpPr>
        <p:spPr>
          <a:xfrm rot="10800000">
            <a:off x="9200387" y="1039371"/>
            <a:ext cx="907349"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Arrow: Right 11">
            <a:extLst>
              <a:ext uri="{FF2B5EF4-FFF2-40B4-BE49-F238E27FC236}">
                <a16:creationId xmlns:a16="http://schemas.microsoft.com/office/drawing/2014/main" id="{136D0423-58BF-4E48-A2AF-F2514E99B5DB}"/>
              </a:ext>
            </a:extLst>
          </p:cNvPr>
          <p:cNvSpPr/>
          <p:nvPr/>
        </p:nvSpPr>
        <p:spPr>
          <a:xfrm rot="10800000">
            <a:off x="9191436" y="1551162"/>
            <a:ext cx="70846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3" name="Arrow: Right 12">
            <a:extLst>
              <a:ext uri="{FF2B5EF4-FFF2-40B4-BE49-F238E27FC236}">
                <a16:creationId xmlns:a16="http://schemas.microsoft.com/office/drawing/2014/main" id="{87B04571-5818-4328-AC20-F677FA730944}"/>
              </a:ext>
            </a:extLst>
          </p:cNvPr>
          <p:cNvSpPr/>
          <p:nvPr/>
        </p:nvSpPr>
        <p:spPr>
          <a:xfrm rot="10800000">
            <a:off x="9200386" y="2004199"/>
            <a:ext cx="746953"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 name="TextBox 13">
            <a:extLst>
              <a:ext uri="{FF2B5EF4-FFF2-40B4-BE49-F238E27FC236}">
                <a16:creationId xmlns:a16="http://schemas.microsoft.com/office/drawing/2014/main" id="{FCDBE007-3125-464C-ABC8-F2046AC9F223}"/>
              </a:ext>
            </a:extLst>
          </p:cNvPr>
          <p:cNvSpPr txBox="1"/>
          <p:nvPr/>
        </p:nvSpPr>
        <p:spPr>
          <a:xfrm>
            <a:off x="9375648" y="3108960"/>
            <a:ext cx="2669931" cy="1200329"/>
          </a:xfrm>
          <a:prstGeom prst="rect">
            <a:avLst/>
          </a:prstGeom>
          <a:noFill/>
        </p:spPr>
        <p:txBody>
          <a:bodyPr wrap="square" rtlCol="0">
            <a:spAutoFit/>
          </a:bodyPr>
          <a:lstStyle/>
          <a:p>
            <a:r>
              <a:rPr lang="en-US" dirty="0"/>
              <a:t>Note- Job Assist gives you definitions of job menu and use of guidelines.	</a:t>
            </a:r>
            <a:endParaRPr lang="en-CA" dirty="0"/>
          </a:p>
        </p:txBody>
      </p:sp>
      <p:pic>
        <p:nvPicPr>
          <p:cNvPr id="17" name="Audio 16">
            <a:hlinkClick r:id="" action="ppaction://media"/>
            <a:extLst>
              <a:ext uri="{FF2B5EF4-FFF2-40B4-BE49-F238E27FC236}">
                <a16:creationId xmlns:a16="http://schemas.microsoft.com/office/drawing/2014/main" id="{752DC9D9-5D44-4AD2-8775-F11377F13D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pic>
        <p:nvPicPr>
          <p:cNvPr id="16" name="Picture 15" descr="Graphical user interface, application&#10;&#10;Description automatically generated">
            <a:extLst>
              <a:ext uri="{FF2B5EF4-FFF2-40B4-BE49-F238E27FC236}">
                <a16:creationId xmlns:a16="http://schemas.microsoft.com/office/drawing/2014/main" id="{8275CACA-8B00-4BFC-AF43-3C3D8D728E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269001"/>
          </a:xfrm>
          <a:prstGeom prst="rect">
            <a:avLst/>
          </a:prstGeom>
        </p:spPr>
      </p:pic>
    </p:spTree>
    <p:extLst>
      <p:ext uri="{BB962C8B-B14F-4D97-AF65-F5344CB8AC3E}">
        <p14:creationId xmlns:p14="http://schemas.microsoft.com/office/powerpoint/2010/main" val="3282308275"/>
      </p:ext>
    </p:extLst>
  </p:cSld>
  <p:clrMapOvr>
    <a:masterClrMapping/>
  </p:clrMapOvr>
  <mc:AlternateContent xmlns:mc="http://schemas.openxmlformats.org/markup-compatibility/2006" xmlns:p14="http://schemas.microsoft.com/office/powerpoint/2010/main">
    <mc:Choice Requires="p14">
      <p:transition spd="slow" p14:dur="2000" advTm="20359"/>
    </mc:Choice>
    <mc:Fallback xmlns="">
      <p:transition spd="slow" advTm="20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con Identification">
            <a:hlinkClick r:id="" action="ppaction://media"/>
            <a:extLst>
              <a:ext uri="{FF2B5EF4-FFF2-40B4-BE49-F238E27FC236}">
                <a16:creationId xmlns:a16="http://schemas.microsoft.com/office/drawing/2014/main" id="{48BEA26E-32E4-4B6B-A550-DCEB547D5C3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38360" y="548481"/>
            <a:ext cx="10240963" cy="5761038"/>
          </a:xfrm>
          <a:prstGeom prst="rect">
            <a:avLst/>
          </a:prstGeom>
        </p:spPr>
      </p:pic>
    </p:spTree>
    <p:extLst>
      <p:ext uri="{BB962C8B-B14F-4D97-AF65-F5344CB8AC3E}">
        <p14:creationId xmlns:p14="http://schemas.microsoft.com/office/powerpoint/2010/main" val="6245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2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453CD1-D5AB-41B2-93A6-13C712D86C78}"/>
              </a:ext>
            </a:extLst>
          </p:cNvPr>
          <p:cNvSpPr txBox="1"/>
          <p:nvPr/>
        </p:nvSpPr>
        <p:spPr>
          <a:xfrm>
            <a:off x="4529328" y="1633728"/>
            <a:ext cx="3133344" cy="646331"/>
          </a:xfrm>
          <a:prstGeom prst="rect">
            <a:avLst/>
          </a:prstGeom>
          <a:noFill/>
        </p:spPr>
        <p:txBody>
          <a:bodyPr wrap="square" rtlCol="0">
            <a:spAutoFit/>
          </a:bodyPr>
          <a:lstStyle/>
          <a:p>
            <a:r>
              <a:rPr lang="en-US" sz="3600" dirty="0"/>
              <a:t>Monitor Set Up</a:t>
            </a:r>
            <a:endParaRPr lang="en-CA" sz="3600" dirty="0"/>
          </a:p>
        </p:txBody>
      </p:sp>
      <p:sp>
        <p:nvSpPr>
          <p:cNvPr id="4" name="TextBox 3">
            <a:extLst>
              <a:ext uri="{FF2B5EF4-FFF2-40B4-BE49-F238E27FC236}">
                <a16:creationId xmlns:a16="http://schemas.microsoft.com/office/drawing/2014/main" id="{06938389-DE0F-42A8-90A8-31B33DEFBC89}"/>
              </a:ext>
            </a:extLst>
          </p:cNvPr>
          <p:cNvSpPr txBox="1"/>
          <p:nvPr/>
        </p:nvSpPr>
        <p:spPr>
          <a:xfrm>
            <a:off x="4370832" y="3105835"/>
            <a:ext cx="3450336" cy="646331"/>
          </a:xfrm>
          <a:prstGeom prst="rect">
            <a:avLst/>
          </a:prstGeom>
          <a:noFill/>
        </p:spPr>
        <p:txBody>
          <a:bodyPr wrap="square" rtlCol="0">
            <a:spAutoFit/>
          </a:bodyPr>
          <a:lstStyle/>
          <a:p>
            <a:r>
              <a:rPr lang="en-US" sz="3600" b="1" dirty="0"/>
              <a:t>3)General Set Up</a:t>
            </a:r>
            <a:endParaRPr lang="en-CA" sz="3600" b="1" dirty="0"/>
          </a:p>
        </p:txBody>
      </p:sp>
      <p:grpSp>
        <p:nvGrpSpPr>
          <p:cNvPr id="7" name="Group 6">
            <a:extLst>
              <a:ext uri="{FF2B5EF4-FFF2-40B4-BE49-F238E27FC236}">
                <a16:creationId xmlns:a16="http://schemas.microsoft.com/office/drawing/2014/main" id="{4CBB52A2-F633-4128-9E3A-EA882346985F}"/>
              </a:ext>
            </a:extLst>
          </p:cNvPr>
          <p:cNvGrpSpPr/>
          <p:nvPr/>
        </p:nvGrpSpPr>
        <p:grpSpPr>
          <a:xfrm>
            <a:off x="1" y="6269001"/>
            <a:ext cx="12191999" cy="588999"/>
            <a:chOff x="1" y="6269001"/>
            <a:chExt cx="12191999" cy="588999"/>
          </a:xfrm>
        </p:grpSpPr>
        <p:sp>
          <p:nvSpPr>
            <p:cNvPr id="8" name="Rectangle 7">
              <a:extLst>
                <a:ext uri="{FF2B5EF4-FFF2-40B4-BE49-F238E27FC236}">
                  <a16:creationId xmlns:a16="http://schemas.microsoft.com/office/drawing/2014/main" id="{E622CDD3-CE4B-4395-95A8-520A6DC5BD82}"/>
                </a:ext>
              </a:extLst>
            </p:cNvPr>
            <p:cNvSpPr/>
            <p:nvPr/>
          </p:nvSpPr>
          <p:spPr>
            <a:xfrm>
              <a:off x="1" y="6269001"/>
              <a:ext cx="12191999" cy="588999"/>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Morris Logo No Bullet_RED.eps">
              <a:extLst>
                <a:ext uri="{FF2B5EF4-FFF2-40B4-BE49-F238E27FC236}">
                  <a16:creationId xmlns:a16="http://schemas.microsoft.com/office/drawing/2014/main" id="{BC8516D3-2CCA-47FE-9EB8-6A691805E9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7737" y="6384496"/>
              <a:ext cx="1937842" cy="245460"/>
            </a:xfrm>
            <a:prstGeom prst="rect">
              <a:avLst/>
            </a:prstGeom>
          </p:spPr>
        </p:pic>
      </p:grpSp>
      <p:pic>
        <p:nvPicPr>
          <p:cNvPr id="3" name="Audio 2">
            <a:hlinkClick r:id="" action="ppaction://media"/>
            <a:extLst>
              <a:ext uri="{FF2B5EF4-FFF2-40B4-BE49-F238E27FC236}">
                <a16:creationId xmlns:a16="http://schemas.microsoft.com/office/drawing/2014/main" id="{2565A0AE-CC4C-49FA-9122-5A9223B03D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pic>
        <p:nvPicPr>
          <p:cNvPr id="6" name="Picture 5" descr="Graphical user interface&#10;&#10;Description automatically generated">
            <a:extLst>
              <a:ext uri="{FF2B5EF4-FFF2-40B4-BE49-F238E27FC236}">
                <a16:creationId xmlns:a16="http://schemas.microsoft.com/office/drawing/2014/main" id="{CDEB259C-9826-49E6-9DC3-E3BCC303459B}"/>
              </a:ext>
            </a:extLst>
          </p:cNvPr>
          <p:cNvPicPr>
            <a:picLocks noChangeAspect="1"/>
          </p:cNvPicPr>
          <p:nvPr/>
        </p:nvPicPr>
        <p:blipFill>
          <a:blip r:embed="rId6">
            <a:alphaModFix amt="35000"/>
            <a:extLst>
              <a:ext uri="{28A0092B-C50C-407E-A947-70E740481C1C}">
                <a14:useLocalDpi xmlns:a14="http://schemas.microsoft.com/office/drawing/2010/main" val="0"/>
              </a:ext>
            </a:extLst>
          </a:blip>
          <a:stretch>
            <a:fillRect/>
          </a:stretch>
        </p:blipFill>
        <p:spPr>
          <a:xfrm>
            <a:off x="0" y="11783"/>
            <a:ext cx="12191999" cy="6257217"/>
          </a:xfrm>
          <a:prstGeom prst="rect">
            <a:avLst/>
          </a:prstGeom>
        </p:spPr>
      </p:pic>
    </p:spTree>
    <p:extLst>
      <p:ext uri="{BB962C8B-B14F-4D97-AF65-F5344CB8AC3E}">
        <p14:creationId xmlns:p14="http://schemas.microsoft.com/office/powerpoint/2010/main" val="4139918826"/>
      </p:ext>
    </p:extLst>
  </p:cSld>
  <p:clrMapOvr>
    <a:masterClrMapping/>
  </p:clrMapOvr>
  <mc:AlternateContent xmlns:mc="http://schemas.openxmlformats.org/markup-compatibility/2006" xmlns:p14="http://schemas.microsoft.com/office/powerpoint/2010/main">
    <mc:Choice Requires="p14">
      <p:transition spd="slow" p14:dur="2000" advTm="4539"/>
    </mc:Choice>
    <mc:Fallback xmlns="">
      <p:transition spd="slow" advTm="4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EA5C6-46E6-4551-92BE-DE1F2AC2CD2A}"/>
              </a:ext>
            </a:extLst>
          </p:cNvPr>
          <p:cNvSpPr txBox="1">
            <a:spLocks/>
          </p:cNvSpPr>
          <p:nvPr/>
        </p:nvSpPr>
        <p:spPr>
          <a:xfrm>
            <a:off x="1775012" y="247744"/>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General Set Up</a:t>
            </a:r>
          </a:p>
        </p:txBody>
      </p:sp>
      <p:pic>
        <p:nvPicPr>
          <p:cNvPr id="3" name="Picture 2">
            <a:extLst>
              <a:ext uri="{FF2B5EF4-FFF2-40B4-BE49-F238E27FC236}">
                <a16:creationId xmlns:a16="http://schemas.microsoft.com/office/drawing/2014/main" id="{A4250451-D952-4884-86C4-C24A15BFE1B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118618" y="1102659"/>
            <a:ext cx="7881076" cy="5186145"/>
          </a:xfrm>
          <a:prstGeom prst="rect">
            <a:avLst/>
          </a:prstGeom>
          <a:noFill/>
          <a:ln>
            <a:noFill/>
          </a:ln>
        </p:spPr>
      </p:pic>
      <p:sp>
        <p:nvSpPr>
          <p:cNvPr id="4" name="TextBox 3">
            <a:extLst>
              <a:ext uri="{FF2B5EF4-FFF2-40B4-BE49-F238E27FC236}">
                <a16:creationId xmlns:a16="http://schemas.microsoft.com/office/drawing/2014/main" id="{26BC6E28-E3C2-4CB2-826E-0F9AB8F0DC7A}"/>
              </a:ext>
            </a:extLst>
          </p:cNvPr>
          <p:cNvSpPr txBox="1"/>
          <p:nvPr/>
        </p:nvSpPr>
        <p:spPr>
          <a:xfrm>
            <a:off x="116958" y="3125972"/>
            <a:ext cx="2509284" cy="1027782"/>
          </a:xfrm>
          <a:prstGeom prst="rect">
            <a:avLst/>
          </a:prstGeom>
          <a:noFill/>
        </p:spPr>
        <p:txBody>
          <a:bodyPr wrap="square" rtlCol="0">
            <a:spAutoFit/>
          </a:bodyPr>
          <a:lstStyle/>
          <a:p>
            <a:pPr lvl="0">
              <a:lnSpc>
                <a:spcPct val="115000"/>
              </a:lnSpc>
              <a:spcAft>
                <a:spcPts val="10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Press the </a:t>
            </a: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Wrench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on the </a:t>
            </a: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Bottom Left Corner</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to enter the</a:t>
            </a: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 Setup Menu </a:t>
            </a:r>
            <a:endParaRPr lang="en-CA" sz="1800" dirty="0">
              <a:effectLst/>
              <a:latin typeface="Times New Roman" panose="02020603050405020304" pitchFamily="18" charset="0"/>
              <a:ea typeface="Times New Roman" panose="02020603050405020304" pitchFamily="18" charset="0"/>
            </a:endParaRPr>
          </a:p>
        </p:txBody>
      </p:sp>
      <p:sp>
        <p:nvSpPr>
          <p:cNvPr id="5" name="Arrow: Right 4">
            <a:extLst>
              <a:ext uri="{FF2B5EF4-FFF2-40B4-BE49-F238E27FC236}">
                <a16:creationId xmlns:a16="http://schemas.microsoft.com/office/drawing/2014/main" id="{24C96D67-08C1-4E4B-AA35-EBE2BD388AF4}"/>
              </a:ext>
            </a:extLst>
          </p:cNvPr>
          <p:cNvSpPr/>
          <p:nvPr/>
        </p:nvSpPr>
        <p:spPr>
          <a:xfrm>
            <a:off x="361507" y="5805377"/>
            <a:ext cx="2604977" cy="484632"/>
          </a:xfrm>
          <a:prstGeom prst="rightArrow">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dirty="0"/>
          </a:p>
        </p:txBody>
      </p:sp>
      <p:grpSp>
        <p:nvGrpSpPr>
          <p:cNvPr id="6" name="Group 5">
            <a:extLst>
              <a:ext uri="{FF2B5EF4-FFF2-40B4-BE49-F238E27FC236}">
                <a16:creationId xmlns:a16="http://schemas.microsoft.com/office/drawing/2014/main" id="{09AAD095-783E-4318-B9A2-8ED5CCF55203}"/>
              </a:ext>
            </a:extLst>
          </p:cNvPr>
          <p:cNvGrpSpPr/>
          <p:nvPr/>
        </p:nvGrpSpPr>
        <p:grpSpPr>
          <a:xfrm>
            <a:off x="1" y="6269001"/>
            <a:ext cx="12191999" cy="588999"/>
            <a:chOff x="1" y="6269001"/>
            <a:chExt cx="12191999" cy="588999"/>
          </a:xfrm>
        </p:grpSpPr>
        <p:sp>
          <p:nvSpPr>
            <p:cNvPr id="7" name="Rectangle 6">
              <a:extLst>
                <a:ext uri="{FF2B5EF4-FFF2-40B4-BE49-F238E27FC236}">
                  <a16:creationId xmlns:a16="http://schemas.microsoft.com/office/drawing/2014/main" id="{B8E1B6C5-4E99-4257-9C8D-29B76DBD1376}"/>
                </a:ext>
              </a:extLst>
            </p:cNvPr>
            <p:cNvSpPr/>
            <p:nvPr/>
          </p:nvSpPr>
          <p:spPr>
            <a:xfrm>
              <a:off x="1" y="6269001"/>
              <a:ext cx="12191999" cy="588999"/>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Morris Logo No Bullet_RED.eps">
              <a:extLst>
                <a:ext uri="{FF2B5EF4-FFF2-40B4-BE49-F238E27FC236}">
                  <a16:creationId xmlns:a16="http://schemas.microsoft.com/office/drawing/2014/main" id="{6C69CD1D-1B9A-4F5C-A93E-E7EC6F3406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7737" y="6384496"/>
              <a:ext cx="1937842" cy="245460"/>
            </a:xfrm>
            <a:prstGeom prst="rect">
              <a:avLst/>
            </a:prstGeom>
          </p:spPr>
        </p:pic>
      </p:grpSp>
      <p:pic>
        <p:nvPicPr>
          <p:cNvPr id="11" name="Audio 10">
            <a:hlinkClick r:id="" action="ppaction://media"/>
            <a:extLst>
              <a:ext uri="{FF2B5EF4-FFF2-40B4-BE49-F238E27FC236}">
                <a16:creationId xmlns:a16="http://schemas.microsoft.com/office/drawing/2014/main" id="{AC019B2A-8B51-4255-BC60-8B0F4620C5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83178427"/>
      </p:ext>
    </p:extLst>
  </p:cSld>
  <p:clrMapOvr>
    <a:masterClrMapping/>
  </p:clrMapOvr>
  <mc:AlternateContent xmlns:mc="http://schemas.openxmlformats.org/markup-compatibility/2006" xmlns:p14="http://schemas.microsoft.com/office/powerpoint/2010/main">
    <mc:Choice Requires="p14">
      <p:transition spd="slow" p14:dur="2000" advTm="7724"/>
    </mc:Choice>
    <mc:Fallback xmlns="">
      <p:transition spd="slow" advTm="7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DDA747-4BD8-449E-8E0D-94504D5E2E0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67143" y="441128"/>
            <a:ext cx="7357339" cy="5258950"/>
          </a:xfrm>
          <a:prstGeom prst="rect">
            <a:avLst/>
          </a:prstGeom>
          <a:noFill/>
          <a:ln>
            <a:noFill/>
          </a:ln>
        </p:spPr>
      </p:pic>
      <p:sp>
        <p:nvSpPr>
          <p:cNvPr id="3" name="TextBox 2">
            <a:extLst>
              <a:ext uri="{FF2B5EF4-FFF2-40B4-BE49-F238E27FC236}">
                <a16:creationId xmlns:a16="http://schemas.microsoft.com/office/drawing/2014/main" id="{3621FBAB-A582-4392-A696-4D11A62961D5}"/>
              </a:ext>
            </a:extLst>
          </p:cNvPr>
          <p:cNvSpPr txBox="1"/>
          <p:nvPr/>
        </p:nvSpPr>
        <p:spPr>
          <a:xfrm>
            <a:off x="8476963" y="441127"/>
            <a:ext cx="2743201" cy="4792402"/>
          </a:xfrm>
          <a:prstGeom prst="rect">
            <a:avLst/>
          </a:prstGeom>
          <a:noFill/>
        </p:spPr>
        <p:txBody>
          <a:bodyPr wrap="square" rtlCol="0">
            <a:spAutoFit/>
          </a:bodyPr>
          <a:lstStyle/>
          <a:p>
            <a:pPr marL="0" lvl="0" indent="0" algn="l">
              <a:lnSpc>
                <a:spcPct val="115000"/>
              </a:lnSpc>
              <a:spcAft>
                <a:spcPts val="1000"/>
              </a:spcAft>
              <a:buFont typeface="+mj-lt"/>
              <a:buNone/>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Navigate to </a:t>
            </a: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User-Region-   Units</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Always start from the bottom of the screen    upwards.</a:t>
            </a:r>
            <a:endParaRPr lang="en-CA" sz="1800" dirty="0">
              <a:effectLst/>
              <a:latin typeface="Times New Roman" panose="02020603050405020304" pitchFamily="18" charset="0"/>
              <a:ea typeface="Times New Roman" panose="02020603050405020304" pitchFamily="18" charset="0"/>
              <a:cs typeface="+mn-cs"/>
            </a:endParaRPr>
          </a:p>
          <a:p>
            <a:pPr marL="0" lvl="0" indent="0" algn="l">
              <a:lnSpc>
                <a:spcPct val="115000"/>
              </a:lnSpc>
              <a:spcAft>
                <a:spcPts val="1000"/>
              </a:spcAft>
              <a:buFont typeface="+mj-lt"/>
              <a:buNone/>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-Units - </a:t>
            </a: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Imperial (US)</a:t>
            </a:r>
            <a:endParaRPr lang="en-CA" sz="1800" b="1" dirty="0">
              <a:effectLst/>
              <a:latin typeface="Times New Roman" panose="02020603050405020304" pitchFamily="18" charset="0"/>
              <a:ea typeface="Times New Roman" panose="02020603050405020304" pitchFamily="18" charset="0"/>
              <a:cs typeface="+mn-cs"/>
            </a:endParaRPr>
          </a:p>
          <a:p>
            <a:pPr marL="0" lvl="0" indent="0" algn="l">
              <a:lnSpc>
                <a:spcPct val="115000"/>
              </a:lnSpc>
              <a:spcAft>
                <a:spcPts val="1000"/>
              </a:spcAft>
              <a:buFont typeface="+mj-lt"/>
              <a:buNone/>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-Pressure units – </a:t>
            </a: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psi</a:t>
            </a:r>
            <a:endParaRPr lang="en-CA" sz="1800" b="1" dirty="0">
              <a:effectLst/>
              <a:latin typeface="Times New Roman" panose="02020603050405020304" pitchFamily="18" charset="0"/>
              <a:ea typeface="Times New Roman" panose="02020603050405020304" pitchFamily="18" charset="0"/>
              <a:cs typeface="+mn-cs"/>
            </a:endParaRPr>
          </a:p>
          <a:p>
            <a:pPr marL="0" lvl="0" indent="0" algn="l">
              <a:lnSpc>
                <a:spcPct val="115000"/>
              </a:lnSpc>
              <a:spcAft>
                <a:spcPts val="1000"/>
              </a:spcAft>
              <a:buFont typeface="+mj-lt"/>
              <a:buNone/>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-Short Distance –</a:t>
            </a: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 Inches</a:t>
            </a:r>
            <a:endParaRPr lang="en-CA" sz="1800" b="1" dirty="0">
              <a:effectLst/>
              <a:latin typeface="Times New Roman" panose="02020603050405020304" pitchFamily="18" charset="0"/>
              <a:ea typeface="Times New Roman" panose="02020603050405020304" pitchFamily="18" charset="0"/>
              <a:cs typeface="+mn-cs"/>
            </a:endParaRPr>
          </a:p>
          <a:p>
            <a:pPr marL="0" lvl="0" indent="0" algn="l">
              <a:lnSpc>
                <a:spcPct val="115000"/>
              </a:lnSpc>
              <a:spcAft>
                <a:spcPts val="1000"/>
              </a:spcAft>
              <a:buFont typeface="+mj-lt"/>
              <a:buNone/>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-Area Units – </a:t>
            </a: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AC</a:t>
            </a:r>
            <a:endParaRPr lang="en-CA" sz="1800" b="1" dirty="0">
              <a:effectLst/>
              <a:latin typeface="Times New Roman" panose="02020603050405020304" pitchFamily="18" charset="0"/>
              <a:ea typeface="Times New Roman" panose="02020603050405020304" pitchFamily="18" charset="0"/>
              <a:cs typeface="+mn-cs"/>
            </a:endParaRPr>
          </a:p>
          <a:p>
            <a:pPr marL="0" lvl="0" indent="0" algn="l">
              <a:lnSpc>
                <a:spcPct val="115000"/>
              </a:lnSpc>
              <a:spcAft>
                <a:spcPts val="1000"/>
              </a:spcAft>
              <a:buFont typeface="+mj-lt"/>
              <a:buNone/>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Capacity Units -</a:t>
            </a: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 US bushels</a:t>
            </a:r>
            <a:endParaRPr lang="en-CA" sz="1800" b="1" dirty="0">
              <a:effectLst/>
              <a:latin typeface="Times New Roman" panose="02020603050405020304" pitchFamily="18" charset="0"/>
              <a:ea typeface="Times New Roman" panose="02020603050405020304" pitchFamily="18" charset="0"/>
              <a:cs typeface="+mn-cs"/>
            </a:endParaRPr>
          </a:p>
          <a:p>
            <a:pPr marL="0" lvl="0" indent="0" algn="l">
              <a:lnSpc>
                <a:spcPct val="115000"/>
              </a:lnSpc>
              <a:spcAft>
                <a:spcPts val="1000"/>
              </a:spcAft>
              <a:buFont typeface="+mj-lt"/>
              <a:buNone/>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Volume Units Dry – </a:t>
            </a: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Pounds</a:t>
            </a:r>
            <a:endParaRPr lang="en-CA" sz="1800" b="1" dirty="0">
              <a:effectLst/>
              <a:latin typeface="Times New Roman" panose="02020603050405020304" pitchFamily="18" charset="0"/>
              <a:ea typeface="Times New Roman" panose="02020603050405020304" pitchFamily="18" charset="0"/>
              <a:cs typeface="+mn-cs"/>
            </a:endParaRPr>
          </a:p>
          <a:p>
            <a:pPr marL="0" lvl="0" indent="0" algn="l">
              <a:lnSpc>
                <a:spcPct val="115000"/>
              </a:lnSpc>
              <a:spcAft>
                <a:spcPts val="1000"/>
              </a:spcAft>
              <a:buFont typeface="+mj-lt"/>
              <a:buNone/>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Dry density units -</a:t>
            </a: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 Pounds per Cubic Foot</a:t>
            </a:r>
            <a:endParaRPr lang="en-CA" sz="1800" dirty="0">
              <a:effectLst/>
              <a:latin typeface="Times New Roman" panose="02020603050405020304" pitchFamily="18" charset="0"/>
              <a:ea typeface="Times New Roman" panose="02020603050405020304" pitchFamily="18" charset="0"/>
            </a:endParaRPr>
          </a:p>
        </p:txBody>
      </p:sp>
      <p:grpSp>
        <p:nvGrpSpPr>
          <p:cNvPr id="4" name="Group 3">
            <a:extLst>
              <a:ext uri="{FF2B5EF4-FFF2-40B4-BE49-F238E27FC236}">
                <a16:creationId xmlns:a16="http://schemas.microsoft.com/office/drawing/2014/main" id="{9374ABEC-393F-4ACB-85CE-393E6068D98C}"/>
              </a:ext>
            </a:extLst>
          </p:cNvPr>
          <p:cNvGrpSpPr/>
          <p:nvPr/>
        </p:nvGrpSpPr>
        <p:grpSpPr>
          <a:xfrm>
            <a:off x="1" y="6269001"/>
            <a:ext cx="12191999" cy="588999"/>
            <a:chOff x="1" y="6269001"/>
            <a:chExt cx="12191999" cy="588999"/>
          </a:xfrm>
        </p:grpSpPr>
        <p:sp>
          <p:nvSpPr>
            <p:cNvPr id="5" name="Rectangle 4">
              <a:extLst>
                <a:ext uri="{FF2B5EF4-FFF2-40B4-BE49-F238E27FC236}">
                  <a16:creationId xmlns:a16="http://schemas.microsoft.com/office/drawing/2014/main" id="{654757BF-B653-4FD8-82D0-878F2A270971}"/>
                </a:ext>
              </a:extLst>
            </p:cNvPr>
            <p:cNvSpPr/>
            <p:nvPr/>
          </p:nvSpPr>
          <p:spPr>
            <a:xfrm>
              <a:off x="1" y="6269001"/>
              <a:ext cx="12191999" cy="588999"/>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Morris Logo No Bullet_RED.eps">
              <a:extLst>
                <a:ext uri="{FF2B5EF4-FFF2-40B4-BE49-F238E27FC236}">
                  <a16:creationId xmlns:a16="http://schemas.microsoft.com/office/drawing/2014/main" id="{A6707B8F-3B78-4CF6-82B1-F4CE11248E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7737" y="6384496"/>
              <a:ext cx="1937842" cy="245460"/>
            </a:xfrm>
            <a:prstGeom prst="rect">
              <a:avLst/>
            </a:prstGeom>
          </p:spPr>
        </p:pic>
      </p:grpSp>
      <p:pic>
        <p:nvPicPr>
          <p:cNvPr id="9" name="Audio 8">
            <a:hlinkClick r:id="" action="ppaction://media"/>
            <a:extLst>
              <a:ext uri="{FF2B5EF4-FFF2-40B4-BE49-F238E27FC236}">
                <a16:creationId xmlns:a16="http://schemas.microsoft.com/office/drawing/2014/main" id="{03798506-4B17-4641-ACBA-F8204EA5E2C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
        <p:nvSpPr>
          <p:cNvPr id="10" name="Oval 9">
            <a:extLst>
              <a:ext uri="{FF2B5EF4-FFF2-40B4-BE49-F238E27FC236}">
                <a16:creationId xmlns:a16="http://schemas.microsoft.com/office/drawing/2014/main" id="{0E2E705D-0AE1-4F0B-928C-E15A12B909FE}"/>
              </a:ext>
            </a:extLst>
          </p:cNvPr>
          <p:cNvSpPr/>
          <p:nvPr/>
        </p:nvSpPr>
        <p:spPr>
          <a:xfrm>
            <a:off x="2562447" y="3604437"/>
            <a:ext cx="1031358" cy="7442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 name="Oval 13">
            <a:extLst>
              <a:ext uri="{FF2B5EF4-FFF2-40B4-BE49-F238E27FC236}">
                <a16:creationId xmlns:a16="http://schemas.microsoft.com/office/drawing/2014/main" id="{7B56D2A1-A771-4EA1-8B6E-BA3EB7072955}"/>
              </a:ext>
            </a:extLst>
          </p:cNvPr>
          <p:cNvSpPr/>
          <p:nvPr/>
        </p:nvSpPr>
        <p:spPr>
          <a:xfrm>
            <a:off x="822916" y="4309730"/>
            <a:ext cx="1031358" cy="7442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5" name="Oval 14">
            <a:extLst>
              <a:ext uri="{FF2B5EF4-FFF2-40B4-BE49-F238E27FC236}">
                <a16:creationId xmlns:a16="http://schemas.microsoft.com/office/drawing/2014/main" id="{D840025D-930D-498B-BA44-FDD9AB1C35F5}"/>
              </a:ext>
            </a:extLst>
          </p:cNvPr>
          <p:cNvSpPr/>
          <p:nvPr/>
        </p:nvSpPr>
        <p:spPr>
          <a:xfrm>
            <a:off x="1683489" y="4917639"/>
            <a:ext cx="1031358" cy="7442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3819521281"/>
      </p:ext>
    </p:extLst>
  </p:cSld>
  <p:clrMapOvr>
    <a:masterClrMapping/>
  </p:clrMapOvr>
  <mc:AlternateContent xmlns:mc="http://schemas.openxmlformats.org/markup-compatibility/2006" xmlns:p14="http://schemas.microsoft.com/office/powerpoint/2010/main">
    <mc:Choice Requires="p14">
      <p:transition spd="slow" p14:dur="2000" advTm="35830"/>
    </mc:Choice>
    <mc:Fallback xmlns="">
      <p:transition spd="slow" advTm="35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08C11-4506-45C2-9B34-46FD7F10AFFD}"/>
              </a:ext>
            </a:extLst>
          </p:cNvPr>
          <p:cNvSpPr txBox="1">
            <a:spLocks/>
          </p:cNvSpPr>
          <p:nvPr/>
        </p:nvSpPr>
        <p:spPr>
          <a:xfrm>
            <a:off x="3760398" y="5431"/>
            <a:ext cx="4671204" cy="399032"/>
          </a:xfrm>
          <a:prstGeom prst="rect">
            <a:avLst/>
          </a:prstGeom>
        </p:spPr>
        <p:txBody>
          <a:bodyPr anchor="b"/>
          <a:lst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a:lstStyle>
          <a:p>
            <a:pPr algn="ctr"/>
            <a:r>
              <a:rPr lang="en-US" sz="2800" dirty="0"/>
              <a:t>Environment</a:t>
            </a:r>
            <a:r>
              <a:rPr lang="en-US" dirty="0"/>
              <a:t> Set Up</a:t>
            </a:r>
          </a:p>
        </p:txBody>
      </p:sp>
      <p:sp>
        <p:nvSpPr>
          <p:cNvPr id="3" name="Text Placeholder 3">
            <a:extLst>
              <a:ext uri="{FF2B5EF4-FFF2-40B4-BE49-F238E27FC236}">
                <a16:creationId xmlns:a16="http://schemas.microsoft.com/office/drawing/2014/main" id="{719C1569-BFD7-4872-AD18-D926E839DEA2}"/>
              </a:ext>
            </a:extLst>
          </p:cNvPr>
          <p:cNvSpPr txBox="1">
            <a:spLocks/>
          </p:cNvSpPr>
          <p:nvPr/>
        </p:nvSpPr>
        <p:spPr>
          <a:xfrm>
            <a:off x="358870" y="1299210"/>
            <a:ext cx="2817527" cy="425958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9pPr>
          </a:lstStyle>
          <a:p>
            <a:pPr marL="457200">
              <a:lnSpc>
                <a:spcPct val="115000"/>
              </a:lnSpc>
              <a:spcAft>
                <a:spcPts val="1000"/>
              </a:spcAft>
            </a:pPr>
            <a:r>
              <a:rPr lang="en-US" sz="1800"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-Audio Volume</a:t>
            </a:r>
            <a:r>
              <a:rPr lang="en-US" sz="1800" b="1"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 – 75% </a:t>
            </a:r>
            <a:r>
              <a:rPr lang="en-US" sz="1800"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 icon, Adjust the volume to a comfortable level</a:t>
            </a:r>
          </a:p>
          <a:p>
            <a:pPr marL="457200">
              <a:lnSpc>
                <a:spcPct val="115000"/>
              </a:lnSpc>
              <a:spcAft>
                <a:spcPts val="1000"/>
              </a:spcAft>
            </a:pPr>
            <a:r>
              <a:rPr lang="en-US" sz="1800" dirty="0">
                <a:solidFill>
                  <a:srgbClr val="FFC000"/>
                </a:solidFill>
                <a:latin typeface="Calibri" panose="020F0502020204030204" pitchFamily="34" charset="0"/>
                <a:ea typeface="Times New Roman" panose="02020603050405020304" pitchFamily="18" charset="0"/>
                <a:cs typeface="Times New Roman" panose="02020603050405020304" pitchFamily="18" charset="0"/>
              </a:rPr>
              <a:t> -Button Clicks and Alarm Audio ENABLE</a:t>
            </a:r>
          </a:p>
          <a:p>
            <a:pPr marL="457200">
              <a:lnSpc>
                <a:spcPct val="115000"/>
              </a:lnSpc>
              <a:spcAft>
                <a:spcPts val="1000"/>
              </a:spcAft>
            </a:pPr>
            <a:r>
              <a:rPr lang="en-US" sz="1800"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Global Home Screen Mode –</a:t>
            </a:r>
            <a:r>
              <a:rPr lang="en-US" sz="1800" b="1"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 Select</a:t>
            </a:r>
            <a:endParaRPr lang="en-CA" sz="1800" dirty="0">
              <a:solidFill>
                <a:srgbClr val="00B050"/>
              </a:solidFill>
              <a:latin typeface="Times New Roman" panose="02020603050405020304" pitchFamily="18" charset="0"/>
              <a:ea typeface="Times New Roman" panose="02020603050405020304" pitchFamily="18" charset="0"/>
            </a:endParaRPr>
          </a:p>
          <a:p>
            <a:endParaRPr lang="en-US" dirty="0"/>
          </a:p>
        </p:txBody>
      </p:sp>
      <p:pic>
        <p:nvPicPr>
          <p:cNvPr id="4" name="Picture 3">
            <a:extLst>
              <a:ext uri="{FF2B5EF4-FFF2-40B4-BE49-F238E27FC236}">
                <a16:creationId xmlns:a16="http://schemas.microsoft.com/office/drawing/2014/main" id="{E3C48382-B925-4E77-9A11-E74908D3E40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220040" y="1059861"/>
            <a:ext cx="7937328" cy="4516374"/>
          </a:xfrm>
          <a:prstGeom prst="rect">
            <a:avLst/>
          </a:prstGeom>
          <a:noFill/>
          <a:ln>
            <a:noFill/>
          </a:ln>
        </p:spPr>
      </p:pic>
      <p:grpSp>
        <p:nvGrpSpPr>
          <p:cNvPr id="5" name="Group 4">
            <a:extLst>
              <a:ext uri="{FF2B5EF4-FFF2-40B4-BE49-F238E27FC236}">
                <a16:creationId xmlns:a16="http://schemas.microsoft.com/office/drawing/2014/main" id="{41B3DA79-93E7-459D-AD53-7E45CB11B846}"/>
              </a:ext>
            </a:extLst>
          </p:cNvPr>
          <p:cNvGrpSpPr/>
          <p:nvPr/>
        </p:nvGrpSpPr>
        <p:grpSpPr>
          <a:xfrm>
            <a:off x="1" y="6269001"/>
            <a:ext cx="12191999" cy="588999"/>
            <a:chOff x="1" y="6269001"/>
            <a:chExt cx="12191999" cy="588999"/>
          </a:xfrm>
        </p:grpSpPr>
        <p:sp>
          <p:nvSpPr>
            <p:cNvPr id="6" name="Rectangle 5">
              <a:extLst>
                <a:ext uri="{FF2B5EF4-FFF2-40B4-BE49-F238E27FC236}">
                  <a16:creationId xmlns:a16="http://schemas.microsoft.com/office/drawing/2014/main" id="{9189D138-10DC-461D-9926-A12BE26CFF13}"/>
                </a:ext>
              </a:extLst>
            </p:cNvPr>
            <p:cNvSpPr/>
            <p:nvPr/>
          </p:nvSpPr>
          <p:spPr>
            <a:xfrm>
              <a:off x="1" y="6269001"/>
              <a:ext cx="12191999" cy="588999"/>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descr="Morris Logo No Bullet_RED.eps">
              <a:extLst>
                <a:ext uri="{FF2B5EF4-FFF2-40B4-BE49-F238E27FC236}">
                  <a16:creationId xmlns:a16="http://schemas.microsoft.com/office/drawing/2014/main" id="{55C6734A-D024-44F9-BB4E-57D0EAEAB2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7737" y="6384496"/>
              <a:ext cx="1937842" cy="245460"/>
            </a:xfrm>
            <a:prstGeom prst="rect">
              <a:avLst/>
            </a:prstGeom>
          </p:spPr>
        </p:pic>
      </p:grpSp>
      <p:sp>
        <p:nvSpPr>
          <p:cNvPr id="8" name="Arrow: Right 7">
            <a:extLst>
              <a:ext uri="{FF2B5EF4-FFF2-40B4-BE49-F238E27FC236}">
                <a16:creationId xmlns:a16="http://schemas.microsoft.com/office/drawing/2014/main" id="{535AB688-0CAA-49E1-BAFD-E591E9AA6488}"/>
              </a:ext>
            </a:extLst>
          </p:cNvPr>
          <p:cNvSpPr/>
          <p:nvPr/>
        </p:nvSpPr>
        <p:spPr>
          <a:xfrm>
            <a:off x="2753700" y="1671852"/>
            <a:ext cx="1244222" cy="293734"/>
          </a:xfrm>
          <a:prstGeom prst="rightArrow">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dirty="0"/>
          </a:p>
        </p:txBody>
      </p:sp>
      <p:sp>
        <p:nvSpPr>
          <p:cNvPr id="9" name="Arrow: Right 8">
            <a:extLst>
              <a:ext uri="{FF2B5EF4-FFF2-40B4-BE49-F238E27FC236}">
                <a16:creationId xmlns:a16="http://schemas.microsoft.com/office/drawing/2014/main" id="{860DB737-C04A-448D-8011-BECA91FFE21F}"/>
              </a:ext>
            </a:extLst>
          </p:cNvPr>
          <p:cNvSpPr/>
          <p:nvPr/>
        </p:nvSpPr>
        <p:spPr>
          <a:xfrm rot="20627936">
            <a:off x="2716227" y="2572391"/>
            <a:ext cx="1411191" cy="329390"/>
          </a:xfrm>
          <a:prstGeom prst="rightArrow">
            <a:avLst/>
          </a:prstGeom>
          <a:solidFill>
            <a:srgbClr val="FFC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CA" dirty="0"/>
          </a:p>
        </p:txBody>
      </p:sp>
      <p:sp>
        <p:nvSpPr>
          <p:cNvPr id="10" name="Arrow: Right 9">
            <a:extLst>
              <a:ext uri="{FF2B5EF4-FFF2-40B4-BE49-F238E27FC236}">
                <a16:creationId xmlns:a16="http://schemas.microsoft.com/office/drawing/2014/main" id="{6697B00F-0839-4D43-B295-247B2487B5D3}"/>
              </a:ext>
            </a:extLst>
          </p:cNvPr>
          <p:cNvSpPr/>
          <p:nvPr/>
        </p:nvSpPr>
        <p:spPr>
          <a:xfrm rot="19503988">
            <a:off x="2725666" y="3224267"/>
            <a:ext cx="1413350" cy="346812"/>
          </a:xfrm>
          <a:prstGeom prst="rightArrow">
            <a:avLst/>
          </a:prstGeom>
          <a:solidFill>
            <a:srgbClr val="00B050"/>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CA" dirty="0"/>
          </a:p>
        </p:txBody>
      </p:sp>
      <p:pic>
        <p:nvPicPr>
          <p:cNvPr id="12" name="Audio 11">
            <a:hlinkClick r:id="" action="ppaction://media"/>
            <a:extLst>
              <a:ext uri="{FF2B5EF4-FFF2-40B4-BE49-F238E27FC236}">
                <a16:creationId xmlns:a16="http://schemas.microsoft.com/office/drawing/2014/main" id="{1606F57C-68CB-460A-B303-FA7DE3B0D5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
        <p:nvSpPr>
          <p:cNvPr id="14" name="TextBox 13">
            <a:extLst>
              <a:ext uri="{FF2B5EF4-FFF2-40B4-BE49-F238E27FC236}">
                <a16:creationId xmlns:a16="http://schemas.microsoft.com/office/drawing/2014/main" id="{42F00612-69F2-4D07-9E47-2E3A9B494354}"/>
              </a:ext>
            </a:extLst>
          </p:cNvPr>
          <p:cNvSpPr txBox="1"/>
          <p:nvPr/>
        </p:nvSpPr>
        <p:spPr>
          <a:xfrm>
            <a:off x="4566703" y="294914"/>
            <a:ext cx="3195063" cy="369332"/>
          </a:xfrm>
          <a:prstGeom prst="rect">
            <a:avLst/>
          </a:prstGeom>
          <a:noFill/>
        </p:spPr>
        <p:txBody>
          <a:bodyPr wrap="square" rtlCol="0">
            <a:spAutoFit/>
          </a:bodyPr>
          <a:lstStyle/>
          <a:p>
            <a:r>
              <a:rPr lang="en-US" dirty="0"/>
              <a:t>Navigate to </a:t>
            </a:r>
            <a:r>
              <a:rPr lang="en-US" b="1" dirty="0"/>
              <a:t>User</a:t>
            </a:r>
            <a:r>
              <a:rPr lang="en-US" dirty="0"/>
              <a:t>- </a:t>
            </a:r>
            <a:r>
              <a:rPr lang="en-US" b="1" dirty="0"/>
              <a:t>Environment</a:t>
            </a:r>
            <a:endParaRPr lang="en-CA" b="1" dirty="0"/>
          </a:p>
        </p:txBody>
      </p:sp>
      <p:sp>
        <p:nvSpPr>
          <p:cNvPr id="15" name="Oval 14">
            <a:extLst>
              <a:ext uri="{FF2B5EF4-FFF2-40B4-BE49-F238E27FC236}">
                <a16:creationId xmlns:a16="http://schemas.microsoft.com/office/drawing/2014/main" id="{5D3F0E4C-567F-4CF4-B9FE-3AE62EEC964E}"/>
              </a:ext>
            </a:extLst>
          </p:cNvPr>
          <p:cNvSpPr/>
          <p:nvPr/>
        </p:nvSpPr>
        <p:spPr>
          <a:xfrm>
            <a:off x="5733616" y="4306450"/>
            <a:ext cx="1031358" cy="7442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6" name="Oval 15">
            <a:extLst>
              <a:ext uri="{FF2B5EF4-FFF2-40B4-BE49-F238E27FC236}">
                <a16:creationId xmlns:a16="http://schemas.microsoft.com/office/drawing/2014/main" id="{674A0E1B-9640-4520-A154-1DE92FA78A35}"/>
              </a:ext>
            </a:extLst>
          </p:cNvPr>
          <p:cNvSpPr/>
          <p:nvPr/>
        </p:nvSpPr>
        <p:spPr>
          <a:xfrm>
            <a:off x="4798828" y="4833922"/>
            <a:ext cx="1031358" cy="7442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3319661607"/>
      </p:ext>
    </p:extLst>
  </p:cSld>
  <p:clrMapOvr>
    <a:masterClrMapping/>
  </p:clrMapOvr>
  <mc:AlternateContent xmlns:mc="http://schemas.openxmlformats.org/markup-compatibility/2006" xmlns:p14="http://schemas.microsoft.com/office/powerpoint/2010/main">
    <mc:Choice Requires="p14">
      <p:transition spd="slow" p14:dur="2000" advTm="20742"/>
    </mc:Choice>
    <mc:Fallback xmlns="">
      <p:transition spd="slow" advTm="20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67F0CAB">
            <a:hlinkClick r:id="" action="ppaction://media"/>
            <a:extLst>
              <a:ext uri="{FF2B5EF4-FFF2-40B4-BE49-F238E27FC236}">
                <a16:creationId xmlns:a16="http://schemas.microsoft.com/office/drawing/2014/main" id="{4DF922A9-F3AC-42F5-B3CE-E1C28E9D2F3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82700" y="548481"/>
            <a:ext cx="10240963" cy="5761038"/>
          </a:xfrm>
          <a:prstGeom prst="rect">
            <a:avLst/>
          </a:prstGeom>
        </p:spPr>
      </p:pic>
    </p:spTree>
    <p:extLst>
      <p:ext uri="{BB962C8B-B14F-4D97-AF65-F5344CB8AC3E}">
        <p14:creationId xmlns:p14="http://schemas.microsoft.com/office/powerpoint/2010/main" val="235354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2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DA177-4C78-4ECD-B273-8B44D8D84375}"/>
              </a:ext>
            </a:extLst>
          </p:cNvPr>
          <p:cNvSpPr txBox="1">
            <a:spLocks/>
          </p:cNvSpPr>
          <p:nvPr/>
        </p:nvSpPr>
        <p:spPr>
          <a:xfrm>
            <a:off x="2274377" y="1063972"/>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i="0" u="none" strike="noStrike" kern="1200" cap="none" spc="0" normalizeH="0" baseline="0" noProof="0" dirty="0">
                <a:ln>
                  <a:noFill/>
                </a:ln>
                <a:solidFill>
                  <a:sysClr val="windowText" lastClr="000000"/>
                </a:solidFill>
                <a:effectLst/>
                <a:uLnTx/>
                <a:uFillTx/>
                <a:latin typeface="Calibri"/>
                <a:ea typeface="+mj-ea"/>
                <a:cs typeface="+mj-cs"/>
              </a:rPr>
              <a:t>Monitor Set Up</a:t>
            </a:r>
          </a:p>
        </p:txBody>
      </p:sp>
      <p:sp>
        <p:nvSpPr>
          <p:cNvPr id="3" name="Subtitle 2">
            <a:extLst>
              <a:ext uri="{FF2B5EF4-FFF2-40B4-BE49-F238E27FC236}">
                <a16:creationId xmlns:a16="http://schemas.microsoft.com/office/drawing/2014/main" id="{CB81DE60-A1FD-44A4-9440-D3B61A3DFBFB}"/>
              </a:ext>
            </a:extLst>
          </p:cNvPr>
          <p:cNvSpPr txBox="1">
            <a:spLocks/>
          </p:cNvSpPr>
          <p:nvPr/>
        </p:nvSpPr>
        <p:spPr>
          <a:xfrm>
            <a:off x="3413482" y="3134500"/>
            <a:ext cx="5365035" cy="588999"/>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tint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r>
              <a:rPr lang="en-US" sz="3600" b="1" dirty="0">
                <a:solidFill>
                  <a:schemeClr val="tx1"/>
                </a:solidFill>
              </a:rPr>
              <a:t>1)Powering X35 On and Off</a:t>
            </a:r>
          </a:p>
        </p:txBody>
      </p:sp>
      <p:grpSp>
        <p:nvGrpSpPr>
          <p:cNvPr id="5" name="Group 4">
            <a:extLst>
              <a:ext uri="{FF2B5EF4-FFF2-40B4-BE49-F238E27FC236}">
                <a16:creationId xmlns:a16="http://schemas.microsoft.com/office/drawing/2014/main" id="{CB840A5B-2D5C-46C6-B4AA-55A662E7D1D4}"/>
              </a:ext>
            </a:extLst>
          </p:cNvPr>
          <p:cNvGrpSpPr/>
          <p:nvPr/>
        </p:nvGrpSpPr>
        <p:grpSpPr>
          <a:xfrm>
            <a:off x="1" y="6269001"/>
            <a:ext cx="12191999" cy="588999"/>
            <a:chOff x="1" y="6269001"/>
            <a:chExt cx="12191999" cy="588999"/>
          </a:xfrm>
        </p:grpSpPr>
        <p:sp>
          <p:nvSpPr>
            <p:cNvPr id="6" name="Rectangle 5">
              <a:extLst>
                <a:ext uri="{FF2B5EF4-FFF2-40B4-BE49-F238E27FC236}">
                  <a16:creationId xmlns:a16="http://schemas.microsoft.com/office/drawing/2014/main" id="{CC63DBA8-C0D0-4517-BB65-608741E31B12}"/>
                </a:ext>
              </a:extLst>
            </p:cNvPr>
            <p:cNvSpPr/>
            <p:nvPr/>
          </p:nvSpPr>
          <p:spPr>
            <a:xfrm>
              <a:off x="1" y="6269001"/>
              <a:ext cx="12191999" cy="588999"/>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descr="Morris Logo No Bullet_RED.eps">
              <a:extLst>
                <a:ext uri="{FF2B5EF4-FFF2-40B4-BE49-F238E27FC236}">
                  <a16:creationId xmlns:a16="http://schemas.microsoft.com/office/drawing/2014/main" id="{EF39BEB1-C586-43F2-B922-F8BC3DAC4A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7737" y="6384496"/>
              <a:ext cx="1937842" cy="245460"/>
            </a:xfrm>
            <a:prstGeom prst="rect">
              <a:avLst/>
            </a:prstGeom>
          </p:spPr>
        </p:pic>
      </p:grpSp>
      <p:pic>
        <p:nvPicPr>
          <p:cNvPr id="8" name="Picture 7">
            <a:extLst>
              <a:ext uri="{FF2B5EF4-FFF2-40B4-BE49-F238E27FC236}">
                <a16:creationId xmlns:a16="http://schemas.microsoft.com/office/drawing/2014/main" id="{29A6230D-487A-4FF6-A869-520046B5B16B}"/>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a:off x="0" y="0"/>
            <a:ext cx="12192000" cy="6269001"/>
          </a:xfrm>
          <a:prstGeom prst="rect">
            <a:avLst/>
          </a:prstGeom>
        </p:spPr>
      </p:pic>
      <p:pic>
        <p:nvPicPr>
          <p:cNvPr id="10" name="Audio 9">
            <a:hlinkClick r:id="" action="ppaction://media"/>
            <a:extLst>
              <a:ext uri="{FF2B5EF4-FFF2-40B4-BE49-F238E27FC236}">
                <a16:creationId xmlns:a16="http://schemas.microsoft.com/office/drawing/2014/main" id="{64E0BB69-26F5-4AD8-A4C9-D1B59548DE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60393403"/>
      </p:ext>
    </p:extLst>
  </p:cSld>
  <p:clrMapOvr>
    <a:masterClrMapping/>
  </p:clrMapOvr>
  <mc:AlternateContent xmlns:mc="http://schemas.openxmlformats.org/markup-compatibility/2006" xmlns:p14="http://schemas.microsoft.com/office/powerpoint/2010/main">
    <mc:Choice Requires="p14">
      <p:transition spd="slow" p14:dur="2000" advClick="0" advTm="5602"/>
    </mc:Choice>
    <mc:Fallback xmlns="">
      <p:transition spd="slow" advClick="0" advTm="5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numSld="999"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29F3C80-FE0A-427A-B6B0-2ED81CAC4433}"/>
              </a:ext>
            </a:extLst>
          </p:cNvPr>
          <p:cNvGrpSpPr/>
          <p:nvPr/>
        </p:nvGrpSpPr>
        <p:grpSpPr>
          <a:xfrm>
            <a:off x="1" y="6269001"/>
            <a:ext cx="12191999" cy="588999"/>
            <a:chOff x="1" y="6269001"/>
            <a:chExt cx="12191999" cy="588999"/>
          </a:xfrm>
        </p:grpSpPr>
        <p:sp>
          <p:nvSpPr>
            <p:cNvPr id="3" name="Rectangle 2">
              <a:extLst>
                <a:ext uri="{FF2B5EF4-FFF2-40B4-BE49-F238E27FC236}">
                  <a16:creationId xmlns:a16="http://schemas.microsoft.com/office/drawing/2014/main" id="{19E80F42-E905-475D-A1DF-39FA557FA486}"/>
                </a:ext>
              </a:extLst>
            </p:cNvPr>
            <p:cNvSpPr/>
            <p:nvPr/>
          </p:nvSpPr>
          <p:spPr>
            <a:xfrm>
              <a:off x="1" y="6269001"/>
              <a:ext cx="12191999" cy="588999"/>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descr="Morris Logo No Bullet_RED.eps">
              <a:extLst>
                <a:ext uri="{FF2B5EF4-FFF2-40B4-BE49-F238E27FC236}">
                  <a16:creationId xmlns:a16="http://schemas.microsoft.com/office/drawing/2014/main" id="{9AFB1E0E-943D-4257-89C8-BF2EFFCF84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7737" y="6384496"/>
              <a:ext cx="1937842" cy="245460"/>
            </a:xfrm>
            <a:prstGeom prst="rect">
              <a:avLst/>
            </a:prstGeom>
          </p:spPr>
        </p:pic>
      </p:grpSp>
      <p:sp>
        <p:nvSpPr>
          <p:cNvPr id="5" name="Title 1">
            <a:extLst>
              <a:ext uri="{FF2B5EF4-FFF2-40B4-BE49-F238E27FC236}">
                <a16:creationId xmlns:a16="http://schemas.microsoft.com/office/drawing/2014/main" id="{D2CFADC1-F958-4B48-9250-092A15DB706B}"/>
              </a:ext>
            </a:extLst>
          </p:cNvPr>
          <p:cNvSpPr txBox="1">
            <a:spLocks/>
          </p:cNvSpPr>
          <p:nvPr/>
        </p:nvSpPr>
        <p:spPr>
          <a:xfrm>
            <a:off x="4948353" y="-71942"/>
            <a:ext cx="2295293" cy="764541"/>
          </a:xfrm>
          <a:prstGeom prst="rect">
            <a:avLst/>
          </a:prstGeom>
        </p:spPr>
        <p:txBody>
          <a:bodyPr anchor="b"/>
          <a:lstStyle>
            <a:lvl1pPr algn="l" defTabSz="914400" rtl="0" eaLnBrk="1" latinLnBrk="0" hangingPunct="1">
              <a:lnSpc>
                <a:spcPct val="90000"/>
              </a:lnSpc>
              <a:spcBef>
                <a:spcPct val="0"/>
              </a:spcBef>
              <a:buNone/>
              <a:defRPr sz="2000" b="1" kern="1200">
                <a:solidFill>
                  <a:schemeClr val="tx1"/>
                </a:solidFill>
                <a:latin typeface="+mj-lt"/>
                <a:ea typeface="+mj-ea"/>
                <a:cs typeface="+mj-cs"/>
              </a:defRPr>
            </a:lvl1pPr>
          </a:lstStyle>
          <a:p>
            <a:pPr algn="ctr"/>
            <a:r>
              <a:rPr lang="en-US" sz="2400" dirty="0"/>
              <a:t>Console Features</a:t>
            </a:r>
            <a:r>
              <a:rPr lang="en-US" dirty="0"/>
              <a:t>	</a:t>
            </a:r>
          </a:p>
        </p:txBody>
      </p:sp>
      <p:sp>
        <p:nvSpPr>
          <p:cNvPr id="6" name="Text Placeholder 3">
            <a:extLst>
              <a:ext uri="{FF2B5EF4-FFF2-40B4-BE49-F238E27FC236}">
                <a16:creationId xmlns:a16="http://schemas.microsoft.com/office/drawing/2014/main" id="{21DC7E28-6DFA-4228-A11D-CE6A3C2C921E}"/>
              </a:ext>
            </a:extLst>
          </p:cNvPr>
          <p:cNvSpPr txBox="1">
            <a:spLocks/>
          </p:cNvSpPr>
          <p:nvPr/>
        </p:nvSpPr>
        <p:spPr>
          <a:xfrm>
            <a:off x="3352800" y="282844"/>
            <a:ext cx="5486400" cy="32641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9pPr>
          </a:lstStyle>
          <a:p>
            <a:pPr marL="228600" algn="ctr" defTabSz="457200">
              <a:lnSpc>
                <a:spcPct val="115000"/>
              </a:lnSpc>
              <a:spcBef>
                <a:spcPct val="20000"/>
              </a:spcBef>
              <a:spcAft>
                <a:spcPts val="1000"/>
              </a:spcAft>
              <a:buFont typeface="+mj-lt"/>
              <a:buNone/>
            </a:pPr>
            <a:r>
              <a:rPr lang="en-US" sz="1800" dirty="0">
                <a:latin typeface="Calibri" panose="020F0502020204030204" pitchFamily="34" charset="0"/>
                <a:ea typeface="Times New Roman" panose="02020603050405020304" pitchFamily="18" charset="0"/>
                <a:cs typeface="Times New Roman" panose="02020603050405020304" pitchFamily="18" charset="0"/>
              </a:rPr>
              <a:t>Navigate from </a:t>
            </a:r>
            <a:r>
              <a:rPr lang="en-US" sz="1800" b="1" dirty="0">
                <a:latin typeface="Calibri" panose="020F0502020204030204" pitchFamily="34" charset="0"/>
                <a:ea typeface="Times New Roman" panose="02020603050405020304" pitchFamily="18" charset="0"/>
                <a:cs typeface="Times New Roman" panose="02020603050405020304" pitchFamily="18" charset="0"/>
              </a:rPr>
              <a:t>System, Features, </a:t>
            </a:r>
            <a:r>
              <a:rPr lang="en-US" sz="1800" dirty="0">
                <a:latin typeface="Calibri" panose="020F0502020204030204" pitchFamily="34" charset="0"/>
                <a:ea typeface="Times New Roman" panose="02020603050405020304" pitchFamily="18" charset="0"/>
                <a:cs typeface="Times New Roman" panose="02020603050405020304" pitchFamily="18" charset="0"/>
              </a:rPr>
              <a:t>and then </a:t>
            </a:r>
            <a:r>
              <a:rPr lang="en-US" sz="1800" b="1" dirty="0">
                <a:latin typeface="Calibri" panose="020F0502020204030204" pitchFamily="34" charset="0"/>
                <a:ea typeface="Times New Roman" panose="02020603050405020304" pitchFamily="18" charset="0"/>
                <a:cs typeface="Times New Roman" panose="02020603050405020304" pitchFamily="18" charset="0"/>
              </a:rPr>
              <a:t>Console</a:t>
            </a:r>
            <a:endParaRPr lang="en-CA" sz="1800" dirty="0">
              <a:latin typeface="Times New Roman" panose="02020603050405020304" pitchFamily="18" charset="0"/>
              <a:ea typeface="Times New Roman" panose="02020603050405020304" pitchFamily="18" charset="0"/>
            </a:endParaRPr>
          </a:p>
        </p:txBody>
      </p:sp>
      <p:pic>
        <p:nvPicPr>
          <p:cNvPr id="7" name="Picture 6">
            <a:extLst>
              <a:ext uri="{FF2B5EF4-FFF2-40B4-BE49-F238E27FC236}">
                <a16:creationId xmlns:a16="http://schemas.microsoft.com/office/drawing/2014/main" id="{33B877D3-2E4D-4D2C-8897-70DB2EF401B4}"/>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302589" y="1080217"/>
            <a:ext cx="7805148" cy="4678434"/>
          </a:xfrm>
          <a:prstGeom prst="rect">
            <a:avLst/>
          </a:prstGeom>
          <a:noFill/>
          <a:ln>
            <a:noFill/>
          </a:ln>
        </p:spPr>
      </p:pic>
      <p:sp>
        <p:nvSpPr>
          <p:cNvPr id="8" name="TextBox 7">
            <a:extLst>
              <a:ext uri="{FF2B5EF4-FFF2-40B4-BE49-F238E27FC236}">
                <a16:creationId xmlns:a16="http://schemas.microsoft.com/office/drawing/2014/main" id="{57638376-A396-4C90-982C-AF385F49A125}"/>
              </a:ext>
            </a:extLst>
          </p:cNvPr>
          <p:cNvSpPr txBox="1"/>
          <p:nvPr/>
        </p:nvSpPr>
        <p:spPr>
          <a:xfrm>
            <a:off x="433866" y="1473193"/>
            <a:ext cx="1298511" cy="923330"/>
          </a:xfrm>
          <a:prstGeom prst="rect">
            <a:avLst/>
          </a:prstGeom>
          <a:noFill/>
        </p:spPr>
        <p:txBody>
          <a:bodyPr wrap="square" rtlCol="0">
            <a:spAutoFit/>
          </a:bodyPr>
          <a:lstStyle/>
          <a:p>
            <a:r>
              <a:rPr lang="en-US" sz="1800" dirty="0">
                <a:effectLst/>
                <a:latin typeface="Calibri" panose="020F0502020204030204" pitchFamily="34" charset="0"/>
                <a:ea typeface="Times New Roman" panose="02020603050405020304" pitchFamily="18" charset="0"/>
                <a:cs typeface="Times New Roman" panose="02020603050405020304" pitchFamily="18" charset="0"/>
              </a:rPr>
              <a:t>UNIVERSAL TERMINAL</a:t>
            </a: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a:t>
            </a: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 Disabled</a:t>
            </a:r>
            <a:endParaRPr lang="en-CA" dirty="0"/>
          </a:p>
        </p:txBody>
      </p:sp>
      <p:sp>
        <p:nvSpPr>
          <p:cNvPr id="9" name="TextBox 8">
            <a:extLst>
              <a:ext uri="{FF2B5EF4-FFF2-40B4-BE49-F238E27FC236}">
                <a16:creationId xmlns:a16="http://schemas.microsoft.com/office/drawing/2014/main" id="{EE34598A-B35E-4A3C-8B90-4A829BA2CC6B}"/>
              </a:ext>
            </a:extLst>
          </p:cNvPr>
          <p:cNvSpPr txBox="1"/>
          <p:nvPr/>
        </p:nvSpPr>
        <p:spPr>
          <a:xfrm>
            <a:off x="10292239" y="3019651"/>
            <a:ext cx="1298512" cy="923330"/>
          </a:xfrm>
          <a:prstGeom prst="rect">
            <a:avLst/>
          </a:prstGeom>
          <a:noFill/>
        </p:spPr>
        <p:txBody>
          <a:bodyPr wrap="square" rtlCol="0">
            <a:spAutoFit/>
          </a:bodyPr>
          <a:lstStyle/>
          <a:p>
            <a:r>
              <a:rPr lang="en-US" sz="1800" dirty="0">
                <a:effectLst/>
                <a:latin typeface="Calibri" panose="020F0502020204030204" pitchFamily="34" charset="0"/>
                <a:ea typeface="Times New Roman" panose="02020603050405020304" pitchFamily="18" charset="0"/>
                <a:cs typeface="Times New Roman" panose="02020603050405020304" pitchFamily="18" charset="0"/>
              </a:rPr>
              <a:t>XTEND – </a:t>
            </a: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Enabled </a:t>
            </a:r>
          </a:p>
          <a:p>
            <a:endParaRPr lang="en-CA" dirty="0"/>
          </a:p>
        </p:txBody>
      </p:sp>
      <p:sp>
        <p:nvSpPr>
          <p:cNvPr id="10" name="Arrow: Right 9">
            <a:extLst>
              <a:ext uri="{FF2B5EF4-FFF2-40B4-BE49-F238E27FC236}">
                <a16:creationId xmlns:a16="http://schemas.microsoft.com/office/drawing/2014/main" id="{BEE81BDF-1260-4559-8CD5-95BFE7709EDE}"/>
              </a:ext>
            </a:extLst>
          </p:cNvPr>
          <p:cNvSpPr/>
          <p:nvPr/>
        </p:nvSpPr>
        <p:spPr>
          <a:xfrm rot="10800000">
            <a:off x="9166999" y="3091509"/>
            <a:ext cx="978408" cy="484632"/>
          </a:xfrm>
          <a:prstGeom prst="rightArrow">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CA" dirty="0"/>
          </a:p>
        </p:txBody>
      </p:sp>
      <p:sp>
        <p:nvSpPr>
          <p:cNvPr id="11" name="TextBox 10">
            <a:extLst>
              <a:ext uri="{FF2B5EF4-FFF2-40B4-BE49-F238E27FC236}">
                <a16:creationId xmlns:a16="http://schemas.microsoft.com/office/drawing/2014/main" id="{BF0328C2-3405-4EDD-A42F-20C331EDDC5A}"/>
              </a:ext>
            </a:extLst>
          </p:cNvPr>
          <p:cNvSpPr txBox="1"/>
          <p:nvPr/>
        </p:nvSpPr>
        <p:spPr>
          <a:xfrm>
            <a:off x="10229904" y="764541"/>
            <a:ext cx="1689239" cy="1754326"/>
          </a:xfrm>
          <a:prstGeom prst="rect">
            <a:avLst/>
          </a:prstGeom>
          <a:noFill/>
        </p:spPr>
        <p:txBody>
          <a:bodyPr wrap="square" rtlCol="0">
            <a:spAutoFit/>
          </a:bodyPr>
          <a:lstStyle/>
          <a:p>
            <a:pPr lvl="0"/>
            <a:r>
              <a:rPr lang="en-US" dirty="0"/>
              <a:t>VDC SUPPORT-Enable If You Have a VDC Switch (Vehicle Display Controller)</a:t>
            </a:r>
          </a:p>
        </p:txBody>
      </p:sp>
      <p:sp>
        <p:nvSpPr>
          <p:cNvPr id="12" name="Arrow: Right 11">
            <a:extLst>
              <a:ext uri="{FF2B5EF4-FFF2-40B4-BE49-F238E27FC236}">
                <a16:creationId xmlns:a16="http://schemas.microsoft.com/office/drawing/2014/main" id="{764D1978-9856-452E-9B4D-7EDC97D5AD8D}"/>
              </a:ext>
            </a:extLst>
          </p:cNvPr>
          <p:cNvSpPr/>
          <p:nvPr/>
        </p:nvSpPr>
        <p:spPr>
          <a:xfrm rot="9767232">
            <a:off x="7442440" y="1471713"/>
            <a:ext cx="2856231" cy="484632"/>
          </a:xfrm>
          <a:prstGeom prst="rightArrow">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CA" dirty="0"/>
          </a:p>
        </p:txBody>
      </p:sp>
      <p:sp>
        <p:nvSpPr>
          <p:cNvPr id="13" name="Arrow: Right 12">
            <a:extLst>
              <a:ext uri="{FF2B5EF4-FFF2-40B4-BE49-F238E27FC236}">
                <a16:creationId xmlns:a16="http://schemas.microsoft.com/office/drawing/2014/main" id="{373EB744-FD06-47AD-BE26-CF09103DFB16}"/>
              </a:ext>
            </a:extLst>
          </p:cNvPr>
          <p:cNvSpPr/>
          <p:nvPr/>
        </p:nvSpPr>
        <p:spPr>
          <a:xfrm>
            <a:off x="1732377" y="1629630"/>
            <a:ext cx="1164821" cy="484632"/>
          </a:xfrm>
          <a:prstGeom prst="rightArrow">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CA" dirty="0"/>
          </a:p>
        </p:txBody>
      </p:sp>
      <p:pic>
        <p:nvPicPr>
          <p:cNvPr id="15" name="Audio 14">
            <a:hlinkClick r:id="" action="ppaction://media"/>
            <a:extLst>
              <a:ext uri="{FF2B5EF4-FFF2-40B4-BE49-F238E27FC236}">
                <a16:creationId xmlns:a16="http://schemas.microsoft.com/office/drawing/2014/main" id="{78C40045-CB01-4D6F-8072-059071457C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
        <p:nvSpPr>
          <p:cNvPr id="16" name="Oval 15">
            <a:extLst>
              <a:ext uri="{FF2B5EF4-FFF2-40B4-BE49-F238E27FC236}">
                <a16:creationId xmlns:a16="http://schemas.microsoft.com/office/drawing/2014/main" id="{F01EF56C-1213-4D36-8C61-D6E57B8E90CA}"/>
              </a:ext>
            </a:extLst>
          </p:cNvPr>
          <p:cNvSpPr/>
          <p:nvPr/>
        </p:nvSpPr>
        <p:spPr>
          <a:xfrm>
            <a:off x="2920929" y="4474550"/>
            <a:ext cx="1031358" cy="7442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7" name="Oval 16">
            <a:extLst>
              <a:ext uri="{FF2B5EF4-FFF2-40B4-BE49-F238E27FC236}">
                <a16:creationId xmlns:a16="http://schemas.microsoft.com/office/drawing/2014/main" id="{2CA6476F-E892-4AD4-9D22-24BB5A1541F7}"/>
              </a:ext>
            </a:extLst>
          </p:cNvPr>
          <p:cNvSpPr/>
          <p:nvPr/>
        </p:nvSpPr>
        <p:spPr>
          <a:xfrm>
            <a:off x="3916995" y="3884019"/>
            <a:ext cx="1031358" cy="7442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8" name="Oval 17">
            <a:extLst>
              <a:ext uri="{FF2B5EF4-FFF2-40B4-BE49-F238E27FC236}">
                <a16:creationId xmlns:a16="http://schemas.microsoft.com/office/drawing/2014/main" id="{52942336-1134-4F92-9519-6F9691B03541}"/>
              </a:ext>
            </a:extLst>
          </p:cNvPr>
          <p:cNvSpPr/>
          <p:nvPr/>
        </p:nvSpPr>
        <p:spPr>
          <a:xfrm>
            <a:off x="4759842" y="5033504"/>
            <a:ext cx="1031358" cy="7442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3362881743"/>
      </p:ext>
    </p:extLst>
  </p:cSld>
  <p:clrMapOvr>
    <a:masterClrMapping/>
  </p:clrMapOvr>
  <mc:AlternateContent xmlns:mc="http://schemas.openxmlformats.org/markup-compatibility/2006" xmlns:p14="http://schemas.microsoft.com/office/powerpoint/2010/main">
    <mc:Choice Requires="p14">
      <p:transition spd="slow" p14:dur="2000" advTm="26011"/>
    </mc:Choice>
    <mc:Fallback xmlns="">
      <p:transition spd="slow" advTm="26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0434C-C6BD-4D46-ACD7-2A3C41C13441}"/>
              </a:ext>
            </a:extLst>
          </p:cNvPr>
          <p:cNvSpPr txBox="1">
            <a:spLocks/>
          </p:cNvSpPr>
          <p:nvPr/>
        </p:nvSpPr>
        <p:spPr>
          <a:xfrm>
            <a:off x="457199" y="19457"/>
            <a:ext cx="10192871" cy="58659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VDC Feature</a:t>
            </a:r>
          </a:p>
        </p:txBody>
      </p:sp>
      <p:pic>
        <p:nvPicPr>
          <p:cNvPr id="3" name="Picture 2" descr="Graphical user interface, application&#10;&#10;Description automatically generated">
            <a:extLst>
              <a:ext uri="{FF2B5EF4-FFF2-40B4-BE49-F238E27FC236}">
                <a16:creationId xmlns:a16="http://schemas.microsoft.com/office/drawing/2014/main" id="{D40A731E-E4FE-45BC-88A0-6B28CC796292}"/>
              </a:ext>
            </a:extLst>
          </p:cNvPr>
          <p:cNvPicPr>
            <a:picLocks noChangeAspect="1"/>
          </p:cNvPicPr>
          <p:nvPr/>
        </p:nvPicPr>
        <p:blipFill>
          <a:blip r:embed="rId4"/>
          <a:stretch>
            <a:fillRect/>
          </a:stretch>
        </p:blipFill>
        <p:spPr>
          <a:xfrm>
            <a:off x="41088" y="1465129"/>
            <a:ext cx="11325412" cy="4919367"/>
          </a:xfrm>
          <a:prstGeom prst="rect">
            <a:avLst/>
          </a:prstGeom>
        </p:spPr>
      </p:pic>
      <p:sp>
        <p:nvSpPr>
          <p:cNvPr id="4" name="TextBox 3">
            <a:extLst>
              <a:ext uri="{FF2B5EF4-FFF2-40B4-BE49-F238E27FC236}">
                <a16:creationId xmlns:a16="http://schemas.microsoft.com/office/drawing/2014/main" id="{A2A2358E-B811-46C4-B15A-486116BF9BB4}"/>
              </a:ext>
            </a:extLst>
          </p:cNvPr>
          <p:cNvSpPr txBox="1"/>
          <p:nvPr/>
        </p:nvSpPr>
        <p:spPr>
          <a:xfrm>
            <a:off x="457200" y="665235"/>
            <a:ext cx="10192871" cy="646331"/>
          </a:xfrm>
          <a:prstGeom prst="rect">
            <a:avLst/>
          </a:prstGeom>
          <a:noFill/>
        </p:spPr>
        <p:txBody>
          <a:bodyPr wrap="square" rtlCol="0">
            <a:spAutoFit/>
          </a:bodyPr>
          <a:lstStyle/>
          <a:p>
            <a:pPr algn="ctr"/>
            <a:r>
              <a:rPr lang="en-US" dirty="0"/>
              <a:t>If you have chosen to Enable VDC a VDC Feature Icon will Appear. Once you press this icon your VDC Feature page will come up.</a:t>
            </a:r>
            <a:endParaRPr lang="en-CA" dirty="0"/>
          </a:p>
        </p:txBody>
      </p:sp>
      <p:sp>
        <p:nvSpPr>
          <p:cNvPr id="5" name="Arrow: Right 4">
            <a:extLst>
              <a:ext uri="{FF2B5EF4-FFF2-40B4-BE49-F238E27FC236}">
                <a16:creationId xmlns:a16="http://schemas.microsoft.com/office/drawing/2014/main" id="{0D1C8F00-43FA-43C0-9EA9-0A4743B1C6F8}"/>
              </a:ext>
            </a:extLst>
          </p:cNvPr>
          <p:cNvSpPr/>
          <p:nvPr/>
        </p:nvSpPr>
        <p:spPr>
          <a:xfrm rot="5146686">
            <a:off x="6386323" y="2404472"/>
            <a:ext cx="3345134" cy="600247"/>
          </a:xfrm>
          <a:prstGeom prst="rightArrow">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CA" dirty="0"/>
          </a:p>
        </p:txBody>
      </p:sp>
      <p:grpSp>
        <p:nvGrpSpPr>
          <p:cNvPr id="6" name="Group 5">
            <a:extLst>
              <a:ext uri="{FF2B5EF4-FFF2-40B4-BE49-F238E27FC236}">
                <a16:creationId xmlns:a16="http://schemas.microsoft.com/office/drawing/2014/main" id="{4CB6456D-9819-49DC-9F11-FC61B1D8C0EE}"/>
              </a:ext>
            </a:extLst>
          </p:cNvPr>
          <p:cNvGrpSpPr/>
          <p:nvPr/>
        </p:nvGrpSpPr>
        <p:grpSpPr>
          <a:xfrm>
            <a:off x="1" y="6269001"/>
            <a:ext cx="12191999" cy="588999"/>
            <a:chOff x="1" y="6269001"/>
            <a:chExt cx="12191999" cy="588999"/>
          </a:xfrm>
        </p:grpSpPr>
        <p:sp>
          <p:nvSpPr>
            <p:cNvPr id="7" name="Rectangle 6">
              <a:extLst>
                <a:ext uri="{FF2B5EF4-FFF2-40B4-BE49-F238E27FC236}">
                  <a16:creationId xmlns:a16="http://schemas.microsoft.com/office/drawing/2014/main" id="{86A12C65-C283-4331-991F-58154584B8C7}"/>
                </a:ext>
              </a:extLst>
            </p:cNvPr>
            <p:cNvSpPr/>
            <p:nvPr/>
          </p:nvSpPr>
          <p:spPr>
            <a:xfrm>
              <a:off x="1" y="6269001"/>
              <a:ext cx="12191999" cy="588999"/>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Morris Logo No Bullet_RED.eps">
              <a:extLst>
                <a:ext uri="{FF2B5EF4-FFF2-40B4-BE49-F238E27FC236}">
                  <a16:creationId xmlns:a16="http://schemas.microsoft.com/office/drawing/2014/main" id="{70106C39-1A68-41D7-9FD6-16C9AC6277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7737" y="6384496"/>
              <a:ext cx="1937842" cy="245460"/>
            </a:xfrm>
            <a:prstGeom prst="rect">
              <a:avLst/>
            </a:prstGeom>
          </p:spPr>
        </p:pic>
      </p:grpSp>
      <p:pic>
        <p:nvPicPr>
          <p:cNvPr id="14" name="Audio 13">
            <a:hlinkClick r:id="" action="ppaction://media"/>
            <a:extLst>
              <a:ext uri="{FF2B5EF4-FFF2-40B4-BE49-F238E27FC236}">
                <a16:creationId xmlns:a16="http://schemas.microsoft.com/office/drawing/2014/main" id="{55F52D58-C40A-40B5-BB05-3A48CACBCF6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
        <p:nvSpPr>
          <p:cNvPr id="15" name="Oval 14">
            <a:extLst>
              <a:ext uri="{FF2B5EF4-FFF2-40B4-BE49-F238E27FC236}">
                <a16:creationId xmlns:a16="http://schemas.microsoft.com/office/drawing/2014/main" id="{A6D0D83F-6C3D-47D0-8934-30335ECD5D79}"/>
              </a:ext>
            </a:extLst>
          </p:cNvPr>
          <p:cNvSpPr/>
          <p:nvPr/>
        </p:nvSpPr>
        <p:spPr>
          <a:xfrm>
            <a:off x="7846828" y="4405351"/>
            <a:ext cx="1031358" cy="7442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6" name="Oval 15">
            <a:extLst>
              <a:ext uri="{FF2B5EF4-FFF2-40B4-BE49-F238E27FC236}">
                <a16:creationId xmlns:a16="http://schemas.microsoft.com/office/drawing/2014/main" id="{94258D10-B6B7-48AB-AC7A-F576A227F9EC}"/>
              </a:ext>
            </a:extLst>
          </p:cNvPr>
          <p:cNvSpPr/>
          <p:nvPr/>
        </p:nvSpPr>
        <p:spPr>
          <a:xfrm>
            <a:off x="1130596" y="5009504"/>
            <a:ext cx="1031358" cy="7442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7" name="Oval 16">
            <a:extLst>
              <a:ext uri="{FF2B5EF4-FFF2-40B4-BE49-F238E27FC236}">
                <a16:creationId xmlns:a16="http://schemas.microsoft.com/office/drawing/2014/main" id="{D498D174-0B54-4A79-B2F4-8BB2E1CC6CB0}"/>
              </a:ext>
            </a:extLst>
          </p:cNvPr>
          <p:cNvSpPr/>
          <p:nvPr/>
        </p:nvSpPr>
        <p:spPr>
          <a:xfrm>
            <a:off x="3810001" y="5592726"/>
            <a:ext cx="1031358" cy="7442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3349829602"/>
      </p:ext>
    </p:extLst>
  </p:cSld>
  <p:clrMapOvr>
    <a:masterClrMapping/>
  </p:clrMapOvr>
  <mc:AlternateContent xmlns:mc="http://schemas.openxmlformats.org/markup-compatibility/2006" xmlns:p14="http://schemas.microsoft.com/office/powerpoint/2010/main">
    <mc:Choice Requires="p14">
      <p:transition spd="slow" p14:dur="2000" advTm="10418"/>
    </mc:Choice>
    <mc:Fallback xmlns="">
      <p:transition spd="slow" advTm="10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7226C1-0A3C-4582-B651-19C03BB780F0}"/>
              </a:ext>
            </a:extLst>
          </p:cNvPr>
          <p:cNvSpPr txBox="1"/>
          <p:nvPr/>
        </p:nvSpPr>
        <p:spPr>
          <a:xfrm>
            <a:off x="0" y="0"/>
            <a:ext cx="4572000" cy="646331"/>
          </a:xfrm>
          <a:prstGeom prst="rect">
            <a:avLst/>
          </a:prstGeom>
          <a:noFill/>
        </p:spPr>
        <p:txBody>
          <a:bodyPr wrap="square" rtlCol="0">
            <a:spAutoFit/>
          </a:bodyPr>
          <a:lstStyle/>
          <a:p>
            <a:r>
              <a:rPr lang="en-US" dirty="0"/>
              <a:t>You will now have an option to Assign 4 Buttons by touching the Unassigned Button.</a:t>
            </a:r>
            <a:endParaRPr lang="en-CA" dirty="0"/>
          </a:p>
        </p:txBody>
      </p:sp>
      <p:sp>
        <p:nvSpPr>
          <p:cNvPr id="3" name="TextBox 2">
            <a:extLst>
              <a:ext uri="{FF2B5EF4-FFF2-40B4-BE49-F238E27FC236}">
                <a16:creationId xmlns:a16="http://schemas.microsoft.com/office/drawing/2014/main" id="{E8B34B21-C054-433F-8413-5AE09321FBC0}"/>
              </a:ext>
            </a:extLst>
          </p:cNvPr>
          <p:cNvSpPr txBox="1"/>
          <p:nvPr/>
        </p:nvSpPr>
        <p:spPr>
          <a:xfrm>
            <a:off x="4572001" y="127039"/>
            <a:ext cx="1981200" cy="1200329"/>
          </a:xfrm>
          <a:prstGeom prst="rect">
            <a:avLst/>
          </a:prstGeom>
          <a:noFill/>
        </p:spPr>
        <p:txBody>
          <a:bodyPr wrap="square" rtlCol="0">
            <a:spAutoFit/>
          </a:bodyPr>
          <a:lstStyle/>
          <a:p>
            <a:r>
              <a:rPr lang="en-US" dirty="0"/>
              <a:t>Select a function (ex Global Home) and hit Green Check mark. </a:t>
            </a:r>
            <a:endParaRPr lang="en-CA" dirty="0"/>
          </a:p>
        </p:txBody>
      </p:sp>
      <p:pic>
        <p:nvPicPr>
          <p:cNvPr id="4" name="Picture 3" descr="A screen shot of a smart phone&#10;&#10;Description automatically generated">
            <a:extLst>
              <a:ext uri="{FF2B5EF4-FFF2-40B4-BE49-F238E27FC236}">
                <a16:creationId xmlns:a16="http://schemas.microsoft.com/office/drawing/2014/main" id="{5A60CA27-1A29-45D2-BF8E-766AAC2E68DB}"/>
              </a:ext>
            </a:extLst>
          </p:cNvPr>
          <p:cNvPicPr>
            <a:picLocks noChangeAspect="1"/>
          </p:cNvPicPr>
          <p:nvPr/>
        </p:nvPicPr>
        <p:blipFill>
          <a:blip r:embed="rId4"/>
          <a:stretch>
            <a:fillRect/>
          </a:stretch>
        </p:blipFill>
        <p:spPr>
          <a:xfrm>
            <a:off x="0" y="1327368"/>
            <a:ext cx="9480176" cy="4916891"/>
          </a:xfrm>
          <a:prstGeom prst="rect">
            <a:avLst/>
          </a:prstGeom>
        </p:spPr>
      </p:pic>
      <p:sp>
        <p:nvSpPr>
          <p:cNvPr id="5" name="Arrow: Down 4">
            <a:extLst>
              <a:ext uri="{FF2B5EF4-FFF2-40B4-BE49-F238E27FC236}">
                <a16:creationId xmlns:a16="http://schemas.microsoft.com/office/drawing/2014/main" id="{EE245FDE-CA4D-4312-A2C6-C6E88A3232B3}"/>
              </a:ext>
            </a:extLst>
          </p:cNvPr>
          <p:cNvSpPr/>
          <p:nvPr/>
        </p:nvSpPr>
        <p:spPr>
          <a:xfrm rot="958876">
            <a:off x="4074909" y="475105"/>
            <a:ext cx="348500" cy="1958602"/>
          </a:xfrm>
          <a:prstGeom prst="downArrow">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CA" dirty="0"/>
          </a:p>
        </p:txBody>
      </p:sp>
      <p:sp>
        <p:nvSpPr>
          <p:cNvPr id="6" name="TextBox 5">
            <a:extLst>
              <a:ext uri="{FF2B5EF4-FFF2-40B4-BE49-F238E27FC236}">
                <a16:creationId xmlns:a16="http://schemas.microsoft.com/office/drawing/2014/main" id="{296A5B52-DA20-42B0-8860-4A0C84DB76C2}"/>
              </a:ext>
            </a:extLst>
          </p:cNvPr>
          <p:cNvSpPr txBox="1"/>
          <p:nvPr/>
        </p:nvSpPr>
        <p:spPr>
          <a:xfrm>
            <a:off x="6781800" y="127038"/>
            <a:ext cx="2133600" cy="1200329"/>
          </a:xfrm>
          <a:prstGeom prst="rect">
            <a:avLst/>
          </a:prstGeom>
          <a:noFill/>
        </p:spPr>
        <p:txBody>
          <a:bodyPr wrap="square" rtlCol="0">
            <a:spAutoFit/>
          </a:bodyPr>
          <a:lstStyle/>
          <a:p>
            <a:r>
              <a:rPr lang="en-US" dirty="0"/>
              <a:t>Now pressing Button 1 on the VDC switch will take you to you Global Home Screen</a:t>
            </a:r>
            <a:endParaRPr lang="en-CA" dirty="0"/>
          </a:p>
        </p:txBody>
      </p:sp>
      <p:sp>
        <p:nvSpPr>
          <p:cNvPr id="7" name="Arrow: Down 6">
            <a:extLst>
              <a:ext uri="{FF2B5EF4-FFF2-40B4-BE49-F238E27FC236}">
                <a16:creationId xmlns:a16="http://schemas.microsoft.com/office/drawing/2014/main" id="{70531BBA-4FCA-4C92-B269-7D85E9F1896E}"/>
              </a:ext>
            </a:extLst>
          </p:cNvPr>
          <p:cNvSpPr/>
          <p:nvPr/>
        </p:nvSpPr>
        <p:spPr>
          <a:xfrm>
            <a:off x="5903260" y="1327367"/>
            <a:ext cx="238460" cy="2841221"/>
          </a:xfrm>
          <a:prstGeom prst="downArrow">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CA" dirty="0"/>
          </a:p>
        </p:txBody>
      </p:sp>
      <p:grpSp>
        <p:nvGrpSpPr>
          <p:cNvPr id="8" name="Group 7">
            <a:extLst>
              <a:ext uri="{FF2B5EF4-FFF2-40B4-BE49-F238E27FC236}">
                <a16:creationId xmlns:a16="http://schemas.microsoft.com/office/drawing/2014/main" id="{856C2D70-FE46-4985-AFB2-D83F6ABCECCF}"/>
              </a:ext>
            </a:extLst>
          </p:cNvPr>
          <p:cNvGrpSpPr/>
          <p:nvPr/>
        </p:nvGrpSpPr>
        <p:grpSpPr>
          <a:xfrm>
            <a:off x="1" y="6269001"/>
            <a:ext cx="12191999" cy="588999"/>
            <a:chOff x="1" y="6269001"/>
            <a:chExt cx="12191999" cy="588999"/>
          </a:xfrm>
        </p:grpSpPr>
        <p:sp>
          <p:nvSpPr>
            <p:cNvPr id="9" name="Rectangle 8">
              <a:extLst>
                <a:ext uri="{FF2B5EF4-FFF2-40B4-BE49-F238E27FC236}">
                  <a16:creationId xmlns:a16="http://schemas.microsoft.com/office/drawing/2014/main" id="{30393D45-F35F-40D9-A817-0D3F4F154F95}"/>
                </a:ext>
              </a:extLst>
            </p:cNvPr>
            <p:cNvSpPr/>
            <p:nvPr/>
          </p:nvSpPr>
          <p:spPr>
            <a:xfrm>
              <a:off x="1" y="6269001"/>
              <a:ext cx="12191999" cy="588999"/>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Morris Logo No Bullet_RED.eps">
              <a:extLst>
                <a:ext uri="{FF2B5EF4-FFF2-40B4-BE49-F238E27FC236}">
                  <a16:creationId xmlns:a16="http://schemas.microsoft.com/office/drawing/2014/main" id="{98E6E460-B250-474F-9CDC-9B3536ADB0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7737" y="6384496"/>
              <a:ext cx="1937842" cy="245460"/>
            </a:xfrm>
            <a:prstGeom prst="rect">
              <a:avLst/>
            </a:prstGeom>
          </p:spPr>
        </p:pic>
      </p:grpSp>
      <p:sp>
        <p:nvSpPr>
          <p:cNvPr id="11" name="Arrow: Down 10">
            <a:extLst>
              <a:ext uri="{FF2B5EF4-FFF2-40B4-BE49-F238E27FC236}">
                <a16:creationId xmlns:a16="http://schemas.microsoft.com/office/drawing/2014/main" id="{74F8160D-DFA5-4861-92C5-5D51F3093E07}"/>
              </a:ext>
            </a:extLst>
          </p:cNvPr>
          <p:cNvSpPr/>
          <p:nvPr/>
        </p:nvSpPr>
        <p:spPr>
          <a:xfrm>
            <a:off x="1460485" y="671072"/>
            <a:ext cx="368315" cy="1175587"/>
          </a:xfrm>
          <a:prstGeom prst="downArrow">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dirty="0">
              <a:highlight>
                <a:srgbClr val="FF0000"/>
              </a:highlight>
            </a:endParaRPr>
          </a:p>
        </p:txBody>
      </p:sp>
      <p:pic>
        <p:nvPicPr>
          <p:cNvPr id="15" name="Audio 14">
            <a:hlinkClick r:id="" action="ppaction://media"/>
            <a:extLst>
              <a:ext uri="{FF2B5EF4-FFF2-40B4-BE49-F238E27FC236}">
                <a16:creationId xmlns:a16="http://schemas.microsoft.com/office/drawing/2014/main" id="{287A92E9-D3FF-41BE-8BC6-9ADF56C79A2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61545238"/>
      </p:ext>
    </p:extLst>
  </p:cSld>
  <p:clrMapOvr>
    <a:masterClrMapping/>
  </p:clrMapOvr>
  <mc:AlternateContent xmlns:mc="http://schemas.openxmlformats.org/markup-compatibility/2006" xmlns:p14="http://schemas.microsoft.com/office/powerpoint/2010/main">
    <mc:Choice Requires="p14">
      <p:transition spd="slow" p14:dur="2000" advTm="21298"/>
    </mc:Choice>
    <mc:Fallback xmlns="">
      <p:transition spd="slow" advTm="21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AF2DEA-213C-4DC5-B716-54944205D7FE}"/>
              </a:ext>
            </a:extLst>
          </p:cNvPr>
          <p:cNvSpPr txBox="1"/>
          <p:nvPr/>
        </p:nvSpPr>
        <p:spPr>
          <a:xfrm>
            <a:off x="4096153" y="108018"/>
            <a:ext cx="5779008" cy="461665"/>
          </a:xfrm>
          <a:prstGeom prst="rect">
            <a:avLst/>
          </a:prstGeom>
          <a:noFill/>
        </p:spPr>
        <p:txBody>
          <a:bodyPr wrap="square" rtlCol="0">
            <a:spAutoFit/>
          </a:bodyPr>
          <a:lstStyle/>
          <a:p>
            <a:r>
              <a:rPr lang="en-US" sz="2400" b="1" dirty="0"/>
              <a:t>Select New Vehicle Template</a:t>
            </a:r>
            <a:endParaRPr lang="en-CA" sz="2400" b="1" dirty="0"/>
          </a:p>
        </p:txBody>
      </p:sp>
      <p:pic>
        <p:nvPicPr>
          <p:cNvPr id="3" name="Picture 2">
            <a:extLst>
              <a:ext uri="{FF2B5EF4-FFF2-40B4-BE49-F238E27FC236}">
                <a16:creationId xmlns:a16="http://schemas.microsoft.com/office/drawing/2014/main" id="{D5B6DCEC-CF5E-441E-B713-096514EC16B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232212" y="1518730"/>
            <a:ext cx="8229600" cy="4401312"/>
          </a:xfrm>
          <a:prstGeom prst="rect">
            <a:avLst/>
          </a:prstGeom>
          <a:noFill/>
          <a:ln>
            <a:noFill/>
          </a:ln>
        </p:spPr>
      </p:pic>
      <p:sp>
        <p:nvSpPr>
          <p:cNvPr id="4" name="TextBox 3">
            <a:extLst>
              <a:ext uri="{FF2B5EF4-FFF2-40B4-BE49-F238E27FC236}">
                <a16:creationId xmlns:a16="http://schemas.microsoft.com/office/drawing/2014/main" id="{45A44CA6-BAD4-4D17-992B-DA8D2ED0EA94}"/>
              </a:ext>
            </a:extLst>
          </p:cNvPr>
          <p:cNvSpPr txBox="1"/>
          <p:nvPr/>
        </p:nvSpPr>
        <p:spPr>
          <a:xfrm>
            <a:off x="4597018" y="479092"/>
            <a:ext cx="3083442" cy="369332"/>
          </a:xfrm>
          <a:prstGeom prst="rect">
            <a:avLst/>
          </a:prstGeom>
          <a:noFill/>
        </p:spPr>
        <p:txBody>
          <a:bodyPr wrap="square" rtlCol="0">
            <a:spAutoFit/>
          </a:bodyPr>
          <a:lstStyle/>
          <a:p>
            <a:r>
              <a:rPr lang="en-US" dirty="0"/>
              <a:t>Select –</a:t>
            </a:r>
            <a:r>
              <a:rPr lang="en-US" b="1" dirty="0"/>
              <a:t>Vehicle</a:t>
            </a:r>
            <a:r>
              <a:rPr lang="en-US" dirty="0"/>
              <a:t> then </a:t>
            </a:r>
            <a:r>
              <a:rPr lang="en-US" b="1" dirty="0"/>
              <a:t>New</a:t>
            </a:r>
            <a:endParaRPr lang="en-CA" b="1" dirty="0"/>
          </a:p>
        </p:txBody>
      </p:sp>
      <p:sp>
        <p:nvSpPr>
          <p:cNvPr id="5" name="TextBox 4">
            <a:extLst>
              <a:ext uri="{FF2B5EF4-FFF2-40B4-BE49-F238E27FC236}">
                <a16:creationId xmlns:a16="http://schemas.microsoft.com/office/drawing/2014/main" id="{9E97BB2A-78B3-484E-BEB4-60D102D9FAF6}"/>
              </a:ext>
            </a:extLst>
          </p:cNvPr>
          <p:cNvSpPr txBox="1"/>
          <p:nvPr/>
        </p:nvSpPr>
        <p:spPr>
          <a:xfrm flipH="1">
            <a:off x="3732131" y="852890"/>
            <a:ext cx="4727738" cy="709233"/>
          </a:xfrm>
          <a:prstGeom prst="rect">
            <a:avLst/>
          </a:prstGeom>
          <a:noFill/>
        </p:spPr>
        <p:txBody>
          <a:bodyPr wrap="square" rtlCol="0">
            <a:spAutoFit/>
          </a:bodyPr>
          <a:lstStyle/>
          <a:p>
            <a:pPr marL="0" lvl="0" indent="0">
              <a:lnSpc>
                <a:spcPct val="115000"/>
              </a:lnSpc>
              <a:spcAft>
                <a:spcPts val="1000"/>
              </a:spcAft>
              <a:buFont typeface="+mj-lt"/>
              <a:buNone/>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Select your</a:t>
            </a: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 tractor manufacture</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from the list. Hit the white check mark. </a:t>
            </a:r>
            <a:endParaRPr lang="en-CA" sz="1800" dirty="0">
              <a:effectLst/>
              <a:latin typeface="Times New Roman" panose="02020603050405020304" pitchFamily="18" charset="0"/>
              <a:ea typeface="Times New Roman" panose="02020603050405020304" pitchFamily="18" charset="0"/>
            </a:endParaRPr>
          </a:p>
        </p:txBody>
      </p:sp>
      <p:grpSp>
        <p:nvGrpSpPr>
          <p:cNvPr id="6" name="Group 5">
            <a:extLst>
              <a:ext uri="{FF2B5EF4-FFF2-40B4-BE49-F238E27FC236}">
                <a16:creationId xmlns:a16="http://schemas.microsoft.com/office/drawing/2014/main" id="{F928A0B9-9519-49E2-A5C6-1F97A3892751}"/>
              </a:ext>
            </a:extLst>
          </p:cNvPr>
          <p:cNvGrpSpPr/>
          <p:nvPr/>
        </p:nvGrpSpPr>
        <p:grpSpPr>
          <a:xfrm>
            <a:off x="1" y="6269001"/>
            <a:ext cx="12191999" cy="588999"/>
            <a:chOff x="1" y="6269001"/>
            <a:chExt cx="12191999" cy="588999"/>
          </a:xfrm>
        </p:grpSpPr>
        <p:sp>
          <p:nvSpPr>
            <p:cNvPr id="7" name="Rectangle 6">
              <a:extLst>
                <a:ext uri="{FF2B5EF4-FFF2-40B4-BE49-F238E27FC236}">
                  <a16:creationId xmlns:a16="http://schemas.microsoft.com/office/drawing/2014/main" id="{67D93CB2-BAB7-4B76-AC7E-7D97DC6B557F}"/>
                </a:ext>
              </a:extLst>
            </p:cNvPr>
            <p:cNvSpPr/>
            <p:nvPr/>
          </p:nvSpPr>
          <p:spPr>
            <a:xfrm>
              <a:off x="1" y="6269001"/>
              <a:ext cx="12191999" cy="588999"/>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Morris Logo No Bullet_RED.eps">
              <a:extLst>
                <a:ext uri="{FF2B5EF4-FFF2-40B4-BE49-F238E27FC236}">
                  <a16:creationId xmlns:a16="http://schemas.microsoft.com/office/drawing/2014/main" id="{95D9555A-0ED0-4297-9488-AD3F08DD11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7737" y="6384496"/>
              <a:ext cx="1937842" cy="245460"/>
            </a:xfrm>
            <a:prstGeom prst="rect">
              <a:avLst/>
            </a:prstGeom>
          </p:spPr>
        </p:pic>
      </p:grpSp>
      <p:pic>
        <p:nvPicPr>
          <p:cNvPr id="16" name="Audio 15">
            <a:hlinkClick r:id="" action="ppaction://media"/>
            <a:extLst>
              <a:ext uri="{FF2B5EF4-FFF2-40B4-BE49-F238E27FC236}">
                <a16:creationId xmlns:a16="http://schemas.microsoft.com/office/drawing/2014/main" id="{C7290762-3ECC-402C-95F0-E6F303B8DC0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
        <p:nvSpPr>
          <p:cNvPr id="17" name="Oval 16">
            <a:extLst>
              <a:ext uri="{FF2B5EF4-FFF2-40B4-BE49-F238E27FC236}">
                <a16:creationId xmlns:a16="http://schemas.microsoft.com/office/drawing/2014/main" id="{09C3E4BB-6B9B-4993-82EB-8AAE7975ABA1}"/>
              </a:ext>
            </a:extLst>
          </p:cNvPr>
          <p:cNvSpPr/>
          <p:nvPr/>
        </p:nvSpPr>
        <p:spPr>
          <a:xfrm>
            <a:off x="5831333" y="4666338"/>
            <a:ext cx="1031358" cy="7442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8" name="Oval 17">
            <a:extLst>
              <a:ext uri="{FF2B5EF4-FFF2-40B4-BE49-F238E27FC236}">
                <a16:creationId xmlns:a16="http://schemas.microsoft.com/office/drawing/2014/main" id="{F227B563-E24F-458B-B2E8-434722A9B90B}"/>
              </a:ext>
            </a:extLst>
          </p:cNvPr>
          <p:cNvSpPr/>
          <p:nvPr/>
        </p:nvSpPr>
        <p:spPr>
          <a:xfrm>
            <a:off x="5831333" y="5302369"/>
            <a:ext cx="1031358" cy="70274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898358108"/>
      </p:ext>
    </p:extLst>
  </p:cSld>
  <p:clrMapOvr>
    <a:masterClrMapping/>
  </p:clrMapOvr>
  <mc:AlternateContent xmlns:mc="http://schemas.openxmlformats.org/markup-compatibility/2006" xmlns:p14="http://schemas.microsoft.com/office/powerpoint/2010/main">
    <mc:Choice Requires="p14">
      <p:transition spd="slow" p14:dur="2000" advTm="14831"/>
    </mc:Choice>
    <mc:Fallback xmlns="">
      <p:transition spd="slow" advTm="14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5D6342-4586-4B83-91D4-8813A219555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596270" y="228044"/>
            <a:ext cx="9098705" cy="5588556"/>
          </a:xfrm>
          <a:prstGeom prst="rect">
            <a:avLst/>
          </a:prstGeom>
          <a:noFill/>
          <a:ln>
            <a:noFill/>
          </a:ln>
        </p:spPr>
      </p:pic>
      <p:sp>
        <p:nvSpPr>
          <p:cNvPr id="3" name="TextBox 2">
            <a:extLst>
              <a:ext uri="{FF2B5EF4-FFF2-40B4-BE49-F238E27FC236}">
                <a16:creationId xmlns:a16="http://schemas.microsoft.com/office/drawing/2014/main" id="{4AAD8BB5-5567-4F20-956A-841A30A701F0}"/>
              </a:ext>
            </a:extLst>
          </p:cNvPr>
          <p:cNvSpPr txBox="1"/>
          <p:nvPr/>
        </p:nvSpPr>
        <p:spPr>
          <a:xfrm>
            <a:off x="863163" y="559060"/>
            <a:ext cx="1733107" cy="2031325"/>
          </a:xfrm>
          <a:prstGeom prst="rect">
            <a:avLst/>
          </a:prstGeom>
          <a:noFill/>
        </p:spPr>
        <p:txBody>
          <a:bodyPr wrap="square" rtlCol="0">
            <a:spAutoFit/>
          </a:bodyPr>
          <a:lstStyle/>
          <a:p>
            <a:r>
              <a:rPr lang="en-US" sz="1800" dirty="0">
                <a:effectLst/>
                <a:latin typeface="Calibri" panose="020F0502020204030204" pitchFamily="34" charset="0"/>
                <a:ea typeface="Times New Roman" panose="02020603050405020304" pitchFamily="18" charset="0"/>
                <a:cs typeface="Times New Roman" panose="02020603050405020304" pitchFamily="18" charset="0"/>
              </a:rPr>
              <a:t>Select the </a:t>
            </a: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Model of tractor</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from the list.</a:t>
            </a:r>
            <a:r>
              <a:rPr lang="en-US" sz="1800" dirty="0">
                <a:effectLst/>
                <a:latin typeface="Times New Roman" panose="02020603050405020304" pitchFamily="18" charset="0"/>
                <a:ea typeface="Times New Roman" panose="02020603050405020304" pitchFamily="18" charset="0"/>
              </a:rPr>
              <a:t>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Press the </a:t>
            </a: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White Check</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mark to Continue</a:t>
            </a:r>
            <a:endParaRPr lang="en-CA" dirty="0"/>
          </a:p>
        </p:txBody>
      </p:sp>
      <p:grpSp>
        <p:nvGrpSpPr>
          <p:cNvPr id="6" name="Group 5">
            <a:extLst>
              <a:ext uri="{FF2B5EF4-FFF2-40B4-BE49-F238E27FC236}">
                <a16:creationId xmlns:a16="http://schemas.microsoft.com/office/drawing/2014/main" id="{456377F3-447A-4AC4-B5F9-5FD93F96E35B}"/>
              </a:ext>
            </a:extLst>
          </p:cNvPr>
          <p:cNvGrpSpPr/>
          <p:nvPr/>
        </p:nvGrpSpPr>
        <p:grpSpPr>
          <a:xfrm>
            <a:off x="1" y="6269001"/>
            <a:ext cx="12191999" cy="588999"/>
            <a:chOff x="1" y="6269001"/>
            <a:chExt cx="12191999" cy="588999"/>
          </a:xfrm>
        </p:grpSpPr>
        <p:sp>
          <p:nvSpPr>
            <p:cNvPr id="7" name="Rectangle 6">
              <a:extLst>
                <a:ext uri="{FF2B5EF4-FFF2-40B4-BE49-F238E27FC236}">
                  <a16:creationId xmlns:a16="http://schemas.microsoft.com/office/drawing/2014/main" id="{33B82BA5-E884-47A3-ABB6-A713BCCBBCAE}"/>
                </a:ext>
              </a:extLst>
            </p:cNvPr>
            <p:cNvSpPr/>
            <p:nvPr/>
          </p:nvSpPr>
          <p:spPr>
            <a:xfrm>
              <a:off x="1" y="6269001"/>
              <a:ext cx="12191999" cy="588999"/>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Morris Logo No Bullet_RED.eps">
              <a:extLst>
                <a:ext uri="{FF2B5EF4-FFF2-40B4-BE49-F238E27FC236}">
                  <a16:creationId xmlns:a16="http://schemas.microsoft.com/office/drawing/2014/main" id="{03BA89FA-BAA1-44FD-9016-B02B856855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7737" y="6384496"/>
              <a:ext cx="1937842" cy="245460"/>
            </a:xfrm>
            <a:prstGeom prst="rect">
              <a:avLst/>
            </a:prstGeom>
          </p:spPr>
        </p:pic>
      </p:grpSp>
      <p:sp>
        <p:nvSpPr>
          <p:cNvPr id="11" name="Arrow: Right 10">
            <a:extLst>
              <a:ext uri="{FF2B5EF4-FFF2-40B4-BE49-F238E27FC236}">
                <a16:creationId xmlns:a16="http://schemas.microsoft.com/office/drawing/2014/main" id="{0AD0D9AB-FFCB-4CBA-97B3-EDC749E3BDA2}"/>
              </a:ext>
            </a:extLst>
          </p:cNvPr>
          <p:cNvSpPr/>
          <p:nvPr/>
        </p:nvSpPr>
        <p:spPr>
          <a:xfrm>
            <a:off x="2532056" y="1041400"/>
            <a:ext cx="978408" cy="484632"/>
          </a:xfrm>
          <a:prstGeom prst="rightArrow">
            <a:avLst/>
          </a:prstGeom>
          <a:solidFill>
            <a:srgbClr val="FF0000"/>
          </a:solidFill>
          <a:ln>
            <a:solidFill>
              <a:schemeClr val="accent1">
                <a:lumMod val="60000"/>
                <a:lumOff val="4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CA" dirty="0"/>
          </a:p>
        </p:txBody>
      </p:sp>
      <p:pic>
        <p:nvPicPr>
          <p:cNvPr id="15" name="Audio 14">
            <a:hlinkClick r:id="" action="ppaction://media"/>
            <a:extLst>
              <a:ext uri="{FF2B5EF4-FFF2-40B4-BE49-F238E27FC236}">
                <a16:creationId xmlns:a16="http://schemas.microsoft.com/office/drawing/2014/main" id="{0C6F41C4-83BA-4F54-B1D5-ED329F0153B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64167971"/>
      </p:ext>
    </p:extLst>
  </p:cSld>
  <p:clrMapOvr>
    <a:masterClrMapping/>
  </p:clrMapOvr>
  <mc:AlternateContent xmlns:mc="http://schemas.openxmlformats.org/markup-compatibility/2006" xmlns:p14="http://schemas.microsoft.com/office/powerpoint/2010/main">
    <mc:Choice Requires="p14">
      <p:transition spd="slow" p14:dur="2000" advTm="12092"/>
    </mc:Choice>
    <mc:Fallback xmlns="">
      <p:transition spd="slow" advTm="12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186585-5EAA-405C-B65C-D8B6AA2DDE6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926080" y="0"/>
            <a:ext cx="6217920" cy="4681728"/>
          </a:xfrm>
          <a:prstGeom prst="rect">
            <a:avLst/>
          </a:prstGeom>
          <a:noFill/>
          <a:ln>
            <a:noFill/>
          </a:ln>
        </p:spPr>
      </p:pic>
      <p:sp>
        <p:nvSpPr>
          <p:cNvPr id="3" name="TextBox 2">
            <a:extLst>
              <a:ext uri="{FF2B5EF4-FFF2-40B4-BE49-F238E27FC236}">
                <a16:creationId xmlns:a16="http://schemas.microsoft.com/office/drawing/2014/main" id="{58BA7AE5-1118-4B29-8D17-055468468DC5}"/>
              </a:ext>
            </a:extLst>
          </p:cNvPr>
          <p:cNvSpPr txBox="1"/>
          <p:nvPr/>
        </p:nvSpPr>
        <p:spPr>
          <a:xfrm>
            <a:off x="616688" y="810891"/>
            <a:ext cx="2015132" cy="1469248"/>
          </a:xfrm>
          <a:prstGeom prst="rect">
            <a:avLst/>
          </a:prstGeom>
          <a:noFill/>
        </p:spPr>
        <p:txBody>
          <a:bodyPr wrap="square">
            <a:spAutoFit/>
          </a:bodyPr>
          <a:lstStyle/>
          <a:p>
            <a:pPr marL="0" lvl="0" indent="0">
              <a:lnSpc>
                <a:spcPct val="115000"/>
              </a:lnSpc>
              <a:spcAft>
                <a:spcPts val="1000"/>
              </a:spcAft>
              <a:buFont typeface="+mj-lt"/>
              <a:buNone/>
            </a:pPr>
            <a:r>
              <a:rPr lang="en-US" sz="1800" dirty="0">
                <a:effectLst/>
                <a:latin typeface="Times New Roman" panose="02020603050405020304" pitchFamily="18" charset="0"/>
                <a:ea typeface="Times New Roman" panose="02020603050405020304" pitchFamily="18" charset="0"/>
              </a:rPr>
              <a:t>Now enter the Model of your tractor. </a:t>
            </a:r>
          </a:p>
          <a:p>
            <a:pPr marL="0" lvl="0" indent="0">
              <a:lnSpc>
                <a:spcPct val="115000"/>
              </a:lnSpc>
              <a:spcAft>
                <a:spcPts val="1000"/>
              </a:spcAft>
              <a:buFont typeface="+mj-lt"/>
              <a:buNone/>
            </a:pPr>
            <a:r>
              <a:rPr lang="en-US" dirty="0">
                <a:latin typeface="Times New Roman" panose="02020603050405020304" pitchFamily="18" charset="0"/>
                <a:ea typeface="Times New Roman" panose="02020603050405020304" pitchFamily="18" charset="0"/>
              </a:rPr>
              <a:t>Ex. Deltatrack-610</a:t>
            </a:r>
            <a:endParaRPr lang="en-CA" sz="1800" dirty="0">
              <a:effectLst/>
              <a:latin typeface="Times New Roman" panose="02020603050405020304" pitchFamily="18" charset="0"/>
              <a:ea typeface="Times New Roman" panose="02020603050405020304" pitchFamily="18" charset="0"/>
            </a:endParaRPr>
          </a:p>
        </p:txBody>
      </p:sp>
      <p:pic>
        <p:nvPicPr>
          <p:cNvPr id="4" name="Picture 3">
            <a:extLst>
              <a:ext uri="{FF2B5EF4-FFF2-40B4-BE49-F238E27FC236}">
                <a16:creationId xmlns:a16="http://schemas.microsoft.com/office/drawing/2014/main" id="{AF84354B-096C-467D-8400-32D2B5F45F2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48056" y="4681728"/>
            <a:ext cx="3086100" cy="1619250"/>
          </a:xfrm>
          <a:prstGeom prst="rect">
            <a:avLst/>
          </a:prstGeom>
          <a:noFill/>
          <a:ln>
            <a:noFill/>
          </a:ln>
        </p:spPr>
      </p:pic>
      <p:sp>
        <p:nvSpPr>
          <p:cNvPr id="5" name="TextBox 4">
            <a:extLst>
              <a:ext uri="{FF2B5EF4-FFF2-40B4-BE49-F238E27FC236}">
                <a16:creationId xmlns:a16="http://schemas.microsoft.com/office/drawing/2014/main" id="{F873BA33-BBA0-480C-A4A3-B4E865B18E71}"/>
              </a:ext>
            </a:extLst>
          </p:cNvPr>
          <p:cNvSpPr txBox="1"/>
          <p:nvPr/>
        </p:nvSpPr>
        <p:spPr>
          <a:xfrm>
            <a:off x="3794760" y="5253326"/>
            <a:ext cx="4187952" cy="646331"/>
          </a:xfrm>
          <a:prstGeom prst="rect">
            <a:avLst/>
          </a:prstGeom>
          <a:noFill/>
        </p:spPr>
        <p:txBody>
          <a:bodyPr wrap="square">
            <a:spAutoFit/>
          </a:bodyPr>
          <a:lstStyle/>
          <a:p>
            <a:r>
              <a:rPr lang="en-US" sz="1800" dirty="0">
                <a:effectLst/>
                <a:latin typeface="Calibri" panose="020F0502020204030204" pitchFamily="34" charset="0"/>
                <a:ea typeface="Times New Roman" panose="02020603050405020304" pitchFamily="18" charset="0"/>
                <a:cs typeface="Times New Roman" panose="02020603050405020304" pitchFamily="18" charset="0"/>
              </a:rPr>
              <a:t>Confirm the model is correct. Apply with the green check mark</a:t>
            </a:r>
            <a:endParaRPr lang="en-CA" dirty="0"/>
          </a:p>
        </p:txBody>
      </p:sp>
      <p:grpSp>
        <p:nvGrpSpPr>
          <p:cNvPr id="6" name="Group 5">
            <a:extLst>
              <a:ext uri="{FF2B5EF4-FFF2-40B4-BE49-F238E27FC236}">
                <a16:creationId xmlns:a16="http://schemas.microsoft.com/office/drawing/2014/main" id="{53F57367-404D-479B-BA8B-4FAA85965BBA}"/>
              </a:ext>
            </a:extLst>
          </p:cNvPr>
          <p:cNvGrpSpPr/>
          <p:nvPr/>
        </p:nvGrpSpPr>
        <p:grpSpPr>
          <a:xfrm>
            <a:off x="1" y="6269001"/>
            <a:ext cx="12191999" cy="588999"/>
            <a:chOff x="1" y="6269001"/>
            <a:chExt cx="12191999" cy="588999"/>
          </a:xfrm>
        </p:grpSpPr>
        <p:sp>
          <p:nvSpPr>
            <p:cNvPr id="7" name="Rectangle 6">
              <a:extLst>
                <a:ext uri="{FF2B5EF4-FFF2-40B4-BE49-F238E27FC236}">
                  <a16:creationId xmlns:a16="http://schemas.microsoft.com/office/drawing/2014/main" id="{6E438E39-1185-4433-A734-300F9C940A1E}"/>
                </a:ext>
              </a:extLst>
            </p:cNvPr>
            <p:cNvSpPr/>
            <p:nvPr/>
          </p:nvSpPr>
          <p:spPr>
            <a:xfrm>
              <a:off x="1" y="6269001"/>
              <a:ext cx="12191999" cy="588999"/>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Morris Logo No Bullet_RED.eps">
              <a:extLst>
                <a:ext uri="{FF2B5EF4-FFF2-40B4-BE49-F238E27FC236}">
                  <a16:creationId xmlns:a16="http://schemas.microsoft.com/office/drawing/2014/main" id="{B8DA4F94-735E-4B29-898A-A56DF295ED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07737" y="6384496"/>
              <a:ext cx="1937842" cy="245460"/>
            </a:xfrm>
            <a:prstGeom prst="rect">
              <a:avLst/>
            </a:prstGeom>
          </p:spPr>
        </p:pic>
      </p:grpSp>
      <p:pic>
        <p:nvPicPr>
          <p:cNvPr id="9" name="Audio 8">
            <a:hlinkClick r:id="" action="ppaction://media"/>
            <a:extLst>
              <a:ext uri="{FF2B5EF4-FFF2-40B4-BE49-F238E27FC236}">
                <a16:creationId xmlns:a16="http://schemas.microsoft.com/office/drawing/2014/main" id="{7F0E9BA0-5126-4B79-B23D-49CDD2DB5EC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35278359"/>
      </p:ext>
    </p:extLst>
  </p:cSld>
  <p:clrMapOvr>
    <a:masterClrMapping/>
  </p:clrMapOvr>
  <mc:AlternateContent xmlns:mc="http://schemas.openxmlformats.org/markup-compatibility/2006" xmlns:p14="http://schemas.microsoft.com/office/powerpoint/2010/main">
    <mc:Choice Requires="p14">
      <p:transition spd="slow" p14:dur="2000" advTm="9364"/>
    </mc:Choice>
    <mc:Fallback xmlns="">
      <p:transition spd="slow" advTm="9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9231ED-8D48-4F3F-B614-74B6237E7E0B}"/>
              </a:ext>
            </a:extLst>
          </p:cNvPr>
          <p:cNvSpPr txBox="1"/>
          <p:nvPr/>
        </p:nvSpPr>
        <p:spPr>
          <a:xfrm>
            <a:off x="3949610" y="-37549"/>
            <a:ext cx="5686955" cy="461665"/>
          </a:xfrm>
          <a:prstGeom prst="rect">
            <a:avLst/>
          </a:prstGeom>
          <a:noFill/>
        </p:spPr>
        <p:txBody>
          <a:bodyPr wrap="square" rtlCol="0" anchor="ctr">
            <a:spAutoFit/>
          </a:bodyPr>
          <a:lstStyle/>
          <a:p>
            <a:r>
              <a:rPr lang="en-US" sz="2400" b="1" dirty="0"/>
              <a:t>Vehicle (Tractor) Geometry</a:t>
            </a:r>
            <a:endParaRPr lang="en-CA" sz="2400" b="1" dirty="0"/>
          </a:p>
        </p:txBody>
      </p:sp>
      <p:pic>
        <p:nvPicPr>
          <p:cNvPr id="3" name="Picture 2">
            <a:extLst>
              <a:ext uri="{FF2B5EF4-FFF2-40B4-BE49-F238E27FC236}">
                <a16:creationId xmlns:a16="http://schemas.microsoft.com/office/drawing/2014/main" id="{71F55401-FD7C-41F3-A4EB-DBF5B964E2C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65813" y="1705498"/>
            <a:ext cx="8409839" cy="4542155"/>
          </a:xfrm>
          <a:prstGeom prst="rect">
            <a:avLst/>
          </a:prstGeom>
          <a:noFill/>
          <a:ln>
            <a:noFill/>
          </a:ln>
        </p:spPr>
      </p:pic>
      <p:sp>
        <p:nvSpPr>
          <p:cNvPr id="4" name="TextBox 3">
            <a:extLst>
              <a:ext uri="{FF2B5EF4-FFF2-40B4-BE49-F238E27FC236}">
                <a16:creationId xmlns:a16="http://schemas.microsoft.com/office/drawing/2014/main" id="{A3CFAB06-800A-48D9-A531-3B3229DE669A}"/>
              </a:ext>
            </a:extLst>
          </p:cNvPr>
          <p:cNvSpPr txBox="1"/>
          <p:nvPr/>
        </p:nvSpPr>
        <p:spPr>
          <a:xfrm>
            <a:off x="4370162" y="367912"/>
            <a:ext cx="3129888" cy="369332"/>
          </a:xfrm>
          <a:prstGeom prst="rect">
            <a:avLst/>
          </a:prstGeom>
          <a:noFill/>
        </p:spPr>
        <p:txBody>
          <a:bodyPr wrap="square" rtlCol="0" anchor="ctr">
            <a:spAutoFit/>
          </a:bodyPr>
          <a:lstStyle/>
          <a:p>
            <a:r>
              <a:rPr lang="en-US" b="1" dirty="0"/>
              <a:t>Select Vehicle then Geometry</a:t>
            </a:r>
            <a:endParaRPr lang="en-CA" b="1" dirty="0"/>
          </a:p>
        </p:txBody>
      </p:sp>
      <p:sp>
        <p:nvSpPr>
          <p:cNvPr id="5" name="TextBox 4">
            <a:extLst>
              <a:ext uri="{FF2B5EF4-FFF2-40B4-BE49-F238E27FC236}">
                <a16:creationId xmlns:a16="http://schemas.microsoft.com/office/drawing/2014/main" id="{948AFB25-B101-407E-A738-7CB53916B2C4}"/>
              </a:ext>
            </a:extLst>
          </p:cNvPr>
          <p:cNvSpPr txBox="1"/>
          <p:nvPr/>
        </p:nvSpPr>
        <p:spPr>
          <a:xfrm>
            <a:off x="696433" y="734794"/>
            <a:ext cx="10760461" cy="709233"/>
          </a:xfrm>
          <a:prstGeom prst="rect">
            <a:avLst/>
          </a:prstGeom>
          <a:noFill/>
        </p:spPr>
        <p:txBody>
          <a:bodyPr wrap="square" rtlCol="0">
            <a:spAutoFit/>
          </a:bodyPr>
          <a:lstStyle/>
          <a:p>
            <a:pPr marL="0" lvl="0" indent="0">
              <a:lnSpc>
                <a:spcPct val="115000"/>
              </a:lnSpc>
              <a:spcAft>
                <a:spcPts val="1000"/>
              </a:spcAft>
              <a:buFont typeface="+mj-lt"/>
              <a:buNone/>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Adjust the dimensions as needed. Use a tape measure, and record your dimensions on a note pad. It is very important to have the dimensions as accurate as possible.  Especially when equipped with an ICT unit.</a:t>
            </a:r>
            <a:endParaRPr lang="en-CA" sz="1800" dirty="0">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2033BB28-A605-4E1F-A8A8-9F478CA33016}"/>
              </a:ext>
            </a:extLst>
          </p:cNvPr>
          <p:cNvSpPr txBox="1"/>
          <p:nvPr/>
        </p:nvSpPr>
        <p:spPr>
          <a:xfrm>
            <a:off x="8266292" y="1788385"/>
            <a:ext cx="2740546" cy="3894721"/>
          </a:xfrm>
          <a:prstGeom prst="rect">
            <a:avLst/>
          </a:prstGeom>
          <a:noFill/>
        </p:spPr>
        <p:txBody>
          <a:bodyPr wrap="square" rtlCol="0">
            <a:spAutoFit/>
          </a:bodyPr>
          <a:lstStyle/>
          <a:p>
            <a:pPr marL="457200">
              <a:lnSpc>
                <a:spcPct val="115000"/>
              </a:lnSpc>
              <a:spcAft>
                <a:spcPts val="10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Letter C is the GPS antenna Offset from the center of the hitch, normally the antenna is centered, and the value is left at 0. NOTE If your “c” measurement is to the left is a negative number (e.g. -4) and to the right a positive number(e.g. 4)</a:t>
            </a:r>
            <a:endParaRPr lang="en-CA" sz="1800" dirty="0">
              <a:effectLst/>
              <a:latin typeface="Times New Roman" panose="02020603050405020304" pitchFamily="18" charset="0"/>
              <a:ea typeface="Times New Roman" panose="02020603050405020304" pitchFamily="18" charset="0"/>
            </a:endParaRPr>
          </a:p>
        </p:txBody>
      </p:sp>
      <p:sp>
        <p:nvSpPr>
          <p:cNvPr id="7" name="Arrow: Right 6">
            <a:extLst>
              <a:ext uri="{FF2B5EF4-FFF2-40B4-BE49-F238E27FC236}">
                <a16:creationId xmlns:a16="http://schemas.microsoft.com/office/drawing/2014/main" id="{792435A6-1C22-46E2-9A8F-1549F8EFB35F}"/>
              </a:ext>
            </a:extLst>
          </p:cNvPr>
          <p:cNvSpPr/>
          <p:nvPr/>
        </p:nvSpPr>
        <p:spPr>
          <a:xfrm rot="10800000">
            <a:off x="5857649" y="3735745"/>
            <a:ext cx="2740548" cy="432124"/>
          </a:xfrm>
          <a:prstGeom prst="rightArrow">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CA" dirty="0"/>
          </a:p>
        </p:txBody>
      </p:sp>
      <p:grpSp>
        <p:nvGrpSpPr>
          <p:cNvPr id="8" name="Group 7">
            <a:extLst>
              <a:ext uri="{FF2B5EF4-FFF2-40B4-BE49-F238E27FC236}">
                <a16:creationId xmlns:a16="http://schemas.microsoft.com/office/drawing/2014/main" id="{FF40FB78-B152-4869-8442-4F2E6B41AA22}"/>
              </a:ext>
            </a:extLst>
          </p:cNvPr>
          <p:cNvGrpSpPr/>
          <p:nvPr/>
        </p:nvGrpSpPr>
        <p:grpSpPr>
          <a:xfrm>
            <a:off x="1" y="6269001"/>
            <a:ext cx="12191999" cy="588999"/>
            <a:chOff x="1" y="6269001"/>
            <a:chExt cx="12191999" cy="588999"/>
          </a:xfrm>
        </p:grpSpPr>
        <p:sp>
          <p:nvSpPr>
            <p:cNvPr id="9" name="Rectangle 8">
              <a:extLst>
                <a:ext uri="{FF2B5EF4-FFF2-40B4-BE49-F238E27FC236}">
                  <a16:creationId xmlns:a16="http://schemas.microsoft.com/office/drawing/2014/main" id="{7CCCC511-9FD1-4F61-938D-178DE3EEC97F}"/>
                </a:ext>
              </a:extLst>
            </p:cNvPr>
            <p:cNvSpPr/>
            <p:nvPr/>
          </p:nvSpPr>
          <p:spPr>
            <a:xfrm>
              <a:off x="1" y="6269001"/>
              <a:ext cx="12191999" cy="588999"/>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Morris Logo No Bullet_RED.eps">
              <a:extLst>
                <a:ext uri="{FF2B5EF4-FFF2-40B4-BE49-F238E27FC236}">
                  <a16:creationId xmlns:a16="http://schemas.microsoft.com/office/drawing/2014/main" id="{859E13B9-862E-47EE-BE75-42BA818978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7737" y="6384496"/>
              <a:ext cx="1937842" cy="245460"/>
            </a:xfrm>
            <a:prstGeom prst="rect">
              <a:avLst/>
            </a:prstGeom>
          </p:spPr>
        </p:pic>
      </p:grpSp>
      <p:sp>
        <p:nvSpPr>
          <p:cNvPr id="11" name="Oval 10">
            <a:extLst>
              <a:ext uri="{FF2B5EF4-FFF2-40B4-BE49-F238E27FC236}">
                <a16:creationId xmlns:a16="http://schemas.microsoft.com/office/drawing/2014/main" id="{917DDC8E-2CC4-40D9-840C-617E41CD2EAF}"/>
              </a:ext>
            </a:extLst>
          </p:cNvPr>
          <p:cNvSpPr/>
          <p:nvPr/>
        </p:nvSpPr>
        <p:spPr>
          <a:xfrm>
            <a:off x="4903748" y="4958777"/>
            <a:ext cx="1031358" cy="7442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Oval 11">
            <a:extLst>
              <a:ext uri="{FF2B5EF4-FFF2-40B4-BE49-F238E27FC236}">
                <a16:creationId xmlns:a16="http://schemas.microsoft.com/office/drawing/2014/main" id="{328285A6-595F-4E87-846C-816557049D14}"/>
              </a:ext>
            </a:extLst>
          </p:cNvPr>
          <p:cNvSpPr/>
          <p:nvPr/>
        </p:nvSpPr>
        <p:spPr>
          <a:xfrm>
            <a:off x="3967980" y="5536249"/>
            <a:ext cx="1031358" cy="7442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8" name="Audio 17">
            <a:hlinkClick r:id="" action="ppaction://media"/>
            <a:extLst>
              <a:ext uri="{FF2B5EF4-FFF2-40B4-BE49-F238E27FC236}">
                <a16:creationId xmlns:a16="http://schemas.microsoft.com/office/drawing/2014/main" id="{AECE896F-0BDF-4671-BFD2-6C416CB6A2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11217647"/>
      </p:ext>
    </p:extLst>
  </p:cSld>
  <p:clrMapOvr>
    <a:masterClrMapping/>
  </p:clrMapOvr>
  <mc:AlternateContent xmlns:mc="http://schemas.openxmlformats.org/markup-compatibility/2006" xmlns:p14="http://schemas.microsoft.com/office/powerpoint/2010/main">
    <mc:Choice Requires="p14">
      <p:transition spd="slow" p14:dur="2000" advTm="58181"/>
    </mc:Choice>
    <mc:Fallback xmlns="">
      <p:transition spd="slow" advTm="58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8"/>
                </p:tgtEl>
              </p:cMediaNode>
            </p:audio>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FC8F162-2911-43AB-8932-7C4A38F57A01}"/>
              </a:ext>
            </a:extLst>
          </p:cNvPr>
          <p:cNvGrpSpPr/>
          <p:nvPr/>
        </p:nvGrpSpPr>
        <p:grpSpPr>
          <a:xfrm>
            <a:off x="1" y="6269001"/>
            <a:ext cx="12191999" cy="588999"/>
            <a:chOff x="1" y="6269001"/>
            <a:chExt cx="12191999" cy="588999"/>
          </a:xfrm>
        </p:grpSpPr>
        <p:sp>
          <p:nvSpPr>
            <p:cNvPr id="3" name="Rectangle 2">
              <a:extLst>
                <a:ext uri="{FF2B5EF4-FFF2-40B4-BE49-F238E27FC236}">
                  <a16:creationId xmlns:a16="http://schemas.microsoft.com/office/drawing/2014/main" id="{C34FBCA6-DF36-438C-8C15-143DB7065DB2}"/>
                </a:ext>
              </a:extLst>
            </p:cNvPr>
            <p:cNvSpPr/>
            <p:nvPr/>
          </p:nvSpPr>
          <p:spPr>
            <a:xfrm>
              <a:off x="1" y="6269001"/>
              <a:ext cx="12191999" cy="588999"/>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descr="Morris Logo No Bullet_RED.eps">
              <a:extLst>
                <a:ext uri="{FF2B5EF4-FFF2-40B4-BE49-F238E27FC236}">
                  <a16:creationId xmlns:a16="http://schemas.microsoft.com/office/drawing/2014/main" id="{8C129B5E-7E03-4642-9A21-E7D7C5C518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7737" y="6384496"/>
              <a:ext cx="1937842" cy="245460"/>
            </a:xfrm>
            <a:prstGeom prst="rect">
              <a:avLst/>
            </a:prstGeom>
          </p:spPr>
        </p:pic>
      </p:grpSp>
      <p:sp>
        <p:nvSpPr>
          <p:cNvPr id="5" name="TextBox 4">
            <a:extLst>
              <a:ext uri="{FF2B5EF4-FFF2-40B4-BE49-F238E27FC236}">
                <a16:creationId xmlns:a16="http://schemas.microsoft.com/office/drawing/2014/main" id="{91727CA1-745C-40D5-87B8-EB603CA4AB8D}"/>
              </a:ext>
            </a:extLst>
          </p:cNvPr>
          <p:cNvSpPr txBox="1"/>
          <p:nvPr/>
        </p:nvSpPr>
        <p:spPr>
          <a:xfrm>
            <a:off x="4851694" y="36130"/>
            <a:ext cx="2637469" cy="461665"/>
          </a:xfrm>
          <a:prstGeom prst="rect">
            <a:avLst/>
          </a:prstGeom>
          <a:noFill/>
        </p:spPr>
        <p:txBody>
          <a:bodyPr wrap="square" rtlCol="0">
            <a:spAutoFit/>
          </a:bodyPr>
          <a:lstStyle/>
          <a:p>
            <a:pPr algn="just"/>
            <a:r>
              <a:rPr lang="en-US" sz="2400" b="1" dirty="0"/>
              <a:t>GPS CONNECTIONS</a:t>
            </a:r>
            <a:endParaRPr lang="en-CA" sz="2400" b="1" dirty="0"/>
          </a:p>
        </p:txBody>
      </p:sp>
      <p:pic>
        <p:nvPicPr>
          <p:cNvPr id="6" name="Picture 5">
            <a:extLst>
              <a:ext uri="{FF2B5EF4-FFF2-40B4-BE49-F238E27FC236}">
                <a16:creationId xmlns:a16="http://schemas.microsoft.com/office/drawing/2014/main" id="{11FCD006-9F76-4EEA-A41B-ED1FEF50BD7B}"/>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904800" y="816747"/>
            <a:ext cx="6382401" cy="5364134"/>
          </a:xfrm>
          <a:prstGeom prst="rect">
            <a:avLst/>
          </a:prstGeom>
          <a:noFill/>
          <a:ln>
            <a:noFill/>
          </a:ln>
        </p:spPr>
      </p:pic>
      <p:sp>
        <p:nvSpPr>
          <p:cNvPr id="7" name="TextBox 6">
            <a:extLst>
              <a:ext uri="{FF2B5EF4-FFF2-40B4-BE49-F238E27FC236}">
                <a16:creationId xmlns:a16="http://schemas.microsoft.com/office/drawing/2014/main" id="{DB17DE51-16EB-4D5E-ABDB-D7A75DEB3FE3}"/>
              </a:ext>
            </a:extLst>
          </p:cNvPr>
          <p:cNvSpPr txBox="1"/>
          <p:nvPr/>
        </p:nvSpPr>
        <p:spPr>
          <a:xfrm>
            <a:off x="9071586" y="1927189"/>
            <a:ext cx="2618973" cy="1027782"/>
          </a:xfrm>
          <a:prstGeom prst="rect">
            <a:avLst/>
          </a:prstGeom>
          <a:noFill/>
        </p:spPr>
        <p:txBody>
          <a:bodyPr wrap="square" rtlCol="0">
            <a:spAutoFit/>
          </a:bodyPr>
          <a:lstStyle/>
          <a:p>
            <a:pPr marL="457200">
              <a:lnSpc>
                <a:spcPct val="115000"/>
              </a:lnSpc>
              <a:spcAft>
                <a:spcPts val="1000"/>
              </a:spcAft>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Baud Rate – </a:t>
            </a:r>
            <a:r>
              <a:rPr lang="en-US" b="1" dirty="0">
                <a:latin typeface="Calibri" panose="020F0502020204030204" pitchFamily="34" charset="0"/>
                <a:ea typeface="Times New Roman" panose="02020603050405020304" pitchFamily="18" charset="0"/>
                <a:cs typeface="Times New Roman" panose="02020603050405020304" pitchFamily="18" charset="0"/>
              </a:rPr>
              <a:t>Match the Baud rate of the OEM monitor.</a:t>
            </a: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CA" sz="1800" dirty="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4F2CD2CA-1855-42C8-A136-49F9584F503D}"/>
              </a:ext>
            </a:extLst>
          </p:cNvPr>
          <p:cNvSpPr txBox="1"/>
          <p:nvPr/>
        </p:nvSpPr>
        <p:spPr>
          <a:xfrm>
            <a:off x="4233255" y="355083"/>
            <a:ext cx="3725490" cy="390684"/>
          </a:xfrm>
          <a:prstGeom prst="rect">
            <a:avLst/>
          </a:prstGeom>
          <a:noFill/>
        </p:spPr>
        <p:txBody>
          <a:bodyPr wrap="square" rtlCol="0">
            <a:spAutoFit/>
          </a:bodyPr>
          <a:lstStyle/>
          <a:p>
            <a:pPr lvl="0">
              <a:lnSpc>
                <a:spcPct val="115000"/>
              </a:lnSpc>
              <a:spcAft>
                <a:spcPts val="10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Navigate from </a:t>
            </a: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System-GPS-Receiver</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CA" sz="1800" dirty="0">
              <a:effectLst/>
              <a:latin typeface="Times New Roman" panose="02020603050405020304" pitchFamily="18" charset="0"/>
              <a:ea typeface="Times New Roman" panose="02020603050405020304" pitchFamily="18" charset="0"/>
            </a:endParaRPr>
          </a:p>
        </p:txBody>
      </p:sp>
      <p:sp>
        <p:nvSpPr>
          <p:cNvPr id="10" name="Arrow: Right 9">
            <a:extLst>
              <a:ext uri="{FF2B5EF4-FFF2-40B4-BE49-F238E27FC236}">
                <a16:creationId xmlns:a16="http://schemas.microsoft.com/office/drawing/2014/main" id="{CAE46920-84C8-4916-94E0-B45B5E04DBA2}"/>
              </a:ext>
            </a:extLst>
          </p:cNvPr>
          <p:cNvSpPr/>
          <p:nvPr/>
        </p:nvSpPr>
        <p:spPr>
          <a:xfrm>
            <a:off x="2689024" y="1547181"/>
            <a:ext cx="856528" cy="28929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Arrow: Right 10">
            <a:extLst>
              <a:ext uri="{FF2B5EF4-FFF2-40B4-BE49-F238E27FC236}">
                <a16:creationId xmlns:a16="http://schemas.microsoft.com/office/drawing/2014/main" id="{559032C6-C987-47F8-B92B-2D926C335693}"/>
              </a:ext>
            </a:extLst>
          </p:cNvPr>
          <p:cNvSpPr/>
          <p:nvPr/>
        </p:nvSpPr>
        <p:spPr>
          <a:xfrm rot="10800000">
            <a:off x="8643322" y="1977886"/>
            <a:ext cx="856528" cy="28929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AABEC4E1-497C-4EBA-A15B-E8534C3A6476}"/>
              </a:ext>
            </a:extLst>
          </p:cNvPr>
          <p:cNvSpPr txBox="1"/>
          <p:nvPr/>
        </p:nvSpPr>
        <p:spPr>
          <a:xfrm>
            <a:off x="11576" y="1507160"/>
            <a:ext cx="2835797" cy="369332"/>
          </a:xfrm>
          <a:prstGeom prst="rect">
            <a:avLst/>
          </a:prstGeom>
          <a:noFill/>
        </p:spPr>
        <p:txBody>
          <a:bodyPr wrap="square" rtlCol="0">
            <a:spAutoFit/>
          </a:bodyPr>
          <a:lstStyle/>
          <a:p>
            <a:r>
              <a:rPr lang="en-US" b="1" dirty="0"/>
              <a:t>GPS Reciever-Nmea Source</a:t>
            </a:r>
            <a:endParaRPr lang="en-CA" b="1" dirty="0"/>
          </a:p>
        </p:txBody>
      </p:sp>
      <p:sp>
        <p:nvSpPr>
          <p:cNvPr id="13" name="Oval 12">
            <a:extLst>
              <a:ext uri="{FF2B5EF4-FFF2-40B4-BE49-F238E27FC236}">
                <a16:creationId xmlns:a16="http://schemas.microsoft.com/office/drawing/2014/main" id="{E63DD15E-D47D-4DA0-B35B-9D6E623C03B0}"/>
              </a:ext>
            </a:extLst>
          </p:cNvPr>
          <p:cNvSpPr/>
          <p:nvPr/>
        </p:nvSpPr>
        <p:spPr>
          <a:xfrm>
            <a:off x="4090411" y="4059797"/>
            <a:ext cx="1031358" cy="7442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 name="Oval 13">
            <a:extLst>
              <a:ext uri="{FF2B5EF4-FFF2-40B4-BE49-F238E27FC236}">
                <a16:creationId xmlns:a16="http://schemas.microsoft.com/office/drawing/2014/main" id="{FA716922-C1CC-48D9-950B-EC6CA32B530C}"/>
              </a:ext>
            </a:extLst>
          </p:cNvPr>
          <p:cNvSpPr/>
          <p:nvPr/>
        </p:nvSpPr>
        <p:spPr>
          <a:xfrm>
            <a:off x="4090411" y="4766136"/>
            <a:ext cx="1031358" cy="7442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5" name="Oval 14">
            <a:extLst>
              <a:ext uri="{FF2B5EF4-FFF2-40B4-BE49-F238E27FC236}">
                <a16:creationId xmlns:a16="http://schemas.microsoft.com/office/drawing/2014/main" id="{366048B2-31B7-4457-B4FC-2B4195D8F88E}"/>
              </a:ext>
            </a:extLst>
          </p:cNvPr>
          <p:cNvSpPr/>
          <p:nvPr/>
        </p:nvSpPr>
        <p:spPr>
          <a:xfrm>
            <a:off x="4777266" y="5436602"/>
            <a:ext cx="1031358" cy="7442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9" name="Audio 8">
            <a:hlinkClick r:id="" action="ppaction://media"/>
            <a:extLst>
              <a:ext uri="{FF2B5EF4-FFF2-40B4-BE49-F238E27FC236}">
                <a16:creationId xmlns:a16="http://schemas.microsoft.com/office/drawing/2014/main" id="{6E7D1ADE-405A-4B99-951A-ABCF487DAA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61207298"/>
      </p:ext>
    </p:extLst>
  </p:cSld>
  <p:clrMapOvr>
    <a:masterClrMapping/>
  </p:clrMapOvr>
  <mc:AlternateContent xmlns:mc="http://schemas.openxmlformats.org/markup-compatibility/2006" xmlns:p14="http://schemas.microsoft.com/office/powerpoint/2010/main">
    <mc:Choice Requires="p14">
      <p:transition spd="slow" p14:dur="2000" advTm="16462"/>
    </mc:Choice>
    <mc:Fallback xmlns="">
      <p:transition spd="slow" advTm="16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C5046C7-EE9B-43B4-87D1-6581AD0A0D15}"/>
              </a:ext>
            </a:extLst>
          </p:cNvPr>
          <p:cNvGrpSpPr/>
          <p:nvPr/>
        </p:nvGrpSpPr>
        <p:grpSpPr>
          <a:xfrm>
            <a:off x="1" y="6269001"/>
            <a:ext cx="12191999" cy="588999"/>
            <a:chOff x="1" y="6269001"/>
            <a:chExt cx="12191999" cy="588999"/>
          </a:xfrm>
        </p:grpSpPr>
        <p:sp>
          <p:nvSpPr>
            <p:cNvPr id="3" name="Rectangle 2">
              <a:extLst>
                <a:ext uri="{FF2B5EF4-FFF2-40B4-BE49-F238E27FC236}">
                  <a16:creationId xmlns:a16="http://schemas.microsoft.com/office/drawing/2014/main" id="{D4C0BC22-D3F1-4ECD-85E9-D29B0AA0A75D}"/>
                </a:ext>
              </a:extLst>
            </p:cNvPr>
            <p:cNvSpPr/>
            <p:nvPr/>
          </p:nvSpPr>
          <p:spPr>
            <a:xfrm>
              <a:off x="1" y="6269001"/>
              <a:ext cx="12191999" cy="588999"/>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descr="Morris Logo No Bullet_RED.eps">
              <a:extLst>
                <a:ext uri="{FF2B5EF4-FFF2-40B4-BE49-F238E27FC236}">
                  <a16:creationId xmlns:a16="http://schemas.microsoft.com/office/drawing/2014/main" id="{36C01A5D-E2C8-49AC-8B85-6FA97CE0DB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7737" y="6384496"/>
              <a:ext cx="1937842" cy="245460"/>
            </a:xfrm>
            <a:prstGeom prst="rect">
              <a:avLst/>
            </a:prstGeom>
          </p:spPr>
        </p:pic>
      </p:grpSp>
      <p:pic>
        <p:nvPicPr>
          <p:cNvPr id="5" name="Picture 4">
            <a:extLst>
              <a:ext uri="{FF2B5EF4-FFF2-40B4-BE49-F238E27FC236}">
                <a16:creationId xmlns:a16="http://schemas.microsoft.com/office/drawing/2014/main" id="{925072F6-7805-45E8-87B7-EAECC0AB252C}"/>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486400" y="0"/>
            <a:ext cx="6705600" cy="6269001"/>
          </a:xfrm>
          <a:prstGeom prst="rect">
            <a:avLst/>
          </a:prstGeom>
          <a:noFill/>
          <a:ln>
            <a:noFill/>
          </a:ln>
        </p:spPr>
      </p:pic>
      <p:sp>
        <p:nvSpPr>
          <p:cNvPr id="7" name="TextBox 6">
            <a:extLst>
              <a:ext uri="{FF2B5EF4-FFF2-40B4-BE49-F238E27FC236}">
                <a16:creationId xmlns:a16="http://schemas.microsoft.com/office/drawing/2014/main" id="{0D1BAF61-88FB-4F9C-AFD5-A18783C30C96}"/>
              </a:ext>
            </a:extLst>
          </p:cNvPr>
          <p:cNvSpPr txBox="1"/>
          <p:nvPr/>
        </p:nvSpPr>
        <p:spPr>
          <a:xfrm>
            <a:off x="-119651" y="806620"/>
            <a:ext cx="4471732" cy="390684"/>
          </a:xfrm>
          <a:prstGeom prst="rect">
            <a:avLst/>
          </a:prstGeom>
          <a:noFill/>
        </p:spPr>
        <p:txBody>
          <a:bodyPr wrap="square">
            <a:spAutoFit/>
          </a:bodyPr>
          <a:lstStyle/>
          <a:p>
            <a:pPr marL="457200">
              <a:lnSpc>
                <a:spcPct val="115000"/>
              </a:lnSpc>
              <a:spcAft>
                <a:spcPts val="1000"/>
              </a:spcAft>
            </a:pPr>
            <a:r>
              <a:rPr lang="en-US" b="1" dirty="0">
                <a:latin typeface="Calibri" panose="020F0502020204030204" pitchFamily="34" charset="0"/>
                <a:ea typeface="Times New Roman" panose="02020603050405020304" pitchFamily="18" charset="0"/>
                <a:cs typeface="Times New Roman" panose="02020603050405020304" pitchFamily="18" charset="0"/>
              </a:rPr>
              <a:t>Serial Port Set Up-</a:t>
            </a: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GPS Receiver Com – 1</a:t>
            </a:r>
            <a:endParaRPr lang="en-CA" sz="1800" dirty="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B8400222-4D3B-4F55-AA94-AF81EAD3BF3A}"/>
              </a:ext>
            </a:extLst>
          </p:cNvPr>
          <p:cNvSpPr txBox="1"/>
          <p:nvPr/>
        </p:nvSpPr>
        <p:spPr>
          <a:xfrm>
            <a:off x="258546" y="2262620"/>
            <a:ext cx="4093535" cy="3816429"/>
          </a:xfrm>
          <a:prstGeom prst="rect">
            <a:avLst/>
          </a:prstGeom>
          <a:noFill/>
        </p:spPr>
        <p:txBody>
          <a:bodyPr wrap="square" rtlCol="0">
            <a:spAutoFit/>
          </a:bodyPr>
          <a:lstStyle/>
          <a:p>
            <a:r>
              <a:rPr lang="en-US" sz="2800" dirty="0"/>
              <a:t>Once These Steps are complete. You must select appropriate output NMEA Streams on your factory  OEM monitor.</a:t>
            </a:r>
          </a:p>
          <a:p>
            <a:r>
              <a:rPr lang="en-US" sz="2800" dirty="0"/>
              <a:t>GGA                       RMC   </a:t>
            </a:r>
            <a:r>
              <a:rPr lang="en-US" sz="2800" dirty="0">
                <a:solidFill>
                  <a:srgbClr val="FF0000"/>
                </a:solidFill>
              </a:rPr>
              <a:t>X</a:t>
            </a:r>
          </a:p>
          <a:p>
            <a:r>
              <a:rPr lang="en-US" sz="2800" dirty="0"/>
              <a:t>GSA                        VTG </a:t>
            </a:r>
          </a:p>
          <a:p>
            <a:r>
              <a:rPr lang="en-US" sz="2800" dirty="0"/>
              <a:t>GST     </a:t>
            </a:r>
            <a:r>
              <a:rPr lang="en-US" sz="2800" dirty="0">
                <a:solidFill>
                  <a:srgbClr val="FF0000"/>
                </a:solidFill>
              </a:rPr>
              <a:t>X </a:t>
            </a:r>
            <a:r>
              <a:rPr lang="en-US" sz="2800" dirty="0"/>
              <a:t>                 ZDA</a:t>
            </a:r>
          </a:p>
          <a:p>
            <a:endParaRPr lang="en-CA" dirty="0"/>
          </a:p>
        </p:txBody>
      </p:sp>
      <p:pic>
        <p:nvPicPr>
          <p:cNvPr id="10" name="Graphic 9" descr="Checkmark">
            <a:extLst>
              <a:ext uri="{FF2B5EF4-FFF2-40B4-BE49-F238E27FC236}">
                <a16:creationId xmlns:a16="http://schemas.microsoft.com/office/drawing/2014/main" id="{F5A230F1-EE16-4326-A3A0-9163AE500B1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84668" y="4434026"/>
            <a:ext cx="379229" cy="460161"/>
          </a:xfrm>
          <a:prstGeom prst="rect">
            <a:avLst/>
          </a:prstGeom>
        </p:spPr>
      </p:pic>
      <p:pic>
        <p:nvPicPr>
          <p:cNvPr id="11" name="Graphic 10" descr="Checkmark">
            <a:extLst>
              <a:ext uri="{FF2B5EF4-FFF2-40B4-BE49-F238E27FC236}">
                <a16:creationId xmlns:a16="http://schemas.microsoft.com/office/drawing/2014/main" id="{E60CB11D-CF07-4628-AF48-71A47ED5F81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84668" y="4794744"/>
            <a:ext cx="379229" cy="460161"/>
          </a:xfrm>
          <a:prstGeom prst="rect">
            <a:avLst/>
          </a:prstGeom>
        </p:spPr>
      </p:pic>
      <p:pic>
        <p:nvPicPr>
          <p:cNvPr id="12" name="Graphic 11" descr="Checkmark">
            <a:extLst>
              <a:ext uri="{FF2B5EF4-FFF2-40B4-BE49-F238E27FC236}">
                <a16:creationId xmlns:a16="http://schemas.microsoft.com/office/drawing/2014/main" id="{56858D83-F6B7-4B10-AFBA-B20F1FA3CF9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707762" y="4794744"/>
            <a:ext cx="379229" cy="378345"/>
          </a:xfrm>
          <a:prstGeom prst="rect">
            <a:avLst/>
          </a:prstGeom>
        </p:spPr>
      </p:pic>
      <p:pic>
        <p:nvPicPr>
          <p:cNvPr id="13" name="Graphic 12" descr="Checkmark">
            <a:extLst>
              <a:ext uri="{FF2B5EF4-FFF2-40B4-BE49-F238E27FC236}">
                <a16:creationId xmlns:a16="http://schemas.microsoft.com/office/drawing/2014/main" id="{8FF116EC-BCCE-42A0-BE5D-58665BBF59C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707762" y="5254905"/>
            <a:ext cx="379229" cy="371164"/>
          </a:xfrm>
          <a:prstGeom prst="rect">
            <a:avLst/>
          </a:prstGeom>
        </p:spPr>
      </p:pic>
      <p:sp>
        <p:nvSpPr>
          <p:cNvPr id="14" name="Arrow: Right 13">
            <a:extLst>
              <a:ext uri="{FF2B5EF4-FFF2-40B4-BE49-F238E27FC236}">
                <a16:creationId xmlns:a16="http://schemas.microsoft.com/office/drawing/2014/main" id="{083A0631-10F4-4AC6-AEC4-C87014E9E96B}"/>
              </a:ext>
            </a:extLst>
          </p:cNvPr>
          <p:cNvSpPr/>
          <p:nvPr/>
        </p:nvSpPr>
        <p:spPr>
          <a:xfrm>
            <a:off x="4433104" y="798750"/>
            <a:ext cx="1606150" cy="39068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TextBox 5">
            <a:extLst>
              <a:ext uri="{FF2B5EF4-FFF2-40B4-BE49-F238E27FC236}">
                <a16:creationId xmlns:a16="http://schemas.microsoft.com/office/drawing/2014/main" id="{C69855EF-436B-468D-9944-948BB43652CB}"/>
              </a:ext>
            </a:extLst>
          </p:cNvPr>
          <p:cNvSpPr txBox="1"/>
          <p:nvPr/>
        </p:nvSpPr>
        <p:spPr>
          <a:xfrm>
            <a:off x="901815" y="0"/>
            <a:ext cx="2806995" cy="461665"/>
          </a:xfrm>
          <a:prstGeom prst="rect">
            <a:avLst/>
          </a:prstGeom>
          <a:noFill/>
        </p:spPr>
        <p:txBody>
          <a:bodyPr wrap="square" rtlCol="0">
            <a:spAutoFit/>
          </a:bodyPr>
          <a:lstStyle/>
          <a:p>
            <a:pPr algn="just"/>
            <a:r>
              <a:rPr lang="en-US" sz="2400" b="1" dirty="0"/>
              <a:t>GPS CONNECTIONS</a:t>
            </a:r>
            <a:endParaRPr lang="en-CA" sz="2400" b="1" dirty="0"/>
          </a:p>
        </p:txBody>
      </p:sp>
      <p:sp>
        <p:nvSpPr>
          <p:cNvPr id="9" name="TextBox 8">
            <a:extLst>
              <a:ext uri="{FF2B5EF4-FFF2-40B4-BE49-F238E27FC236}">
                <a16:creationId xmlns:a16="http://schemas.microsoft.com/office/drawing/2014/main" id="{4DAA670F-9E11-4D98-981D-EF83427E68B2}"/>
              </a:ext>
            </a:extLst>
          </p:cNvPr>
          <p:cNvSpPr txBox="1"/>
          <p:nvPr/>
        </p:nvSpPr>
        <p:spPr>
          <a:xfrm>
            <a:off x="1273954" y="342312"/>
            <a:ext cx="2062716" cy="369332"/>
          </a:xfrm>
          <a:prstGeom prst="rect">
            <a:avLst/>
          </a:prstGeom>
          <a:noFill/>
        </p:spPr>
        <p:txBody>
          <a:bodyPr wrap="square" rtlCol="0">
            <a:spAutoFit/>
          </a:bodyPr>
          <a:lstStyle/>
          <a:p>
            <a:r>
              <a:rPr lang="en-US" b="1" dirty="0"/>
              <a:t>System- Serial Ports</a:t>
            </a:r>
            <a:endParaRPr lang="en-CA" b="1" dirty="0"/>
          </a:p>
        </p:txBody>
      </p:sp>
      <p:sp>
        <p:nvSpPr>
          <p:cNvPr id="15" name="Oval 14">
            <a:extLst>
              <a:ext uri="{FF2B5EF4-FFF2-40B4-BE49-F238E27FC236}">
                <a16:creationId xmlns:a16="http://schemas.microsoft.com/office/drawing/2014/main" id="{58C716F3-2988-415F-BDCA-AD333B10BC0E}"/>
              </a:ext>
            </a:extLst>
          </p:cNvPr>
          <p:cNvSpPr/>
          <p:nvPr/>
        </p:nvSpPr>
        <p:spPr>
          <a:xfrm>
            <a:off x="7536207" y="4664106"/>
            <a:ext cx="1031358" cy="7442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6" name="Oval 15">
            <a:extLst>
              <a:ext uri="{FF2B5EF4-FFF2-40B4-BE49-F238E27FC236}">
                <a16:creationId xmlns:a16="http://schemas.microsoft.com/office/drawing/2014/main" id="{14ED2608-5057-4A6B-8E60-10C3956B113B}"/>
              </a:ext>
            </a:extLst>
          </p:cNvPr>
          <p:cNvSpPr/>
          <p:nvPr/>
        </p:nvSpPr>
        <p:spPr>
          <a:xfrm>
            <a:off x="7536207" y="5447082"/>
            <a:ext cx="1031358" cy="7442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7" name="Audio 16">
            <a:hlinkClick r:id="" action="ppaction://media"/>
            <a:extLst>
              <a:ext uri="{FF2B5EF4-FFF2-40B4-BE49-F238E27FC236}">
                <a16:creationId xmlns:a16="http://schemas.microsoft.com/office/drawing/2014/main" id="{964D43DF-40F7-470D-9A51-CDB6721DB9E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80975129"/>
      </p:ext>
    </p:extLst>
  </p:cSld>
  <p:clrMapOvr>
    <a:masterClrMapping/>
  </p:clrMapOvr>
  <mc:AlternateContent xmlns:mc="http://schemas.openxmlformats.org/markup-compatibility/2006" xmlns:p14="http://schemas.microsoft.com/office/powerpoint/2010/main">
    <mc:Choice Requires="p14">
      <p:transition spd="slow" p14:dur="2000" advTm="18183"/>
    </mc:Choice>
    <mc:Fallback xmlns="">
      <p:transition spd="slow" advTm="18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lendar&#10;&#10;Description automatically generated">
            <a:extLst>
              <a:ext uri="{FF2B5EF4-FFF2-40B4-BE49-F238E27FC236}">
                <a16:creationId xmlns:a16="http://schemas.microsoft.com/office/drawing/2014/main" id="{C80BD8A2-2727-443D-BE3E-A5FDBBD682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667" y="0"/>
            <a:ext cx="8814391" cy="6156452"/>
          </a:xfrm>
          <a:prstGeom prst="rect">
            <a:avLst/>
          </a:prstGeom>
        </p:spPr>
      </p:pic>
      <p:grpSp>
        <p:nvGrpSpPr>
          <p:cNvPr id="6" name="Group 5">
            <a:extLst>
              <a:ext uri="{FF2B5EF4-FFF2-40B4-BE49-F238E27FC236}">
                <a16:creationId xmlns:a16="http://schemas.microsoft.com/office/drawing/2014/main" id="{FB99BF8D-22A1-4DAC-9F8D-04AE28FB3320}"/>
              </a:ext>
            </a:extLst>
          </p:cNvPr>
          <p:cNvGrpSpPr/>
          <p:nvPr/>
        </p:nvGrpSpPr>
        <p:grpSpPr>
          <a:xfrm>
            <a:off x="1" y="6269001"/>
            <a:ext cx="12191999" cy="588999"/>
            <a:chOff x="1" y="6269001"/>
            <a:chExt cx="12191999" cy="588999"/>
          </a:xfrm>
        </p:grpSpPr>
        <p:sp>
          <p:nvSpPr>
            <p:cNvPr id="7" name="Rectangle 6">
              <a:extLst>
                <a:ext uri="{FF2B5EF4-FFF2-40B4-BE49-F238E27FC236}">
                  <a16:creationId xmlns:a16="http://schemas.microsoft.com/office/drawing/2014/main" id="{24B29B69-41ED-4D77-A2BB-F9C24BCEB8B9}"/>
                </a:ext>
              </a:extLst>
            </p:cNvPr>
            <p:cNvSpPr/>
            <p:nvPr/>
          </p:nvSpPr>
          <p:spPr>
            <a:xfrm>
              <a:off x="1" y="6269001"/>
              <a:ext cx="12191999" cy="588999"/>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Morris Logo No Bullet_RED.eps">
              <a:extLst>
                <a:ext uri="{FF2B5EF4-FFF2-40B4-BE49-F238E27FC236}">
                  <a16:creationId xmlns:a16="http://schemas.microsoft.com/office/drawing/2014/main" id="{DD6C0154-D5A7-49A0-A1E4-579FB64E36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7737" y="6384496"/>
              <a:ext cx="1937842" cy="245460"/>
            </a:xfrm>
            <a:prstGeom prst="rect">
              <a:avLst/>
            </a:prstGeom>
          </p:spPr>
        </p:pic>
      </p:grpSp>
      <p:sp>
        <p:nvSpPr>
          <p:cNvPr id="10" name="TextBox 9">
            <a:extLst>
              <a:ext uri="{FF2B5EF4-FFF2-40B4-BE49-F238E27FC236}">
                <a16:creationId xmlns:a16="http://schemas.microsoft.com/office/drawing/2014/main" id="{A05758B8-ADB6-400E-9E12-FCE6DFD22C98}"/>
              </a:ext>
            </a:extLst>
          </p:cNvPr>
          <p:cNvSpPr txBox="1"/>
          <p:nvPr/>
        </p:nvSpPr>
        <p:spPr>
          <a:xfrm>
            <a:off x="9197058" y="469900"/>
            <a:ext cx="2848521" cy="1200329"/>
          </a:xfrm>
          <a:prstGeom prst="rect">
            <a:avLst/>
          </a:prstGeom>
          <a:noFill/>
        </p:spPr>
        <p:txBody>
          <a:bodyPr wrap="square" rtlCol="0">
            <a:spAutoFit/>
          </a:bodyPr>
          <a:lstStyle/>
          <a:p>
            <a:r>
              <a:rPr lang="en-US" dirty="0"/>
              <a:t>Here is some harnessing with part numbers required for Factory GPS to hook to X35.</a:t>
            </a:r>
            <a:endParaRPr lang="en-CA" dirty="0"/>
          </a:p>
        </p:txBody>
      </p:sp>
      <p:pic>
        <p:nvPicPr>
          <p:cNvPr id="2" name="Audio 1">
            <a:hlinkClick r:id="" action="ppaction://media"/>
            <a:extLst>
              <a:ext uri="{FF2B5EF4-FFF2-40B4-BE49-F238E27FC236}">
                <a16:creationId xmlns:a16="http://schemas.microsoft.com/office/drawing/2014/main" id="{3F756CD5-3298-48DB-A2FE-988304A424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26775882"/>
      </p:ext>
    </p:extLst>
  </p:cSld>
  <p:clrMapOvr>
    <a:masterClrMapping/>
  </p:clrMapOvr>
  <mc:AlternateContent xmlns:mc="http://schemas.openxmlformats.org/markup-compatibility/2006" xmlns:p14="http://schemas.microsoft.com/office/powerpoint/2010/main">
    <mc:Choice Requires="p14">
      <p:transition spd="slow" p14:dur="2000" advTm="7230"/>
    </mc:Choice>
    <mc:Fallback xmlns="">
      <p:transition spd="slow" advTm="7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DC8C0AA-E5E1-4F77-9E11-D3CD23562266}"/>
              </a:ext>
            </a:extLst>
          </p:cNvPr>
          <p:cNvGrpSpPr/>
          <p:nvPr/>
        </p:nvGrpSpPr>
        <p:grpSpPr>
          <a:xfrm>
            <a:off x="2512411" y="399346"/>
            <a:ext cx="7478754" cy="4129965"/>
            <a:chOff x="871870" y="574158"/>
            <a:chExt cx="7400261" cy="4129965"/>
          </a:xfrm>
          <a:solidFill>
            <a:srgbClr val="FF0000"/>
          </a:solidFill>
        </p:grpSpPr>
        <p:pic>
          <p:nvPicPr>
            <p:cNvPr id="3" name="Picture 2" descr="A close up of a camera&#10;&#10;Description automatically generated">
              <a:extLst>
                <a:ext uri="{FF2B5EF4-FFF2-40B4-BE49-F238E27FC236}">
                  <a16:creationId xmlns:a16="http://schemas.microsoft.com/office/drawing/2014/main" id="{35BC53F3-BC72-4918-9B45-674BA187B9ED}"/>
                </a:ext>
              </a:extLst>
            </p:cNvPr>
            <p:cNvPicPr/>
            <p:nvPr userDrawn="1"/>
          </p:nvPicPr>
          <p:blipFill>
            <a:blip r:embed="rId4">
              <a:extLst>
                <a:ext uri="{28A0092B-C50C-407E-A947-70E740481C1C}">
                  <a14:useLocalDpi xmlns:a14="http://schemas.microsoft.com/office/drawing/2010/main" val="0"/>
                </a:ext>
              </a:extLst>
            </a:blip>
            <a:stretch>
              <a:fillRect/>
            </a:stretch>
          </p:blipFill>
          <p:spPr>
            <a:xfrm>
              <a:off x="871870" y="574158"/>
              <a:ext cx="7400261" cy="3661428"/>
            </a:xfrm>
            <a:prstGeom prst="rect">
              <a:avLst/>
            </a:prstGeom>
            <a:grpFill/>
          </p:spPr>
        </p:pic>
        <p:sp>
          <p:nvSpPr>
            <p:cNvPr id="4" name="Arrow: Down 3">
              <a:extLst>
                <a:ext uri="{FF2B5EF4-FFF2-40B4-BE49-F238E27FC236}">
                  <a16:creationId xmlns:a16="http://schemas.microsoft.com/office/drawing/2014/main" id="{F279072E-F011-4F64-86E5-C391BD0ED7B0}"/>
                </a:ext>
              </a:extLst>
            </p:cNvPr>
            <p:cNvSpPr/>
            <p:nvPr userDrawn="1"/>
          </p:nvSpPr>
          <p:spPr>
            <a:xfrm rot="9915233">
              <a:off x="6216973" y="2065393"/>
              <a:ext cx="484632" cy="2638730"/>
            </a:xfrm>
            <a:prstGeom prst="downArrow">
              <a:avLst/>
            </a:prstGeom>
            <a:grp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CA" dirty="0"/>
            </a:p>
          </p:txBody>
        </p:sp>
      </p:grpSp>
      <p:sp>
        <p:nvSpPr>
          <p:cNvPr id="5" name="TextBox 4">
            <a:extLst>
              <a:ext uri="{FF2B5EF4-FFF2-40B4-BE49-F238E27FC236}">
                <a16:creationId xmlns:a16="http://schemas.microsoft.com/office/drawing/2014/main" id="{C73C3F25-137E-476D-A21D-A9B257C1137D}"/>
              </a:ext>
            </a:extLst>
          </p:cNvPr>
          <p:cNvSpPr txBox="1"/>
          <p:nvPr/>
        </p:nvSpPr>
        <p:spPr>
          <a:xfrm>
            <a:off x="3638550" y="4564723"/>
            <a:ext cx="4914900" cy="1200329"/>
          </a:xfrm>
          <a:prstGeom prst="rect">
            <a:avLst/>
          </a:prstGeom>
          <a:noFill/>
        </p:spPr>
        <p:txBody>
          <a:bodyPr wrap="square">
            <a:spAutoFit/>
          </a:bodyPr>
          <a:lstStyle/>
          <a:p>
            <a:r>
              <a:rPr lang="en-US" dirty="0"/>
              <a:t>To Power ON Press and hold the Green Power button, located on the back of your console. You may have to hold the button for up to 5 seconds or until the Hour Glass Appears on the screen.</a:t>
            </a:r>
            <a:endParaRPr lang="en-CA" dirty="0">
              <a:highlight>
                <a:srgbClr val="FFFF00"/>
              </a:highlight>
            </a:endParaRPr>
          </a:p>
        </p:txBody>
      </p:sp>
      <p:grpSp>
        <p:nvGrpSpPr>
          <p:cNvPr id="6" name="Group 5">
            <a:extLst>
              <a:ext uri="{FF2B5EF4-FFF2-40B4-BE49-F238E27FC236}">
                <a16:creationId xmlns:a16="http://schemas.microsoft.com/office/drawing/2014/main" id="{F55A4B1B-CCC3-410A-8E32-2DCB2D7A913C}"/>
              </a:ext>
            </a:extLst>
          </p:cNvPr>
          <p:cNvGrpSpPr/>
          <p:nvPr/>
        </p:nvGrpSpPr>
        <p:grpSpPr>
          <a:xfrm>
            <a:off x="1" y="6269001"/>
            <a:ext cx="12191999" cy="588999"/>
            <a:chOff x="1" y="6269001"/>
            <a:chExt cx="12191999" cy="588999"/>
          </a:xfrm>
        </p:grpSpPr>
        <p:sp>
          <p:nvSpPr>
            <p:cNvPr id="7" name="Rectangle 6">
              <a:extLst>
                <a:ext uri="{FF2B5EF4-FFF2-40B4-BE49-F238E27FC236}">
                  <a16:creationId xmlns:a16="http://schemas.microsoft.com/office/drawing/2014/main" id="{4D77C12B-3C69-459B-B0D8-B36F4009BBD9}"/>
                </a:ext>
              </a:extLst>
            </p:cNvPr>
            <p:cNvSpPr/>
            <p:nvPr/>
          </p:nvSpPr>
          <p:spPr>
            <a:xfrm>
              <a:off x="1" y="6269001"/>
              <a:ext cx="12191999" cy="588999"/>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Morris Logo No Bullet_RED.eps">
              <a:extLst>
                <a:ext uri="{FF2B5EF4-FFF2-40B4-BE49-F238E27FC236}">
                  <a16:creationId xmlns:a16="http://schemas.microsoft.com/office/drawing/2014/main" id="{BD2F3584-0745-42CC-9499-F8901223DE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7737" y="6384496"/>
              <a:ext cx="1937842" cy="245460"/>
            </a:xfrm>
            <a:prstGeom prst="rect">
              <a:avLst/>
            </a:prstGeom>
          </p:spPr>
        </p:pic>
      </p:grpSp>
      <p:pic>
        <p:nvPicPr>
          <p:cNvPr id="13" name="Audio 12">
            <a:hlinkClick r:id="" action="ppaction://media"/>
            <a:extLst>
              <a:ext uri="{FF2B5EF4-FFF2-40B4-BE49-F238E27FC236}">
                <a16:creationId xmlns:a16="http://schemas.microsoft.com/office/drawing/2014/main" id="{06E1FB73-1059-4DF5-83DE-513F029D9CF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71619401"/>
      </p:ext>
    </p:extLst>
  </p:cSld>
  <p:clrMapOvr>
    <a:masterClrMapping/>
  </p:clrMapOvr>
  <mc:AlternateContent xmlns:mc="http://schemas.openxmlformats.org/markup-compatibility/2006" xmlns:p14="http://schemas.microsoft.com/office/powerpoint/2010/main">
    <mc:Choice Requires="p14">
      <p:transition spd="slow" p14:dur="2000" advClick="0" advTm="11189"/>
    </mc:Choice>
    <mc:Fallback xmlns="">
      <p:transition spd="slow" advClick="0" advTm="11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repeatCount="indefinite" fill="hold" display="0">
                  <p:stCondLst>
                    <p:cond delay="indefinite"/>
                  </p:stCondLst>
                  <p:endCondLst>
                    <p:cond evt="onStopAudio" delay="0">
                      <p:tgtEl>
                        <p:sldTgt/>
                      </p:tgtEl>
                    </p:cond>
                  </p:endCondLst>
                </p:cTn>
                <p:tgtEl>
                  <p:spTgt spid="1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335E755-F839-45E6-8304-49E3E91767A5}"/>
              </a:ext>
            </a:extLst>
          </p:cNvPr>
          <p:cNvGrpSpPr/>
          <p:nvPr/>
        </p:nvGrpSpPr>
        <p:grpSpPr>
          <a:xfrm>
            <a:off x="1" y="6269001"/>
            <a:ext cx="12191999" cy="588999"/>
            <a:chOff x="1" y="6269001"/>
            <a:chExt cx="12191999" cy="588999"/>
          </a:xfrm>
        </p:grpSpPr>
        <p:sp>
          <p:nvSpPr>
            <p:cNvPr id="3" name="Rectangle 2">
              <a:extLst>
                <a:ext uri="{FF2B5EF4-FFF2-40B4-BE49-F238E27FC236}">
                  <a16:creationId xmlns:a16="http://schemas.microsoft.com/office/drawing/2014/main" id="{A6B018BC-6716-416A-B8BA-6FBC8E4A25E1}"/>
                </a:ext>
              </a:extLst>
            </p:cNvPr>
            <p:cNvSpPr/>
            <p:nvPr/>
          </p:nvSpPr>
          <p:spPr>
            <a:xfrm>
              <a:off x="1" y="6269001"/>
              <a:ext cx="12191999" cy="588999"/>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descr="Morris Logo No Bullet_RED.eps">
              <a:extLst>
                <a:ext uri="{FF2B5EF4-FFF2-40B4-BE49-F238E27FC236}">
                  <a16:creationId xmlns:a16="http://schemas.microsoft.com/office/drawing/2014/main" id="{745A2E8C-4D23-48D2-A0C9-598F745C23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7737" y="6384496"/>
              <a:ext cx="1937842" cy="245460"/>
            </a:xfrm>
            <a:prstGeom prst="rect">
              <a:avLst/>
            </a:prstGeom>
          </p:spPr>
        </p:pic>
      </p:grpSp>
      <p:pic>
        <p:nvPicPr>
          <p:cNvPr id="5" name="Picture 4">
            <a:extLst>
              <a:ext uri="{FF2B5EF4-FFF2-40B4-BE49-F238E27FC236}">
                <a16:creationId xmlns:a16="http://schemas.microsoft.com/office/drawing/2014/main" id="{0A3D4758-B80C-437C-9EE0-1124313696A7}"/>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23758" y="1893029"/>
            <a:ext cx="6934200" cy="4349467"/>
          </a:xfrm>
          <a:prstGeom prst="rect">
            <a:avLst/>
          </a:prstGeom>
          <a:noFill/>
          <a:ln>
            <a:noFill/>
          </a:ln>
        </p:spPr>
      </p:pic>
      <p:sp>
        <p:nvSpPr>
          <p:cNvPr id="7" name="TextBox 6">
            <a:extLst>
              <a:ext uri="{FF2B5EF4-FFF2-40B4-BE49-F238E27FC236}">
                <a16:creationId xmlns:a16="http://schemas.microsoft.com/office/drawing/2014/main" id="{A25BFEDD-4336-4CF7-BE79-0AB33D06BE2A}"/>
              </a:ext>
            </a:extLst>
          </p:cNvPr>
          <p:cNvSpPr txBox="1"/>
          <p:nvPr/>
        </p:nvSpPr>
        <p:spPr>
          <a:xfrm>
            <a:off x="2771775" y="785568"/>
            <a:ext cx="6102350" cy="1133965"/>
          </a:xfrm>
          <a:prstGeom prst="rect">
            <a:avLst/>
          </a:prstGeom>
          <a:noFill/>
        </p:spPr>
        <p:txBody>
          <a:bodyPr wrap="square">
            <a:spAutoFit/>
          </a:bodyPr>
          <a:lstStyle/>
          <a:p>
            <a:pPr marL="457200">
              <a:lnSpc>
                <a:spcPct val="115000"/>
              </a:lnSpc>
            </a:pPr>
            <a:r>
              <a:rPr lang="en-US" sz="2400" b="1"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CA" sz="1800" dirty="0">
              <a:effectLst/>
              <a:latin typeface="Times New Roman" panose="02020603050405020304" pitchFamily="18" charset="0"/>
              <a:ea typeface="Times New Roman" panose="02020603050405020304" pitchFamily="18" charset="0"/>
            </a:endParaRPr>
          </a:p>
          <a:p>
            <a:pPr marL="457200">
              <a:lnSpc>
                <a:spcPct val="115000"/>
              </a:lnSpc>
              <a:spcAft>
                <a:spcPts val="10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Ensure All Seeder enabled, only the adjustable parameters are shown below. </a:t>
            </a:r>
            <a:endParaRPr lang="en-CA" sz="1800" dirty="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CE6F8E2B-210B-4133-9EDA-3192A4488799}"/>
              </a:ext>
            </a:extLst>
          </p:cNvPr>
          <p:cNvSpPr txBox="1"/>
          <p:nvPr/>
        </p:nvSpPr>
        <p:spPr>
          <a:xfrm>
            <a:off x="5419725" y="177800"/>
            <a:ext cx="1352550" cy="461665"/>
          </a:xfrm>
          <a:prstGeom prst="rect">
            <a:avLst/>
          </a:prstGeom>
          <a:noFill/>
        </p:spPr>
        <p:txBody>
          <a:bodyPr wrap="square" rtlCol="0">
            <a:spAutoFit/>
          </a:bodyPr>
          <a:lstStyle/>
          <a:p>
            <a:r>
              <a:rPr lang="en-US" sz="2400" b="1" dirty="0">
                <a:effectLst/>
                <a:latin typeface="Calibri" panose="020F0502020204030204" pitchFamily="34" charset="0"/>
                <a:ea typeface="Times New Roman" panose="02020603050405020304" pitchFamily="18" charset="0"/>
                <a:cs typeface="Times New Roman" panose="02020603050405020304" pitchFamily="18" charset="0"/>
              </a:rPr>
              <a:t>ALARMS</a:t>
            </a:r>
            <a:endParaRPr lang="en-CA" sz="2400" dirty="0"/>
          </a:p>
        </p:txBody>
      </p:sp>
      <p:sp>
        <p:nvSpPr>
          <p:cNvPr id="9" name="TextBox 8">
            <a:extLst>
              <a:ext uri="{FF2B5EF4-FFF2-40B4-BE49-F238E27FC236}">
                <a16:creationId xmlns:a16="http://schemas.microsoft.com/office/drawing/2014/main" id="{D765E51F-EBA0-45E2-ABFD-F220F2ADBE73}"/>
              </a:ext>
            </a:extLst>
          </p:cNvPr>
          <p:cNvSpPr txBox="1"/>
          <p:nvPr/>
        </p:nvSpPr>
        <p:spPr>
          <a:xfrm>
            <a:off x="4324349" y="639465"/>
            <a:ext cx="3628803" cy="369332"/>
          </a:xfrm>
          <a:prstGeom prst="rect">
            <a:avLst/>
          </a:prstGeom>
          <a:noFill/>
        </p:spPr>
        <p:txBody>
          <a:bodyPr wrap="square" rtlCol="0">
            <a:spAutoFit/>
          </a:bodyPr>
          <a:lstStyle/>
          <a:p>
            <a:r>
              <a:rPr lang="en-US" b="1" dirty="0"/>
              <a:t>Go System then Alarms then Seeder</a:t>
            </a:r>
            <a:endParaRPr lang="en-CA" b="1" dirty="0"/>
          </a:p>
        </p:txBody>
      </p:sp>
      <p:sp>
        <p:nvSpPr>
          <p:cNvPr id="10" name="TextBox 9">
            <a:extLst>
              <a:ext uri="{FF2B5EF4-FFF2-40B4-BE49-F238E27FC236}">
                <a16:creationId xmlns:a16="http://schemas.microsoft.com/office/drawing/2014/main" id="{F8C684D8-6D8D-4BDB-9726-3441A6CD04ED}"/>
              </a:ext>
            </a:extLst>
          </p:cNvPr>
          <p:cNvSpPr txBox="1"/>
          <p:nvPr/>
        </p:nvSpPr>
        <p:spPr>
          <a:xfrm>
            <a:off x="7708900" y="2311400"/>
            <a:ext cx="3695700" cy="390684"/>
          </a:xfrm>
          <a:prstGeom prst="rect">
            <a:avLst/>
          </a:prstGeom>
          <a:noFill/>
        </p:spPr>
        <p:txBody>
          <a:bodyPr wrap="square" rtlCol="0">
            <a:spAutoFit/>
          </a:bodyPr>
          <a:lstStyle/>
          <a:p>
            <a:pPr marL="457200">
              <a:lnSpc>
                <a:spcPct val="115000"/>
              </a:lnSpc>
              <a:spcAft>
                <a:spcPts val="10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Incorrect Rate -  </a:t>
            </a: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5% (Threshold)</a:t>
            </a:r>
            <a:endParaRPr lang="en-CA" sz="1800" dirty="0">
              <a:effectLst/>
              <a:latin typeface="Times New Roman" panose="02020603050405020304" pitchFamily="18" charset="0"/>
              <a:ea typeface="Times New Roman" panose="02020603050405020304" pitchFamily="18" charset="0"/>
            </a:endParaRPr>
          </a:p>
        </p:txBody>
      </p:sp>
      <p:sp>
        <p:nvSpPr>
          <p:cNvPr id="11" name="Arrow: Down 10">
            <a:extLst>
              <a:ext uri="{FF2B5EF4-FFF2-40B4-BE49-F238E27FC236}">
                <a16:creationId xmlns:a16="http://schemas.microsoft.com/office/drawing/2014/main" id="{9EEC318E-FBB0-4A3B-A174-E120491A6BEB}"/>
              </a:ext>
            </a:extLst>
          </p:cNvPr>
          <p:cNvSpPr/>
          <p:nvPr/>
        </p:nvSpPr>
        <p:spPr>
          <a:xfrm rot="4676959">
            <a:off x="6915642" y="1889759"/>
            <a:ext cx="484632" cy="1703357"/>
          </a:xfrm>
          <a:prstGeom prst="downArrow">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dirty="0"/>
          </a:p>
        </p:txBody>
      </p:sp>
      <p:sp>
        <p:nvSpPr>
          <p:cNvPr id="13" name="Oval 12">
            <a:extLst>
              <a:ext uri="{FF2B5EF4-FFF2-40B4-BE49-F238E27FC236}">
                <a16:creationId xmlns:a16="http://schemas.microsoft.com/office/drawing/2014/main" id="{C3BA1968-7ACE-4A92-BA39-419C2B047F43}"/>
              </a:ext>
            </a:extLst>
          </p:cNvPr>
          <p:cNvSpPr/>
          <p:nvPr/>
        </p:nvSpPr>
        <p:spPr>
          <a:xfrm>
            <a:off x="3639824" y="4474467"/>
            <a:ext cx="1031358" cy="7442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 name="Oval 13">
            <a:extLst>
              <a:ext uri="{FF2B5EF4-FFF2-40B4-BE49-F238E27FC236}">
                <a16:creationId xmlns:a16="http://schemas.microsoft.com/office/drawing/2014/main" id="{F173073A-8CC0-4D05-8540-3CFB1C1A04A6}"/>
              </a:ext>
            </a:extLst>
          </p:cNvPr>
          <p:cNvSpPr/>
          <p:nvPr/>
        </p:nvSpPr>
        <p:spPr>
          <a:xfrm>
            <a:off x="3198073" y="5085059"/>
            <a:ext cx="1031358" cy="66961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5" name="Oval 14">
            <a:extLst>
              <a:ext uri="{FF2B5EF4-FFF2-40B4-BE49-F238E27FC236}">
                <a16:creationId xmlns:a16="http://schemas.microsoft.com/office/drawing/2014/main" id="{3456EFB7-7B85-4DAE-831C-8733E0B94305}"/>
              </a:ext>
            </a:extLst>
          </p:cNvPr>
          <p:cNvSpPr/>
          <p:nvPr/>
        </p:nvSpPr>
        <p:spPr>
          <a:xfrm>
            <a:off x="2406923" y="5599390"/>
            <a:ext cx="1031358" cy="7442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6" name="Audio 15">
            <a:hlinkClick r:id="" action="ppaction://media"/>
            <a:extLst>
              <a:ext uri="{FF2B5EF4-FFF2-40B4-BE49-F238E27FC236}">
                <a16:creationId xmlns:a16="http://schemas.microsoft.com/office/drawing/2014/main" id="{83C2961D-6886-4AE4-B121-B17B991006D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47433961"/>
      </p:ext>
    </p:extLst>
  </p:cSld>
  <p:clrMapOvr>
    <a:masterClrMapping/>
  </p:clrMapOvr>
  <mc:AlternateContent xmlns:mc="http://schemas.openxmlformats.org/markup-compatibility/2006" xmlns:p14="http://schemas.microsoft.com/office/powerpoint/2010/main">
    <mc:Choice Requires="p14">
      <p:transition spd="slow" p14:dur="2000" advTm="19802"/>
    </mc:Choice>
    <mc:Fallback xmlns="">
      <p:transition spd="slow" advTm="19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C9A5E93-CF85-49A3-9895-483FC75AF550}"/>
              </a:ext>
            </a:extLst>
          </p:cNvPr>
          <p:cNvGrpSpPr/>
          <p:nvPr/>
        </p:nvGrpSpPr>
        <p:grpSpPr>
          <a:xfrm>
            <a:off x="1" y="6269001"/>
            <a:ext cx="12191999" cy="588999"/>
            <a:chOff x="1" y="6269001"/>
            <a:chExt cx="12191999" cy="588999"/>
          </a:xfrm>
        </p:grpSpPr>
        <p:sp>
          <p:nvSpPr>
            <p:cNvPr id="3" name="Rectangle 2">
              <a:extLst>
                <a:ext uri="{FF2B5EF4-FFF2-40B4-BE49-F238E27FC236}">
                  <a16:creationId xmlns:a16="http://schemas.microsoft.com/office/drawing/2014/main" id="{144E6F49-8910-4820-AFE5-F5EAD41FEB6E}"/>
                </a:ext>
              </a:extLst>
            </p:cNvPr>
            <p:cNvSpPr/>
            <p:nvPr/>
          </p:nvSpPr>
          <p:spPr>
            <a:xfrm>
              <a:off x="1" y="6269001"/>
              <a:ext cx="12191999" cy="588999"/>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descr="Morris Logo No Bullet_RED.eps">
              <a:extLst>
                <a:ext uri="{FF2B5EF4-FFF2-40B4-BE49-F238E27FC236}">
                  <a16:creationId xmlns:a16="http://schemas.microsoft.com/office/drawing/2014/main" id="{1823087B-6299-4768-A626-1A81E2F42A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7737" y="6384496"/>
              <a:ext cx="1937842" cy="245460"/>
            </a:xfrm>
            <a:prstGeom prst="rect">
              <a:avLst/>
            </a:prstGeom>
          </p:spPr>
        </p:pic>
      </p:grpSp>
      <p:pic>
        <p:nvPicPr>
          <p:cNvPr id="5" name="Picture 4">
            <a:extLst>
              <a:ext uri="{FF2B5EF4-FFF2-40B4-BE49-F238E27FC236}">
                <a16:creationId xmlns:a16="http://schemas.microsoft.com/office/drawing/2014/main" id="{86D9535C-1699-4574-803D-695A135435AF}"/>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8343900" cy="6269000"/>
          </a:xfrm>
          <a:prstGeom prst="rect">
            <a:avLst/>
          </a:prstGeom>
          <a:noFill/>
          <a:ln>
            <a:noFill/>
          </a:ln>
        </p:spPr>
      </p:pic>
      <p:sp>
        <p:nvSpPr>
          <p:cNvPr id="6" name="TextBox 5">
            <a:extLst>
              <a:ext uri="{FF2B5EF4-FFF2-40B4-BE49-F238E27FC236}">
                <a16:creationId xmlns:a16="http://schemas.microsoft.com/office/drawing/2014/main" id="{3A986304-99E6-4815-80F2-70AA539E91CA}"/>
              </a:ext>
            </a:extLst>
          </p:cNvPr>
          <p:cNvSpPr txBox="1"/>
          <p:nvPr/>
        </p:nvSpPr>
        <p:spPr>
          <a:xfrm>
            <a:off x="8863137" y="2202528"/>
            <a:ext cx="2489200" cy="709233"/>
          </a:xfrm>
          <a:prstGeom prst="rect">
            <a:avLst/>
          </a:prstGeom>
          <a:noFill/>
        </p:spPr>
        <p:txBody>
          <a:bodyPr wrap="square" rtlCol="0">
            <a:spAutoFit/>
          </a:bodyPr>
          <a:lstStyle/>
          <a:p>
            <a:pPr marL="457200">
              <a:lnSpc>
                <a:spcPct val="115000"/>
              </a:lnSpc>
              <a:spcAft>
                <a:spcPts val="10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Tank Low – </a:t>
            </a: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Threshold 10%</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CA" sz="1800" dirty="0">
              <a:effectLst/>
              <a:latin typeface="Times New Roman" panose="02020603050405020304" pitchFamily="18" charset="0"/>
              <a:ea typeface="Times New Roman" panose="02020603050405020304" pitchFamily="18" charset="0"/>
            </a:endParaRPr>
          </a:p>
        </p:txBody>
      </p:sp>
      <p:sp>
        <p:nvSpPr>
          <p:cNvPr id="7" name="Arrow: Right 6">
            <a:extLst>
              <a:ext uri="{FF2B5EF4-FFF2-40B4-BE49-F238E27FC236}">
                <a16:creationId xmlns:a16="http://schemas.microsoft.com/office/drawing/2014/main" id="{B4919178-EDD2-4263-B0F6-DF5C8D6CCD93}"/>
              </a:ext>
            </a:extLst>
          </p:cNvPr>
          <p:cNvSpPr/>
          <p:nvPr/>
        </p:nvSpPr>
        <p:spPr>
          <a:xfrm rot="11275280">
            <a:off x="5835005" y="2154414"/>
            <a:ext cx="3277254" cy="484632"/>
          </a:xfrm>
          <a:prstGeom prst="rightArrow">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dirty="0"/>
          </a:p>
        </p:txBody>
      </p:sp>
      <p:pic>
        <p:nvPicPr>
          <p:cNvPr id="9" name="Audio 8">
            <a:hlinkClick r:id="" action="ppaction://media"/>
            <a:extLst>
              <a:ext uri="{FF2B5EF4-FFF2-40B4-BE49-F238E27FC236}">
                <a16:creationId xmlns:a16="http://schemas.microsoft.com/office/drawing/2014/main" id="{3191CFE3-C64C-42DB-98E5-74ACD65219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76399190"/>
      </p:ext>
    </p:extLst>
  </p:cSld>
  <p:clrMapOvr>
    <a:masterClrMapping/>
  </p:clrMapOvr>
  <mc:AlternateContent xmlns:mc="http://schemas.openxmlformats.org/markup-compatibility/2006" xmlns:p14="http://schemas.microsoft.com/office/powerpoint/2010/main">
    <mc:Choice Requires="p14">
      <p:transition spd="slow" p14:dur="2000" advTm="26445"/>
    </mc:Choice>
    <mc:Fallback xmlns="">
      <p:transition spd="slow" advTm="26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C63188C-7F1A-4309-91E0-4FB4450DB6AA}"/>
              </a:ext>
            </a:extLst>
          </p:cNvPr>
          <p:cNvGrpSpPr/>
          <p:nvPr/>
        </p:nvGrpSpPr>
        <p:grpSpPr>
          <a:xfrm>
            <a:off x="1" y="6269001"/>
            <a:ext cx="12191999" cy="588999"/>
            <a:chOff x="1" y="6269001"/>
            <a:chExt cx="12191999" cy="588999"/>
          </a:xfrm>
        </p:grpSpPr>
        <p:sp>
          <p:nvSpPr>
            <p:cNvPr id="3" name="Rectangle 2">
              <a:extLst>
                <a:ext uri="{FF2B5EF4-FFF2-40B4-BE49-F238E27FC236}">
                  <a16:creationId xmlns:a16="http://schemas.microsoft.com/office/drawing/2014/main" id="{A0FDB487-614A-4ECC-BEFF-811B10E3D15A}"/>
                </a:ext>
              </a:extLst>
            </p:cNvPr>
            <p:cNvSpPr/>
            <p:nvPr/>
          </p:nvSpPr>
          <p:spPr>
            <a:xfrm>
              <a:off x="1" y="6269001"/>
              <a:ext cx="12191999" cy="588999"/>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descr="Morris Logo No Bullet_RED.eps">
              <a:extLst>
                <a:ext uri="{FF2B5EF4-FFF2-40B4-BE49-F238E27FC236}">
                  <a16:creationId xmlns:a16="http://schemas.microsoft.com/office/drawing/2014/main" id="{16162A1A-3156-4493-B45F-AC1DA559D8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7737" y="6384496"/>
              <a:ext cx="1937842" cy="245460"/>
            </a:xfrm>
            <a:prstGeom prst="rect">
              <a:avLst/>
            </a:prstGeom>
          </p:spPr>
        </p:pic>
      </p:grpSp>
      <p:pic>
        <p:nvPicPr>
          <p:cNvPr id="5" name="Picture 4">
            <a:extLst>
              <a:ext uri="{FF2B5EF4-FFF2-40B4-BE49-F238E27FC236}">
                <a16:creationId xmlns:a16="http://schemas.microsoft.com/office/drawing/2014/main" id="{2069CCEA-AA31-4974-8C1E-3F279FA198FB}"/>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
            <a:ext cx="8176260" cy="6269001"/>
          </a:xfrm>
          <a:prstGeom prst="rect">
            <a:avLst/>
          </a:prstGeom>
          <a:noFill/>
          <a:ln>
            <a:noFill/>
          </a:ln>
        </p:spPr>
      </p:pic>
      <p:sp>
        <p:nvSpPr>
          <p:cNvPr id="6" name="TextBox 5">
            <a:extLst>
              <a:ext uri="{FF2B5EF4-FFF2-40B4-BE49-F238E27FC236}">
                <a16:creationId xmlns:a16="http://schemas.microsoft.com/office/drawing/2014/main" id="{639220DD-540F-4071-A321-FA3102882952}"/>
              </a:ext>
            </a:extLst>
          </p:cNvPr>
          <p:cNvSpPr txBox="1"/>
          <p:nvPr/>
        </p:nvSpPr>
        <p:spPr>
          <a:xfrm>
            <a:off x="8219158" y="3483102"/>
            <a:ext cx="2857500" cy="1818768"/>
          </a:xfrm>
          <a:prstGeom prst="rect">
            <a:avLst/>
          </a:prstGeom>
          <a:noFill/>
        </p:spPr>
        <p:txBody>
          <a:bodyPr wrap="square" rtlCol="0">
            <a:spAutoFit/>
          </a:bodyPr>
          <a:lstStyle/>
          <a:p>
            <a:pPr marL="457200">
              <a:lnSpc>
                <a:spcPct val="115000"/>
              </a:lnSpc>
              <a:spcAft>
                <a:spcPts val="6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High Fan Speed – </a:t>
            </a:r>
            <a:endParaRPr lang="en-CA" sz="1800" dirty="0">
              <a:effectLst/>
              <a:latin typeface="Times New Roman" panose="02020603050405020304" pitchFamily="18" charset="0"/>
              <a:ea typeface="Times New Roman" panose="02020603050405020304" pitchFamily="18" charset="0"/>
            </a:endParaRPr>
          </a:p>
          <a:p>
            <a:pPr marL="457200">
              <a:lnSpc>
                <a:spcPct val="115000"/>
              </a:lnSpc>
              <a:spcAft>
                <a:spcPts val="600"/>
              </a:spcAft>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Fan 1 Maximum RPM 5200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(user adjustable)</a:t>
            </a: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CA" sz="1800" dirty="0">
              <a:effectLst/>
              <a:latin typeface="Times New Roman" panose="02020603050405020304" pitchFamily="18" charset="0"/>
              <a:ea typeface="Times New Roman" panose="02020603050405020304" pitchFamily="18" charset="0"/>
            </a:endParaRPr>
          </a:p>
          <a:p>
            <a:pPr marL="457200">
              <a:lnSpc>
                <a:spcPct val="115000"/>
              </a:lnSpc>
              <a:spcAft>
                <a:spcPts val="1000"/>
              </a:spcAft>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Fan 2 Maximum RPM 5200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(user adjustable)</a:t>
            </a: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CA" sz="1800" dirty="0">
              <a:effectLst/>
              <a:latin typeface="Times New Roman" panose="02020603050405020304" pitchFamily="18" charset="0"/>
              <a:ea typeface="Times New Roman" panose="02020603050405020304" pitchFamily="18" charset="0"/>
            </a:endParaRPr>
          </a:p>
        </p:txBody>
      </p:sp>
      <p:sp>
        <p:nvSpPr>
          <p:cNvPr id="7" name="Arrow: Right 6">
            <a:extLst>
              <a:ext uri="{FF2B5EF4-FFF2-40B4-BE49-F238E27FC236}">
                <a16:creationId xmlns:a16="http://schemas.microsoft.com/office/drawing/2014/main" id="{4E47564E-0587-4A10-99EE-74B0FB421504}"/>
              </a:ext>
            </a:extLst>
          </p:cNvPr>
          <p:cNvSpPr/>
          <p:nvPr/>
        </p:nvSpPr>
        <p:spPr>
          <a:xfrm rot="13604684">
            <a:off x="6644174" y="2467434"/>
            <a:ext cx="2468069" cy="484632"/>
          </a:xfrm>
          <a:prstGeom prst="rightArrow">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dirty="0"/>
          </a:p>
        </p:txBody>
      </p:sp>
      <p:pic>
        <p:nvPicPr>
          <p:cNvPr id="9" name="Audio 8">
            <a:hlinkClick r:id="" action="ppaction://media"/>
            <a:extLst>
              <a:ext uri="{FF2B5EF4-FFF2-40B4-BE49-F238E27FC236}">
                <a16:creationId xmlns:a16="http://schemas.microsoft.com/office/drawing/2014/main" id="{E81CD53E-BD6E-44B3-94BB-11C557511C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53033380"/>
      </p:ext>
    </p:extLst>
  </p:cSld>
  <p:clrMapOvr>
    <a:masterClrMapping/>
  </p:clrMapOvr>
  <mc:AlternateContent xmlns:mc="http://schemas.openxmlformats.org/markup-compatibility/2006" xmlns:p14="http://schemas.microsoft.com/office/powerpoint/2010/main">
    <mc:Choice Requires="p14">
      <p:transition spd="slow" p14:dur="2000" advTm="30122"/>
    </mc:Choice>
    <mc:Fallback xmlns="">
      <p:transition spd="slow" advTm="30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A379F0-EC64-4C0F-914F-BA989B2B78BE}"/>
              </a:ext>
            </a:extLst>
          </p:cNvPr>
          <p:cNvPicPr>
            <a:picLocks noChangeAspect="1"/>
          </p:cNvPicPr>
          <p:nvPr/>
        </p:nvPicPr>
        <p:blipFill>
          <a:blip r:embed="rId4"/>
          <a:stretch>
            <a:fillRect/>
          </a:stretch>
        </p:blipFill>
        <p:spPr>
          <a:xfrm>
            <a:off x="0" y="6260890"/>
            <a:ext cx="12192000" cy="597110"/>
          </a:xfrm>
          <a:prstGeom prst="rect">
            <a:avLst/>
          </a:prstGeom>
        </p:spPr>
      </p:pic>
      <p:pic>
        <p:nvPicPr>
          <p:cNvPr id="3" name="Picture 2">
            <a:extLst>
              <a:ext uri="{FF2B5EF4-FFF2-40B4-BE49-F238E27FC236}">
                <a16:creationId xmlns:a16="http://schemas.microsoft.com/office/drawing/2014/main" id="{8572C2A3-CDA4-47B7-A3CC-B26FA54E5A48}"/>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8458200" cy="6260890"/>
          </a:xfrm>
          <a:prstGeom prst="rect">
            <a:avLst/>
          </a:prstGeom>
          <a:noFill/>
          <a:ln>
            <a:noFill/>
          </a:ln>
        </p:spPr>
      </p:pic>
      <p:sp>
        <p:nvSpPr>
          <p:cNvPr id="4" name="TextBox 3">
            <a:extLst>
              <a:ext uri="{FF2B5EF4-FFF2-40B4-BE49-F238E27FC236}">
                <a16:creationId xmlns:a16="http://schemas.microsoft.com/office/drawing/2014/main" id="{F91A8B40-886E-4BFD-81A9-BD3DC686DE2F}"/>
              </a:ext>
            </a:extLst>
          </p:cNvPr>
          <p:cNvSpPr txBox="1"/>
          <p:nvPr/>
        </p:nvSpPr>
        <p:spPr>
          <a:xfrm>
            <a:off x="8458200" y="2133600"/>
            <a:ext cx="3035300" cy="1818768"/>
          </a:xfrm>
          <a:prstGeom prst="rect">
            <a:avLst/>
          </a:prstGeom>
          <a:noFill/>
        </p:spPr>
        <p:txBody>
          <a:bodyPr wrap="square" rtlCol="0">
            <a:spAutoFit/>
          </a:bodyPr>
          <a:lstStyle/>
          <a:p>
            <a:pPr marL="457200">
              <a:lnSpc>
                <a:spcPct val="115000"/>
              </a:lnSpc>
              <a:spcAft>
                <a:spcPts val="6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Low Fan Speed – </a:t>
            </a:r>
            <a:endParaRPr lang="en-CA" sz="1800" dirty="0">
              <a:effectLst/>
              <a:latin typeface="Times New Roman" panose="02020603050405020304" pitchFamily="18" charset="0"/>
              <a:ea typeface="Times New Roman" panose="02020603050405020304" pitchFamily="18" charset="0"/>
            </a:endParaRPr>
          </a:p>
          <a:p>
            <a:pPr marL="457200">
              <a:lnSpc>
                <a:spcPct val="115000"/>
              </a:lnSpc>
              <a:spcAft>
                <a:spcPts val="600"/>
              </a:spcAft>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Fan 1 Minimum RPM 2000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(user adjustable)</a:t>
            </a: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CA" sz="1800" dirty="0">
              <a:effectLst/>
              <a:latin typeface="Times New Roman" panose="02020603050405020304" pitchFamily="18" charset="0"/>
              <a:ea typeface="Times New Roman" panose="02020603050405020304" pitchFamily="18" charset="0"/>
            </a:endParaRPr>
          </a:p>
          <a:p>
            <a:pPr marL="457200">
              <a:lnSpc>
                <a:spcPct val="115000"/>
              </a:lnSpc>
              <a:spcAft>
                <a:spcPts val="1000"/>
              </a:spcAft>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Fan 2 Minimum RPM 4000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(user adjustable)</a:t>
            </a: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CA" sz="1800" dirty="0">
              <a:effectLst/>
              <a:latin typeface="Times New Roman" panose="02020603050405020304" pitchFamily="18" charset="0"/>
              <a:ea typeface="Times New Roman" panose="02020603050405020304" pitchFamily="18" charset="0"/>
            </a:endParaRPr>
          </a:p>
        </p:txBody>
      </p:sp>
      <p:sp>
        <p:nvSpPr>
          <p:cNvPr id="5" name="Arrow: Right 4">
            <a:extLst>
              <a:ext uri="{FF2B5EF4-FFF2-40B4-BE49-F238E27FC236}">
                <a16:creationId xmlns:a16="http://schemas.microsoft.com/office/drawing/2014/main" id="{5CF7C6D1-BFFF-408D-9488-4AEB0D2CFADD}"/>
              </a:ext>
            </a:extLst>
          </p:cNvPr>
          <p:cNvSpPr/>
          <p:nvPr/>
        </p:nvSpPr>
        <p:spPr>
          <a:xfrm rot="12209677">
            <a:off x="7236728" y="1899450"/>
            <a:ext cx="1730527" cy="484632"/>
          </a:xfrm>
          <a:prstGeom prst="rightArrow">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dirty="0"/>
          </a:p>
        </p:txBody>
      </p:sp>
      <p:pic>
        <p:nvPicPr>
          <p:cNvPr id="8" name="Audio 7">
            <a:hlinkClick r:id="" action="ppaction://media"/>
            <a:extLst>
              <a:ext uri="{FF2B5EF4-FFF2-40B4-BE49-F238E27FC236}">
                <a16:creationId xmlns:a16="http://schemas.microsoft.com/office/drawing/2014/main" id="{DA1A15BF-F879-4DBA-84D2-F96392855C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30500195"/>
      </p:ext>
    </p:extLst>
  </p:cSld>
  <p:clrMapOvr>
    <a:masterClrMapping/>
  </p:clrMapOvr>
  <mc:AlternateContent xmlns:mc="http://schemas.openxmlformats.org/markup-compatibility/2006" xmlns:p14="http://schemas.microsoft.com/office/powerpoint/2010/main">
    <mc:Choice Requires="p14">
      <p:transition spd="slow" p14:dur="2000" advTm="25229"/>
    </mc:Choice>
    <mc:Fallback xmlns="">
      <p:transition spd="slow" advTm="25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00E86B-94A2-4483-9639-D39616A6A6D8}"/>
              </a:ext>
            </a:extLst>
          </p:cNvPr>
          <p:cNvPicPr>
            <a:picLocks noChangeAspect="1"/>
          </p:cNvPicPr>
          <p:nvPr/>
        </p:nvPicPr>
        <p:blipFill>
          <a:blip r:embed="rId4"/>
          <a:stretch>
            <a:fillRect/>
          </a:stretch>
        </p:blipFill>
        <p:spPr>
          <a:xfrm>
            <a:off x="0" y="6260890"/>
            <a:ext cx="12192000" cy="597110"/>
          </a:xfrm>
          <a:prstGeom prst="rect">
            <a:avLst/>
          </a:prstGeom>
        </p:spPr>
      </p:pic>
      <p:pic>
        <p:nvPicPr>
          <p:cNvPr id="3" name="Picture 2">
            <a:extLst>
              <a:ext uri="{FF2B5EF4-FFF2-40B4-BE49-F238E27FC236}">
                <a16:creationId xmlns:a16="http://schemas.microsoft.com/office/drawing/2014/main" id="{4834ABCA-8A87-4393-AFDC-F5349CCFD54B}"/>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484870" cy="6260890"/>
          </a:xfrm>
          <a:prstGeom prst="rect">
            <a:avLst/>
          </a:prstGeom>
          <a:noFill/>
          <a:ln>
            <a:noFill/>
          </a:ln>
        </p:spPr>
      </p:pic>
      <p:sp>
        <p:nvSpPr>
          <p:cNvPr id="4" name="TextBox 3">
            <a:extLst>
              <a:ext uri="{FF2B5EF4-FFF2-40B4-BE49-F238E27FC236}">
                <a16:creationId xmlns:a16="http://schemas.microsoft.com/office/drawing/2014/main" id="{A260F16D-F8E9-43E7-8E41-27024A0E915F}"/>
              </a:ext>
            </a:extLst>
          </p:cNvPr>
          <p:cNvSpPr txBox="1"/>
          <p:nvPr/>
        </p:nvSpPr>
        <p:spPr>
          <a:xfrm>
            <a:off x="8712200" y="215900"/>
            <a:ext cx="2971800" cy="709233"/>
          </a:xfrm>
          <a:prstGeom prst="rect">
            <a:avLst/>
          </a:prstGeom>
          <a:noFill/>
        </p:spPr>
        <p:txBody>
          <a:bodyPr wrap="square" rtlCol="0">
            <a:spAutoFit/>
          </a:bodyPr>
          <a:lstStyle/>
          <a:p>
            <a:pPr marL="457200">
              <a:lnSpc>
                <a:spcPct val="115000"/>
              </a:lnSpc>
              <a:spcAft>
                <a:spcPts val="10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Fluctuating RPM – </a:t>
            </a: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Threshold 30%</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CA" sz="1800" dirty="0">
              <a:effectLst/>
              <a:latin typeface="Times New Roman" panose="02020603050405020304" pitchFamily="18" charset="0"/>
              <a:ea typeface="Times New Roman" panose="02020603050405020304" pitchFamily="18" charset="0"/>
            </a:endParaRPr>
          </a:p>
        </p:txBody>
      </p:sp>
      <p:sp>
        <p:nvSpPr>
          <p:cNvPr id="5" name="Arrow: Right 4">
            <a:extLst>
              <a:ext uri="{FF2B5EF4-FFF2-40B4-BE49-F238E27FC236}">
                <a16:creationId xmlns:a16="http://schemas.microsoft.com/office/drawing/2014/main" id="{432EEB92-3F90-4C29-A136-67ED66CE270E}"/>
              </a:ext>
            </a:extLst>
          </p:cNvPr>
          <p:cNvSpPr/>
          <p:nvPr/>
        </p:nvSpPr>
        <p:spPr>
          <a:xfrm rot="9080787">
            <a:off x="7462740" y="848985"/>
            <a:ext cx="1673993" cy="315533"/>
          </a:xfrm>
          <a:prstGeom prst="rightArrow">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dirty="0"/>
          </a:p>
        </p:txBody>
      </p:sp>
      <p:pic>
        <p:nvPicPr>
          <p:cNvPr id="6" name="Audio 5">
            <a:hlinkClick r:id="" action="ppaction://media"/>
            <a:extLst>
              <a:ext uri="{FF2B5EF4-FFF2-40B4-BE49-F238E27FC236}">
                <a16:creationId xmlns:a16="http://schemas.microsoft.com/office/drawing/2014/main" id="{380EBCAE-DAD8-49D3-90E5-DC0651B6FB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53536768"/>
      </p:ext>
    </p:extLst>
  </p:cSld>
  <p:clrMapOvr>
    <a:masterClrMapping/>
  </p:clrMapOvr>
  <mc:AlternateContent xmlns:mc="http://schemas.openxmlformats.org/markup-compatibility/2006" xmlns:p14="http://schemas.microsoft.com/office/powerpoint/2010/main">
    <mc:Choice Requires="p14">
      <p:transition spd="slow" p14:dur="2000" advTm="8252"/>
    </mc:Choice>
    <mc:Fallback xmlns="">
      <p:transition spd="slow" advTm="8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105B4D-9FDB-483A-B28C-4972D3EF9105}"/>
              </a:ext>
            </a:extLst>
          </p:cNvPr>
          <p:cNvPicPr>
            <a:picLocks noChangeAspect="1"/>
          </p:cNvPicPr>
          <p:nvPr/>
        </p:nvPicPr>
        <p:blipFill>
          <a:blip r:embed="rId4"/>
          <a:stretch>
            <a:fillRect/>
          </a:stretch>
        </p:blipFill>
        <p:spPr>
          <a:xfrm>
            <a:off x="0" y="6260890"/>
            <a:ext cx="12192000" cy="597110"/>
          </a:xfrm>
          <a:prstGeom prst="rect">
            <a:avLst/>
          </a:prstGeom>
        </p:spPr>
      </p:pic>
      <p:pic>
        <p:nvPicPr>
          <p:cNvPr id="3" name="Picture 2">
            <a:extLst>
              <a:ext uri="{FF2B5EF4-FFF2-40B4-BE49-F238E27FC236}">
                <a16:creationId xmlns:a16="http://schemas.microsoft.com/office/drawing/2014/main" id="{372C3701-67D5-458F-B399-63F1B181ACCF}"/>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504555" cy="6260890"/>
          </a:xfrm>
          <a:prstGeom prst="rect">
            <a:avLst/>
          </a:prstGeom>
          <a:noFill/>
          <a:ln>
            <a:noFill/>
          </a:ln>
        </p:spPr>
      </p:pic>
      <p:sp>
        <p:nvSpPr>
          <p:cNvPr id="4" name="TextBox 3">
            <a:extLst>
              <a:ext uri="{FF2B5EF4-FFF2-40B4-BE49-F238E27FC236}">
                <a16:creationId xmlns:a16="http://schemas.microsoft.com/office/drawing/2014/main" id="{D1EA572F-7A46-417C-884F-7628D2E748C8}"/>
              </a:ext>
            </a:extLst>
          </p:cNvPr>
          <p:cNvSpPr txBox="1"/>
          <p:nvPr/>
        </p:nvSpPr>
        <p:spPr>
          <a:xfrm>
            <a:off x="8699500" y="444500"/>
            <a:ext cx="3111500" cy="709233"/>
          </a:xfrm>
          <a:prstGeom prst="rect">
            <a:avLst/>
          </a:prstGeom>
          <a:noFill/>
        </p:spPr>
        <p:txBody>
          <a:bodyPr wrap="square" rtlCol="0">
            <a:spAutoFit/>
          </a:bodyPr>
          <a:lstStyle/>
          <a:p>
            <a:pPr marL="457200">
              <a:lnSpc>
                <a:spcPct val="115000"/>
              </a:lnSpc>
              <a:spcAft>
                <a:spcPts val="10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Pack Control Incorrect Rate – </a:t>
            </a: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Threshold 10%</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CA" sz="1800" dirty="0">
              <a:effectLst/>
              <a:latin typeface="Times New Roman" panose="02020603050405020304" pitchFamily="18" charset="0"/>
              <a:ea typeface="Times New Roman" panose="02020603050405020304" pitchFamily="18" charset="0"/>
            </a:endParaRPr>
          </a:p>
        </p:txBody>
      </p:sp>
      <p:sp>
        <p:nvSpPr>
          <p:cNvPr id="5" name="Arrow: Right 4">
            <a:extLst>
              <a:ext uri="{FF2B5EF4-FFF2-40B4-BE49-F238E27FC236}">
                <a16:creationId xmlns:a16="http://schemas.microsoft.com/office/drawing/2014/main" id="{79D7408E-0985-4ABB-976D-3C2DB46D257D}"/>
              </a:ext>
            </a:extLst>
          </p:cNvPr>
          <p:cNvSpPr/>
          <p:nvPr/>
        </p:nvSpPr>
        <p:spPr>
          <a:xfrm rot="9968620">
            <a:off x="7385248" y="1015300"/>
            <a:ext cx="1562384" cy="404433"/>
          </a:xfrm>
          <a:prstGeom prst="rightArrow">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dirty="0"/>
          </a:p>
        </p:txBody>
      </p:sp>
      <p:pic>
        <p:nvPicPr>
          <p:cNvPr id="7" name="Audio 6">
            <a:hlinkClick r:id="" action="ppaction://media"/>
            <a:extLst>
              <a:ext uri="{FF2B5EF4-FFF2-40B4-BE49-F238E27FC236}">
                <a16:creationId xmlns:a16="http://schemas.microsoft.com/office/drawing/2014/main" id="{19A2427F-46EF-45D2-8B48-AC709B59DC3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44372519"/>
      </p:ext>
    </p:extLst>
  </p:cSld>
  <p:clrMapOvr>
    <a:masterClrMapping/>
  </p:clrMapOvr>
  <mc:AlternateContent xmlns:mc="http://schemas.openxmlformats.org/markup-compatibility/2006" xmlns:p14="http://schemas.microsoft.com/office/powerpoint/2010/main">
    <mc:Choice Requires="p14">
      <p:transition spd="slow" p14:dur="2000" advTm="11375"/>
    </mc:Choice>
    <mc:Fallback xmlns="">
      <p:transition spd="slow" advTm="11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7630EF-8417-4E9C-800D-C44E7DB80534}"/>
              </a:ext>
            </a:extLst>
          </p:cNvPr>
          <p:cNvPicPr>
            <a:picLocks noChangeAspect="1"/>
          </p:cNvPicPr>
          <p:nvPr/>
        </p:nvPicPr>
        <p:blipFill>
          <a:blip r:embed="rId4"/>
          <a:stretch>
            <a:fillRect/>
          </a:stretch>
        </p:blipFill>
        <p:spPr>
          <a:xfrm>
            <a:off x="0" y="6260890"/>
            <a:ext cx="12192000" cy="597110"/>
          </a:xfrm>
          <a:prstGeom prst="rect">
            <a:avLst/>
          </a:prstGeom>
        </p:spPr>
      </p:pic>
      <p:pic>
        <p:nvPicPr>
          <p:cNvPr id="3" name="Picture 2">
            <a:extLst>
              <a:ext uri="{FF2B5EF4-FFF2-40B4-BE49-F238E27FC236}">
                <a16:creationId xmlns:a16="http://schemas.microsoft.com/office/drawing/2014/main" id="{F9111AE4-BE70-410F-BD43-8606E3B536F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8931" y="1"/>
            <a:ext cx="8675370" cy="6260889"/>
          </a:xfrm>
          <a:prstGeom prst="rect">
            <a:avLst/>
          </a:prstGeom>
          <a:noFill/>
          <a:ln>
            <a:noFill/>
          </a:ln>
        </p:spPr>
      </p:pic>
      <p:sp>
        <p:nvSpPr>
          <p:cNvPr id="4" name="TextBox 3">
            <a:extLst>
              <a:ext uri="{FF2B5EF4-FFF2-40B4-BE49-F238E27FC236}">
                <a16:creationId xmlns:a16="http://schemas.microsoft.com/office/drawing/2014/main" id="{A58AEDD5-BFFC-4775-94FE-3F0761AFD809}"/>
              </a:ext>
            </a:extLst>
          </p:cNvPr>
          <p:cNvSpPr txBox="1"/>
          <p:nvPr/>
        </p:nvSpPr>
        <p:spPr>
          <a:xfrm>
            <a:off x="9017000" y="876300"/>
            <a:ext cx="2946400" cy="709233"/>
          </a:xfrm>
          <a:prstGeom prst="rect">
            <a:avLst/>
          </a:prstGeom>
          <a:noFill/>
        </p:spPr>
        <p:txBody>
          <a:bodyPr wrap="square" rtlCol="0">
            <a:spAutoFit/>
          </a:bodyPr>
          <a:lstStyle/>
          <a:p>
            <a:pPr marL="457200">
              <a:lnSpc>
                <a:spcPct val="115000"/>
              </a:lnSpc>
              <a:spcAft>
                <a:spcPts val="10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Ensure All </a:t>
            </a: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General Alarms</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are enabled </a:t>
            </a:r>
            <a:endParaRPr lang="en-CA" sz="1800" dirty="0">
              <a:effectLst/>
              <a:latin typeface="Times New Roman" panose="02020603050405020304" pitchFamily="18" charset="0"/>
              <a:ea typeface="Times New Roman" panose="02020603050405020304" pitchFamily="18" charset="0"/>
            </a:endParaRPr>
          </a:p>
        </p:txBody>
      </p:sp>
      <p:sp>
        <p:nvSpPr>
          <p:cNvPr id="5" name="Arrow: Right 4">
            <a:extLst>
              <a:ext uri="{FF2B5EF4-FFF2-40B4-BE49-F238E27FC236}">
                <a16:creationId xmlns:a16="http://schemas.microsoft.com/office/drawing/2014/main" id="{B9E4F8DB-5A04-43CC-AE3F-16901F6A89EC}"/>
              </a:ext>
            </a:extLst>
          </p:cNvPr>
          <p:cNvSpPr/>
          <p:nvPr/>
        </p:nvSpPr>
        <p:spPr>
          <a:xfrm flipH="1">
            <a:off x="7952740" y="874332"/>
            <a:ext cx="1369060" cy="356584"/>
          </a:xfrm>
          <a:prstGeom prst="rightArrow">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dirty="0"/>
          </a:p>
        </p:txBody>
      </p:sp>
      <p:sp>
        <p:nvSpPr>
          <p:cNvPr id="7" name="Oval 6">
            <a:extLst>
              <a:ext uri="{FF2B5EF4-FFF2-40B4-BE49-F238E27FC236}">
                <a16:creationId xmlns:a16="http://schemas.microsoft.com/office/drawing/2014/main" id="{3080D579-2B75-48D9-AC44-535B7403F382}"/>
              </a:ext>
            </a:extLst>
          </p:cNvPr>
          <p:cNvSpPr/>
          <p:nvPr/>
        </p:nvSpPr>
        <p:spPr>
          <a:xfrm>
            <a:off x="3345258" y="3882588"/>
            <a:ext cx="1031358" cy="7442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Oval 7">
            <a:extLst>
              <a:ext uri="{FF2B5EF4-FFF2-40B4-BE49-F238E27FC236}">
                <a16:creationId xmlns:a16="http://schemas.microsoft.com/office/drawing/2014/main" id="{5C62810C-F9FA-4C74-B3AB-B21A6472D9B7}"/>
              </a:ext>
            </a:extLst>
          </p:cNvPr>
          <p:cNvSpPr/>
          <p:nvPr/>
        </p:nvSpPr>
        <p:spPr>
          <a:xfrm>
            <a:off x="3860937" y="4626867"/>
            <a:ext cx="1031358" cy="7442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Oval 8">
            <a:extLst>
              <a:ext uri="{FF2B5EF4-FFF2-40B4-BE49-F238E27FC236}">
                <a16:creationId xmlns:a16="http://schemas.microsoft.com/office/drawing/2014/main" id="{E7C9873A-33A2-4EEF-8292-57DFF75A2D6F}"/>
              </a:ext>
            </a:extLst>
          </p:cNvPr>
          <p:cNvSpPr/>
          <p:nvPr/>
        </p:nvSpPr>
        <p:spPr>
          <a:xfrm>
            <a:off x="2760866" y="5443878"/>
            <a:ext cx="1031358" cy="7442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0" name="Audio 9">
            <a:hlinkClick r:id="" action="ppaction://media"/>
            <a:extLst>
              <a:ext uri="{FF2B5EF4-FFF2-40B4-BE49-F238E27FC236}">
                <a16:creationId xmlns:a16="http://schemas.microsoft.com/office/drawing/2014/main" id="{2F5ADC26-9450-4943-8F43-C99FBCF234B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19815504"/>
      </p:ext>
    </p:extLst>
  </p:cSld>
  <p:clrMapOvr>
    <a:masterClrMapping/>
  </p:clrMapOvr>
  <mc:AlternateContent xmlns:mc="http://schemas.openxmlformats.org/markup-compatibility/2006" xmlns:p14="http://schemas.microsoft.com/office/powerpoint/2010/main">
    <mc:Choice Requires="p14">
      <p:transition spd="slow" p14:dur="2000" advTm="20225"/>
    </mc:Choice>
    <mc:Fallback xmlns="">
      <p:transition spd="slow" advTm="20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D25529-8154-44B5-8F81-98AA0FD3BD80}"/>
              </a:ext>
            </a:extLst>
          </p:cNvPr>
          <p:cNvPicPr>
            <a:picLocks noChangeAspect="1"/>
          </p:cNvPicPr>
          <p:nvPr/>
        </p:nvPicPr>
        <p:blipFill>
          <a:blip r:embed="rId4"/>
          <a:stretch>
            <a:fillRect/>
          </a:stretch>
        </p:blipFill>
        <p:spPr>
          <a:xfrm>
            <a:off x="0" y="6260890"/>
            <a:ext cx="12192000" cy="597110"/>
          </a:xfrm>
          <a:prstGeom prst="rect">
            <a:avLst/>
          </a:prstGeom>
        </p:spPr>
      </p:pic>
      <p:pic>
        <p:nvPicPr>
          <p:cNvPr id="1025" name="Picture 3">
            <a:extLst>
              <a:ext uri="{FF2B5EF4-FFF2-40B4-BE49-F238E27FC236}">
                <a16:creationId xmlns:a16="http://schemas.microsoft.com/office/drawing/2014/main" id="{66E2897F-6C71-4290-8EA1-0130225F35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5750" y="279400"/>
            <a:ext cx="1460500" cy="252268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98C86B4-0FC7-4C17-9505-576979CDA1BA}"/>
              </a:ext>
            </a:extLst>
          </p:cNvPr>
          <p:cNvSpPr>
            <a:spLocks noChangeArrowheads="1"/>
          </p:cNvSpPr>
          <p:nvPr/>
        </p:nvSpPr>
        <p:spPr bwMode="auto">
          <a:xfrm>
            <a:off x="2074194" y="2987874"/>
            <a:ext cx="8043612" cy="882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12696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800" dirty="0">
                <a:latin typeface="Calibri" panose="020F0502020204030204" pitchFamily="34" charset="0"/>
                <a:cs typeface="Calibri" panose="020F0502020204030204" pitchFamily="34" charset="0"/>
              </a:rPr>
              <a:t>Press the Running Man to get Back to the Run Screen!</a:t>
            </a:r>
            <a:endParaRPr kumimoji="0" lang="en-CA" altLang="en-US"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800" b="0" i="0" u="none" strike="noStrike" cap="none" normalizeH="0" baseline="0" dirty="0">
              <a:ln>
                <a:noFill/>
              </a:ln>
              <a:solidFill>
                <a:schemeClr val="tx1"/>
              </a:solidFill>
              <a:effectLst/>
              <a:latin typeface="Arial" panose="020B0604020202020204" pitchFamily="34" charset="0"/>
            </a:endParaRPr>
          </a:p>
        </p:txBody>
      </p:sp>
      <p:pic>
        <p:nvPicPr>
          <p:cNvPr id="5" name="Audio 4">
            <a:hlinkClick r:id="" action="ppaction://media"/>
            <a:extLst>
              <a:ext uri="{FF2B5EF4-FFF2-40B4-BE49-F238E27FC236}">
                <a16:creationId xmlns:a16="http://schemas.microsoft.com/office/drawing/2014/main" id="{E5B2A8CB-647E-4B0A-A8DF-78D6E41260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35458398"/>
      </p:ext>
    </p:extLst>
  </p:cSld>
  <p:clrMapOvr>
    <a:masterClrMapping/>
  </p:clrMapOvr>
  <mc:AlternateContent xmlns:mc="http://schemas.openxmlformats.org/markup-compatibility/2006" xmlns:p14="http://schemas.microsoft.com/office/powerpoint/2010/main">
    <mc:Choice Requires="p14">
      <p:transition spd="slow" p14:dur="2000" advTm="3524"/>
    </mc:Choice>
    <mc:Fallback xmlns="">
      <p:transition spd="slow" advTm="3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2CA435-5F90-4512-BA43-68D06CFDCD68}"/>
              </a:ext>
            </a:extLst>
          </p:cNvPr>
          <p:cNvSpPr txBox="1"/>
          <p:nvPr/>
        </p:nvSpPr>
        <p:spPr>
          <a:xfrm>
            <a:off x="3721100" y="0"/>
            <a:ext cx="4749800" cy="461665"/>
          </a:xfrm>
          <a:prstGeom prst="rect">
            <a:avLst/>
          </a:prstGeom>
          <a:noFill/>
        </p:spPr>
        <p:txBody>
          <a:bodyPr wrap="square" rtlCol="0">
            <a:spAutoFit/>
          </a:bodyPr>
          <a:lstStyle/>
          <a:p>
            <a:r>
              <a:rPr lang="en-US" sz="2400" b="1" dirty="0">
                <a:effectLst/>
                <a:latin typeface="Calibri" panose="020F0502020204030204" pitchFamily="34" charset="0"/>
                <a:ea typeface="Times New Roman" panose="02020603050405020304" pitchFamily="18" charset="0"/>
                <a:cs typeface="Times New Roman" panose="02020603050405020304" pitchFamily="18" charset="0"/>
              </a:rPr>
              <a:t>Create a backup profile on USB stick</a:t>
            </a:r>
            <a:endParaRPr lang="en-CA" sz="2400" dirty="0"/>
          </a:p>
        </p:txBody>
      </p:sp>
      <p:pic>
        <p:nvPicPr>
          <p:cNvPr id="3" name="Picture 2">
            <a:extLst>
              <a:ext uri="{FF2B5EF4-FFF2-40B4-BE49-F238E27FC236}">
                <a16:creationId xmlns:a16="http://schemas.microsoft.com/office/drawing/2014/main" id="{60A8347C-81AC-42A9-86BA-553975EE588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860550" y="829955"/>
            <a:ext cx="8470900" cy="4072255"/>
          </a:xfrm>
          <a:prstGeom prst="rect">
            <a:avLst/>
          </a:prstGeom>
          <a:noFill/>
          <a:ln>
            <a:noFill/>
          </a:ln>
        </p:spPr>
      </p:pic>
      <p:sp>
        <p:nvSpPr>
          <p:cNvPr id="4" name="TextBox 3">
            <a:extLst>
              <a:ext uri="{FF2B5EF4-FFF2-40B4-BE49-F238E27FC236}">
                <a16:creationId xmlns:a16="http://schemas.microsoft.com/office/drawing/2014/main" id="{828F3E97-A266-492F-B442-6C55F2EAAD33}"/>
              </a:ext>
            </a:extLst>
          </p:cNvPr>
          <p:cNvSpPr txBox="1"/>
          <p:nvPr/>
        </p:nvSpPr>
        <p:spPr>
          <a:xfrm>
            <a:off x="1860550" y="5270500"/>
            <a:ext cx="8470900" cy="369332"/>
          </a:xfrm>
          <a:prstGeom prst="rect">
            <a:avLst/>
          </a:prstGeom>
          <a:noFill/>
        </p:spPr>
        <p:txBody>
          <a:bodyPr wrap="square" rtlCol="0">
            <a:spAutoFit/>
          </a:bodyPr>
          <a:lstStyle/>
          <a:p>
            <a:r>
              <a:rPr lang="en-US" sz="1800" dirty="0">
                <a:effectLst/>
                <a:latin typeface="Calibri" panose="020F0502020204030204" pitchFamily="34" charset="0"/>
                <a:ea typeface="Times New Roman" panose="02020603050405020304" pitchFamily="18" charset="0"/>
                <a:cs typeface="Times New Roman" panose="02020603050405020304" pitchFamily="18" charset="0"/>
              </a:rPr>
              <a:t>Insert a blank USB stick into the either the USB port on the X35 monitor or main harness. </a:t>
            </a:r>
            <a:endParaRPr lang="en-CA" dirty="0"/>
          </a:p>
        </p:txBody>
      </p:sp>
      <p:sp>
        <p:nvSpPr>
          <p:cNvPr id="6" name="Oval 5">
            <a:extLst>
              <a:ext uri="{FF2B5EF4-FFF2-40B4-BE49-F238E27FC236}">
                <a16:creationId xmlns:a16="http://schemas.microsoft.com/office/drawing/2014/main" id="{A419DE22-D542-48D3-B824-2F9FC8AB177B}"/>
              </a:ext>
            </a:extLst>
          </p:cNvPr>
          <p:cNvSpPr/>
          <p:nvPr/>
        </p:nvSpPr>
        <p:spPr>
          <a:xfrm>
            <a:off x="3556000" y="2590800"/>
            <a:ext cx="977900" cy="838200"/>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Oval 6">
            <a:extLst>
              <a:ext uri="{FF2B5EF4-FFF2-40B4-BE49-F238E27FC236}">
                <a16:creationId xmlns:a16="http://schemas.microsoft.com/office/drawing/2014/main" id="{DC996B2A-6254-4986-A972-B2B433B3412A}"/>
              </a:ext>
            </a:extLst>
          </p:cNvPr>
          <p:cNvSpPr/>
          <p:nvPr/>
        </p:nvSpPr>
        <p:spPr>
          <a:xfrm>
            <a:off x="4901462" y="3486761"/>
            <a:ext cx="1555750" cy="147321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8" name="Picture 7">
            <a:extLst>
              <a:ext uri="{FF2B5EF4-FFF2-40B4-BE49-F238E27FC236}">
                <a16:creationId xmlns:a16="http://schemas.microsoft.com/office/drawing/2014/main" id="{A8FAAD76-9851-4341-A110-5561431751D7}"/>
              </a:ext>
            </a:extLst>
          </p:cNvPr>
          <p:cNvPicPr>
            <a:picLocks noChangeAspect="1"/>
          </p:cNvPicPr>
          <p:nvPr/>
        </p:nvPicPr>
        <p:blipFill>
          <a:blip r:embed="rId5"/>
          <a:stretch>
            <a:fillRect/>
          </a:stretch>
        </p:blipFill>
        <p:spPr>
          <a:xfrm>
            <a:off x="0" y="6260890"/>
            <a:ext cx="12192000" cy="597110"/>
          </a:xfrm>
          <a:prstGeom prst="rect">
            <a:avLst/>
          </a:prstGeom>
        </p:spPr>
      </p:pic>
      <p:pic>
        <p:nvPicPr>
          <p:cNvPr id="5" name="Audio 4">
            <a:hlinkClick r:id="" action="ppaction://media"/>
            <a:extLst>
              <a:ext uri="{FF2B5EF4-FFF2-40B4-BE49-F238E27FC236}">
                <a16:creationId xmlns:a16="http://schemas.microsoft.com/office/drawing/2014/main" id="{523651D7-69DA-47E4-8734-0059A246FC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1217951"/>
      </p:ext>
    </p:extLst>
  </p:cSld>
  <p:clrMapOvr>
    <a:masterClrMapping/>
  </p:clrMapOvr>
  <mc:AlternateContent xmlns:mc="http://schemas.openxmlformats.org/markup-compatibility/2006" xmlns:p14="http://schemas.microsoft.com/office/powerpoint/2010/main">
    <mc:Choice Requires="p14">
      <p:transition spd="slow" p14:dur="2000" advTm="11976"/>
    </mc:Choice>
    <mc:Fallback xmlns="">
      <p:transition spd="slow" advTm="11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B008EC-1F09-4AB1-9C46-E472C7748689}"/>
              </a:ext>
            </a:extLst>
          </p:cNvPr>
          <p:cNvPicPr>
            <a:picLocks noChangeAspect="1"/>
          </p:cNvPicPr>
          <p:nvPr/>
        </p:nvPicPr>
        <p:blipFill>
          <a:blip r:embed="rId4"/>
          <a:stretch>
            <a:fillRect/>
          </a:stretch>
        </p:blipFill>
        <p:spPr>
          <a:xfrm>
            <a:off x="0" y="6260890"/>
            <a:ext cx="12192000" cy="597110"/>
          </a:xfrm>
          <a:prstGeom prst="rect">
            <a:avLst/>
          </a:prstGeom>
        </p:spPr>
      </p:pic>
      <p:pic>
        <p:nvPicPr>
          <p:cNvPr id="3" name="Picture 2">
            <a:extLst>
              <a:ext uri="{FF2B5EF4-FFF2-40B4-BE49-F238E27FC236}">
                <a16:creationId xmlns:a16="http://schemas.microsoft.com/office/drawing/2014/main" id="{BD0C326A-7D36-4508-A5CB-DC386379ED7D}"/>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819400" y="0"/>
            <a:ext cx="9372600" cy="6260890"/>
          </a:xfrm>
          <a:prstGeom prst="rect">
            <a:avLst/>
          </a:prstGeom>
          <a:noFill/>
          <a:ln>
            <a:noFill/>
          </a:ln>
        </p:spPr>
      </p:pic>
      <p:pic>
        <p:nvPicPr>
          <p:cNvPr id="5" name="Picture 4">
            <a:extLst>
              <a:ext uri="{FF2B5EF4-FFF2-40B4-BE49-F238E27FC236}">
                <a16:creationId xmlns:a16="http://schemas.microsoft.com/office/drawing/2014/main" id="{748E8210-643A-439A-9C2C-46FAA1642D7C}"/>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444500" y="3683000"/>
            <a:ext cx="1384300" cy="1219200"/>
          </a:xfrm>
          <a:prstGeom prst="rect">
            <a:avLst/>
          </a:prstGeom>
          <a:noFill/>
          <a:ln>
            <a:noFill/>
          </a:ln>
        </p:spPr>
      </p:pic>
      <p:sp>
        <p:nvSpPr>
          <p:cNvPr id="11" name="TextBox 10">
            <a:extLst>
              <a:ext uri="{FF2B5EF4-FFF2-40B4-BE49-F238E27FC236}">
                <a16:creationId xmlns:a16="http://schemas.microsoft.com/office/drawing/2014/main" id="{ABB5BF85-5E83-4116-890A-3F15FEAB0C9A}"/>
              </a:ext>
            </a:extLst>
          </p:cNvPr>
          <p:cNvSpPr txBox="1"/>
          <p:nvPr/>
        </p:nvSpPr>
        <p:spPr>
          <a:xfrm>
            <a:off x="0" y="2818610"/>
            <a:ext cx="2451100" cy="646331"/>
          </a:xfrm>
          <a:prstGeom prst="rect">
            <a:avLst/>
          </a:prstGeom>
          <a:noFill/>
        </p:spPr>
        <p:txBody>
          <a:bodyPr wrap="square" rtlCol="0">
            <a:spAutoFit/>
          </a:bodyPr>
          <a:lstStyle/>
          <a:p>
            <a:r>
              <a:rPr lang="en-US" dirty="0"/>
              <a:t>Press the INVENTORY MANAGER icon.</a:t>
            </a:r>
            <a:endParaRPr lang="en-CA" dirty="0"/>
          </a:p>
        </p:txBody>
      </p:sp>
      <p:sp>
        <p:nvSpPr>
          <p:cNvPr id="12" name="Arrow: Right 11">
            <a:extLst>
              <a:ext uri="{FF2B5EF4-FFF2-40B4-BE49-F238E27FC236}">
                <a16:creationId xmlns:a16="http://schemas.microsoft.com/office/drawing/2014/main" id="{07DC0A77-BAF6-4B21-BBA5-A3A496277312}"/>
              </a:ext>
            </a:extLst>
          </p:cNvPr>
          <p:cNvSpPr/>
          <p:nvPr/>
        </p:nvSpPr>
        <p:spPr>
          <a:xfrm rot="1355735">
            <a:off x="1834896" y="4877943"/>
            <a:ext cx="978408" cy="484632"/>
          </a:xfrm>
          <a:prstGeom prst="rightArrow">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dirty="0"/>
          </a:p>
        </p:txBody>
      </p:sp>
      <p:pic>
        <p:nvPicPr>
          <p:cNvPr id="4" name="Audio 3">
            <a:hlinkClick r:id="" action="ppaction://media"/>
            <a:extLst>
              <a:ext uri="{FF2B5EF4-FFF2-40B4-BE49-F238E27FC236}">
                <a16:creationId xmlns:a16="http://schemas.microsoft.com/office/drawing/2014/main" id="{4D7933BE-8080-42E6-A113-E5ACB2A949A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30796888"/>
      </p:ext>
    </p:extLst>
  </p:cSld>
  <p:clrMapOvr>
    <a:masterClrMapping/>
  </p:clrMapOvr>
  <mc:AlternateContent xmlns:mc="http://schemas.openxmlformats.org/markup-compatibility/2006" xmlns:p14="http://schemas.microsoft.com/office/powerpoint/2010/main">
    <mc:Choice Requires="p14">
      <p:transition spd="slow" p14:dur="2000" advTm="3507"/>
    </mc:Choice>
    <mc:Fallback xmlns="">
      <p:transition spd="slow" advTm="3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X35 On 1">
            <a:hlinkClick r:id="" action="ppaction://media"/>
            <a:extLst>
              <a:ext uri="{FF2B5EF4-FFF2-40B4-BE49-F238E27FC236}">
                <a16:creationId xmlns:a16="http://schemas.microsoft.com/office/drawing/2014/main" id="{EEACB290-9EE6-47AD-8CF6-62AEAA5F297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5787342"/>
          </a:xfrm>
          <a:prstGeom prst="rect">
            <a:avLst/>
          </a:prstGeom>
        </p:spPr>
      </p:pic>
      <p:grpSp>
        <p:nvGrpSpPr>
          <p:cNvPr id="3" name="Group 2">
            <a:extLst>
              <a:ext uri="{FF2B5EF4-FFF2-40B4-BE49-F238E27FC236}">
                <a16:creationId xmlns:a16="http://schemas.microsoft.com/office/drawing/2014/main" id="{25A934F9-0717-405C-8294-890BE0F38ECE}"/>
              </a:ext>
            </a:extLst>
          </p:cNvPr>
          <p:cNvGrpSpPr/>
          <p:nvPr/>
        </p:nvGrpSpPr>
        <p:grpSpPr>
          <a:xfrm>
            <a:off x="1" y="6261904"/>
            <a:ext cx="12191999" cy="596096"/>
            <a:chOff x="1" y="6269001"/>
            <a:chExt cx="12191999" cy="588999"/>
          </a:xfrm>
        </p:grpSpPr>
        <p:sp>
          <p:nvSpPr>
            <p:cNvPr id="4" name="Rectangle 3">
              <a:extLst>
                <a:ext uri="{FF2B5EF4-FFF2-40B4-BE49-F238E27FC236}">
                  <a16:creationId xmlns:a16="http://schemas.microsoft.com/office/drawing/2014/main" id="{CBDDE13F-ADA9-46C3-AC35-5BDB1C92AA8E}"/>
                </a:ext>
              </a:extLst>
            </p:cNvPr>
            <p:cNvSpPr/>
            <p:nvPr/>
          </p:nvSpPr>
          <p:spPr>
            <a:xfrm>
              <a:off x="1" y="6269001"/>
              <a:ext cx="12191999" cy="588999"/>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Morris Logo No Bullet_RED.eps">
              <a:extLst>
                <a:ext uri="{FF2B5EF4-FFF2-40B4-BE49-F238E27FC236}">
                  <a16:creationId xmlns:a16="http://schemas.microsoft.com/office/drawing/2014/main" id="{512BAF4F-B0B5-48F8-BD5F-0DB58E9C92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7737" y="6384496"/>
              <a:ext cx="1937842" cy="245460"/>
            </a:xfrm>
            <a:prstGeom prst="rect">
              <a:avLst/>
            </a:prstGeom>
          </p:spPr>
        </p:pic>
      </p:grpSp>
    </p:spTree>
    <p:extLst>
      <p:ext uri="{BB962C8B-B14F-4D97-AF65-F5344CB8AC3E}">
        <p14:creationId xmlns:p14="http://schemas.microsoft.com/office/powerpoint/2010/main" val="2707644516"/>
      </p:ext>
    </p:extLst>
  </p:cSld>
  <p:clrMapOvr>
    <a:masterClrMapping/>
  </p:clrMapOvr>
  <mc:AlternateContent xmlns:mc="http://schemas.openxmlformats.org/markup-compatibility/2006" xmlns:p14="http://schemas.microsoft.com/office/powerpoint/2010/main">
    <mc:Choice Requires="p14">
      <p:transition spd="slow" p14:dur="2000" advClick="0" advTm="14000"/>
    </mc:Choice>
    <mc:Fallback xmlns="">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A9AE56-7E6A-43DC-BB91-E4468E63652D}"/>
              </a:ext>
            </a:extLst>
          </p:cNvPr>
          <p:cNvPicPr>
            <a:picLocks noChangeAspect="1"/>
          </p:cNvPicPr>
          <p:nvPr/>
        </p:nvPicPr>
        <p:blipFill>
          <a:blip r:embed="rId4"/>
          <a:stretch>
            <a:fillRect/>
          </a:stretch>
        </p:blipFill>
        <p:spPr>
          <a:xfrm>
            <a:off x="0" y="6260890"/>
            <a:ext cx="12192000" cy="597110"/>
          </a:xfrm>
          <a:prstGeom prst="rect">
            <a:avLst/>
          </a:prstGeom>
        </p:spPr>
      </p:pic>
      <p:pic>
        <p:nvPicPr>
          <p:cNvPr id="3" name="Picture 2">
            <a:extLst>
              <a:ext uri="{FF2B5EF4-FFF2-40B4-BE49-F238E27FC236}">
                <a16:creationId xmlns:a16="http://schemas.microsoft.com/office/drawing/2014/main" id="{54BE60C3-B494-4C79-83E9-361B9F5B78D6}"/>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525192" cy="6260890"/>
          </a:xfrm>
          <a:prstGeom prst="rect">
            <a:avLst/>
          </a:prstGeom>
          <a:noFill/>
          <a:ln>
            <a:noFill/>
          </a:ln>
        </p:spPr>
      </p:pic>
      <p:sp>
        <p:nvSpPr>
          <p:cNvPr id="4" name="TextBox 3">
            <a:extLst>
              <a:ext uri="{FF2B5EF4-FFF2-40B4-BE49-F238E27FC236}">
                <a16:creationId xmlns:a16="http://schemas.microsoft.com/office/drawing/2014/main" id="{8A6BF384-5BD1-44A3-B21A-1B61FDFBE338}"/>
              </a:ext>
            </a:extLst>
          </p:cNvPr>
          <p:cNvSpPr txBox="1"/>
          <p:nvPr/>
        </p:nvSpPr>
        <p:spPr>
          <a:xfrm>
            <a:off x="9169400" y="292100"/>
            <a:ext cx="2870200" cy="369332"/>
          </a:xfrm>
          <a:prstGeom prst="rect">
            <a:avLst/>
          </a:prstGeom>
          <a:noFill/>
        </p:spPr>
        <p:txBody>
          <a:bodyPr wrap="square" rtlCol="0">
            <a:spAutoFit/>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Press the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CATEGORY</a:t>
            </a:r>
            <a:r>
              <a:rPr lang="en-US" sz="1800" dirty="0">
                <a:effectLst/>
                <a:latin typeface="Calibri" panose="020F0502020204030204" pitchFamily="34" charset="0"/>
                <a:ea typeface="Calibri" panose="020F0502020204030204" pitchFamily="34" charset="0"/>
                <a:cs typeface="Times New Roman" panose="02020603050405020304" pitchFamily="18" charset="0"/>
              </a:rPr>
              <a:t> tab</a:t>
            </a:r>
            <a:endParaRPr lang="en-CA" dirty="0"/>
          </a:p>
        </p:txBody>
      </p:sp>
      <p:sp>
        <p:nvSpPr>
          <p:cNvPr id="5" name="Arrow: Right 4">
            <a:extLst>
              <a:ext uri="{FF2B5EF4-FFF2-40B4-BE49-F238E27FC236}">
                <a16:creationId xmlns:a16="http://schemas.microsoft.com/office/drawing/2014/main" id="{BD905183-539E-45D9-994D-7B9F8D45A5BF}"/>
              </a:ext>
            </a:extLst>
          </p:cNvPr>
          <p:cNvSpPr/>
          <p:nvPr/>
        </p:nvSpPr>
        <p:spPr>
          <a:xfrm rot="10800000">
            <a:off x="8035988" y="234450"/>
            <a:ext cx="978408" cy="484632"/>
          </a:xfrm>
          <a:prstGeom prst="rightArrow">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dirty="0"/>
          </a:p>
        </p:txBody>
      </p:sp>
      <p:pic>
        <p:nvPicPr>
          <p:cNvPr id="7" name="Audio 6">
            <a:hlinkClick r:id="" action="ppaction://media"/>
            <a:extLst>
              <a:ext uri="{FF2B5EF4-FFF2-40B4-BE49-F238E27FC236}">
                <a16:creationId xmlns:a16="http://schemas.microsoft.com/office/drawing/2014/main" id="{3982E81A-0F08-40E3-9664-5A268EA750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71268151"/>
      </p:ext>
    </p:extLst>
  </p:cSld>
  <p:clrMapOvr>
    <a:masterClrMapping/>
  </p:clrMapOvr>
  <mc:AlternateContent xmlns:mc="http://schemas.openxmlformats.org/markup-compatibility/2006" xmlns:p14="http://schemas.microsoft.com/office/powerpoint/2010/main">
    <mc:Choice Requires="p14">
      <p:transition spd="slow" p14:dur="2000" advTm="7584"/>
    </mc:Choice>
    <mc:Fallback xmlns="">
      <p:transition spd="slow" advTm="7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9FD966-0314-4A79-9E9F-1831D82ACFDD}"/>
              </a:ext>
            </a:extLst>
          </p:cNvPr>
          <p:cNvPicPr>
            <a:picLocks noChangeAspect="1"/>
          </p:cNvPicPr>
          <p:nvPr/>
        </p:nvPicPr>
        <p:blipFill>
          <a:blip r:embed="rId4"/>
          <a:stretch>
            <a:fillRect/>
          </a:stretch>
        </p:blipFill>
        <p:spPr>
          <a:xfrm>
            <a:off x="0" y="6260890"/>
            <a:ext cx="12192000" cy="597110"/>
          </a:xfrm>
          <a:prstGeom prst="rect">
            <a:avLst/>
          </a:prstGeom>
        </p:spPr>
      </p:pic>
      <p:pic>
        <p:nvPicPr>
          <p:cNvPr id="3" name="Picture 2">
            <a:extLst>
              <a:ext uri="{FF2B5EF4-FFF2-40B4-BE49-F238E27FC236}">
                <a16:creationId xmlns:a16="http://schemas.microsoft.com/office/drawing/2014/main" id="{E9BB090F-8824-4663-B43D-9B116B35CC70}"/>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0" y="1596390"/>
            <a:ext cx="12192000" cy="4664500"/>
          </a:xfrm>
          <a:prstGeom prst="rect">
            <a:avLst/>
          </a:prstGeom>
          <a:noFill/>
          <a:ln>
            <a:noFill/>
          </a:ln>
        </p:spPr>
      </p:pic>
      <p:sp>
        <p:nvSpPr>
          <p:cNvPr id="4" name="TextBox 3">
            <a:extLst>
              <a:ext uri="{FF2B5EF4-FFF2-40B4-BE49-F238E27FC236}">
                <a16:creationId xmlns:a16="http://schemas.microsoft.com/office/drawing/2014/main" id="{BD9CEC84-8239-4F3C-8357-0FE18088C7C8}"/>
              </a:ext>
            </a:extLst>
          </p:cNvPr>
          <p:cNvSpPr txBox="1"/>
          <p:nvPr/>
        </p:nvSpPr>
        <p:spPr>
          <a:xfrm>
            <a:off x="1854200" y="597110"/>
            <a:ext cx="8483600" cy="369332"/>
          </a:xfrm>
          <a:prstGeom prst="rect">
            <a:avLst/>
          </a:prstGeom>
          <a:noFill/>
        </p:spPr>
        <p:txBody>
          <a:bodyPr wrap="square" rtlCol="0">
            <a:spAutoFit/>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A drop down list will appear, select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Implements</a:t>
            </a:r>
            <a:r>
              <a:rPr lang="en-US" sz="1800" dirty="0">
                <a:effectLst/>
                <a:latin typeface="Calibri" panose="020F0502020204030204" pitchFamily="34" charset="0"/>
                <a:ea typeface="Calibri" panose="020F0502020204030204" pitchFamily="34" charset="0"/>
                <a:cs typeface="Times New Roman" panose="02020603050405020304" pitchFamily="18" charset="0"/>
              </a:rPr>
              <a:t> from the list. Press the Green check mark</a:t>
            </a:r>
            <a:endParaRPr lang="en-CA" dirty="0"/>
          </a:p>
        </p:txBody>
      </p:sp>
      <p:pic>
        <p:nvPicPr>
          <p:cNvPr id="5" name="Audio 4">
            <a:hlinkClick r:id="" action="ppaction://media"/>
            <a:extLst>
              <a:ext uri="{FF2B5EF4-FFF2-40B4-BE49-F238E27FC236}">
                <a16:creationId xmlns:a16="http://schemas.microsoft.com/office/drawing/2014/main" id="{6548CC37-C0F7-487A-8DD8-C90B304EC6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34719301"/>
      </p:ext>
    </p:extLst>
  </p:cSld>
  <p:clrMapOvr>
    <a:masterClrMapping/>
  </p:clrMapOvr>
  <mc:AlternateContent xmlns:mc="http://schemas.openxmlformats.org/markup-compatibility/2006" xmlns:p14="http://schemas.microsoft.com/office/powerpoint/2010/main">
    <mc:Choice Requires="p14">
      <p:transition spd="slow" p14:dur="2000" advTm="7082"/>
    </mc:Choice>
    <mc:Fallback xmlns="">
      <p:transition spd="slow" advTm="7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DD772D-D11C-4C80-ACEC-141362CF11B8}"/>
              </a:ext>
            </a:extLst>
          </p:cNvPr>
          <p:cNvPicPr>
            <a:picLocks noChangeAspect="1"/>
          </p:cNvPicPr>
          <p:nvPr/>
        </p:nvPicPr>
        <p:blipFill>
          <a:blip r:embed="rId4"/>
          <a:stretch>
            <a:fillRect/>
          </a:stretch>
        </p:blipFill>
        <p:spPr>
          <a:xfrm>
            <a:off x="0" y="6260890"/>
            <a:ext cx="12192000" cy="597110"/>
          </a:xfrm>
          <a:prstGeom prst="rect">
            <a:avLst/>
          </a:prstGeom>
        </p:spPr>
      </p:pic>
      <p:pic>
        <p:nvPicPr>
          <p:cNvPr id="3" name="Picture 2">
            <a:extLst>
              <a:ext uri="{FF2B5EF4-FFF2-40B4-BE49-F238E27FC236}">
                <a16:creationId xmlns:a16="http://schemas.microsoft.com/office/drawing/2014/main" id="{EC57BB91-F7C5-40D1-BB7F-0A4352B2AA9A}"/>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0" y="1079500"/>
            <a:ext cx="12192000" cy="5181389"/>
          </a:xfrm>
          <a:prstGeom prst="rect">
            <a:avLst/>
          </a:prstGeom>
          <a:noFill/>
          <a:ln>
            <a:noFill/>
          </a:ln>
        </p:spPr>
      </p:pic>
      <p:sp>
        <p:nvSpPr>
          <p:cNvPr id="4" name="TextBox 3">
            <a:extLst>
              <a:ext uri="{FF2B5EF4-FFF2-40B4-BE49-F238E27FC236}">
                <a16:creationId xmlns:a16="http://schemas.microsoft.com/office/drawing/2014/main" id="{ED46176E-C93E-40E5-AFCC-7FE5D5AA58C0}"/>
              </a:ext>
            </a:extLst>
          </p:cNvPr>
          <p:cNvSpPr txBox="1"/>
          <p:nvPr/>
        </p:nvSpPr>
        <p:spPr>
          <a:xfrm>
            <a:off x="3867150" y="279400"/>
            <a:ext cx="4457700" cy="369332"/>
          </a:xfrm>
          <a:prstGeom prst="rect">
            <a:avLst/>
          </a:prstGeom>
          <a:noFill/>
        </p:spPr>
        <p:txBody>
          <a:bodyPr wrap="square" rtlCol="0">
            <a:spAutoFit/>
          </a:bodyPr>
          <a:lstStyle/>
          <a:p>
            <a:r>
              <a:rPr lang="en-US" sz="1800" dirty="0">
                <a:effectLst/>
                <a:latin typeface="Calibri" panose="020F0502020204030204" pitchFamily="34" charset="0"/>
                <a:ea typeface="Times New Roman" panose="02020603050405020304" pitchFamily="18" charset="0"/>
                <a:cs typeface="Times New Roman" panose="02020603050405020304" pitchFamily="18" charset="0"/>
              </a:rPr>
              <a:t>Highlight the Implements you wish to back up</a:t>
            </a:r>
            <a:endParaRPr lang="en-CA" dirty="0"/>
          </a:p>
        </p:txBody>
      </p:sp>
      <p:sp>
        <p:nvSpPr>
          <p:cNvPr id="5" name="Arrow: Down 4">
            <a:extLst>
              <a:ext uri="{FF2B5EF4-FFF2-40B4-BE49-F238E27FC236}">
                <a16:creationId xmlns:a16="http://schemas.microsoft.com/office/drawing/2014/main" id="{B3C08922-754E-40F3-B870-E2F4146F2291}"/>
              </a:ext>
            </a:extLst>
          </p:cNvPr>
          <p:cNvSpPr/>
          <p:nvPr/>
        </p:nvSpPr>
        <p:spPr>
          <a:xfrm>
            <a:off x="6426200" y="648732"/>
            <a:ext cx="484632" cy="1268968"/>
          </a:xfrm>
          <a:prstGeom prst="downArrow">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dirty="0"/>
          </a:p>
        </p:txBody>
      </p:sp>
      <p:pic>
        <p:nvPicPr>
          <p:cNvPr id="6" name="Audio 5">
            <a:hlinkClick r:id="" action="ppaction://media"/>
            <a:extLst>
              <a:ext uri="{FF2B5EF4-FFF2-40B4-BE49-F238E27FC236}">
                <a16:creationId xmlns:a16="http://schemas.microsoft.com/office/drawing/2014/main" id="{37E33B37-7315-42F1-9889-443682D5E7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60436033"/>
      </p:ext>
    </p:extLst>
  </p:cSld>
  <p:clrMapOvr>
    <a:masterClrMapping/>
  </p:clrMapOvr>
  <mc:AlternateContent xmlns:mc="http://schemas.openxmlformats.org/markup-compatibility/2006" xmlns:p14="http://schemas.microsoft.com/office/powerpoint/2010/main">
    <mc:Choice Requires="p14">
      <p:transition spd="slow" p14:dur="2000" advTm="3332"/>
    </mc:Choice>
    <mc:Fallback xmlns="">
      <p:transition spd="slow" advTm="3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07526F-D3C5-4C78-A352-CFFA2A47ADA5}"/>
              </a:ext>
            </a:extLst>
          </p:cNvPr>
          <p:cNvPicPr>
            <a:picLocks noChangeAspect="1"/>
          </p:cNvPicPr>
          <p:nvPr/>
        </p:nvPicPr>
        <p:blipFill>
          <a:blip r:embed="rId4"/>
          <a:stretch>
            <a:fillRect/>
          </a:stretch>
        </p:blipFill>
        <p:spPr>
          <a:xfrm>
            <a:off x="0" y="6260890"/>
            <a:ext cx="12192000" cy="597110"/>
          </a:xfrm>
          <a:prstGeom prst="rect">
            <a:avLst/>
          </a:prstGeom>
        </p:spPr>
      </p:pic>
      <p:pic>
        <p:nvPicPr>
          <p:cNvPr id="3" name="Picture 2">
            <a:extLst>
              <a:ext uri="{FF2B5EF4-FFF2-40B4-BE49-F238E27FC236}">
                <a16:creationId xmlns:a16="http://schemas.microsoft.com/office/drawing/2014/main" id="{31C7C659-D112-4ED5-BC1C-B119BAC19CE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393430" cy="6260890"/>
          </a:xfrm>
          <a:prstGeom prst="rect">
            <a:avLst/>
          </a:prstGeom>
          <a:noFill/>
          <a:ln>
            <a:noFill/>
          </a:ln>
        </p:spPr>
      </p:pic>
      <p:pic>
        <p:nvPicPr>
          <p:cNvPr id="4" name="Picture 3">
            <a:extLst>
              <a:ext uri="{FF2B5EF4-FFF2-40B4-BE49-F238E27FC236}">
                <a16:creationId xmlns:a16="http://schemas.microsoft.com/office/drawing/2014/main" id="{531F7CF6-33A9-4BF5-9D6B-60EF6413722C}"/>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9363074" y="2207116"/>
            <a:ext cx="847725" cy="923329"/>
          </a:xfrm>
          <a:prstGeom prst="rect">
            <a:avLst/>
          </a:prstGeom>
          <a:noFill/>
          <a:ln>
            <a:noFill/>
          </a:ln>
        </p:spPr>
      </p:pic>
      <p:sp>
        <p:nvSpPr>
          <p:cNvPr id="5" name="TextBox 4">
            <a:extLst>
              <a:ext uri="{FF2B5EF4-FFF2-40B4-BE49-F238E27FC236}">
                <a16:creationId xmlns:a16="http://schemas.microsoft.com/office/drawing/2014/main" id="{70686E32-73FA-4A3E-8D7D-7F698DF766F5}"/>
              </a:ext>
            </a:extLst>
          </p:cNvPr>
          <p:cNvSpPr txBox="1"/>
          <p:nvPr/>
        </p:nvSpPr>
        <p:spPr>
          <a:xfrm>
            <a:off x="8393430" y="2849007"/>
            <a:ext cx="3798570" cy="923330"/>
          </a:xfrm>
          <a:prstGeom prst="rect">
            <a:avLst/>
          </a:prstGeom>
          <a:noFill/>
        </p:spPr>
        <p:txBody>
          <a:bodyPr wrap="square" rtlCol="0">
            <a:spAutoFit/>
          </a:bodyPr>
          <a:lstStyle/>
          <a:p>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Press the            </a:t>
            </a:r>
            <a:r>
              <a:rPr lang="en-US" b="1" dirty="0">
                <a:latin typeface="Calibri" panose="020F0502020204030204" pitchFamily="34" charset="0"/>
                <a:ea typeface="Times New Roman" panose="02020603050405020304" pitchFamily="18" charset="0"/>
                <a:cs typeface="Times New Roman" panose="02020603050405020304" pitchFamily="18" charset="0"/>
              </a:rPr>
              <a:t>     </a:t>
            </a: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Export to USB</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icon which is on the (</a:t>
            </a: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Right hand side)</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of the screen</a:t>
            </a:r>
            <a:endParaRPr lang="en-CA" dirty="0"/>
          </a:p>
        </p:txBody>
      </p:sp>
      <p:sp>
        <p:nvSpPr>
          <p:cNvPr id="6" name="Arrow: Right 5">
            <a:extLst>
              <a:ext uri="{FF2B5EF4-FFF2-40B4-BE49-F238E27FC236}">
                <a16:creationId xmlns:a16="http://schemas.microsoft.com/office/drawing/2014/main" id="{8D4F4BA8-E955-4BD4-A8BE-0C1446964999}"/>
              </a:ext>
            </a:extLst>
          </p:cNvPr>
          <p:cNvSpPr/>
          <p:nvPr/>
        </p:nvSpPr>
        <p:spPr>
          <a:xfrm rot="10800000">
            <a:off x="8454389" y="2184148"/>
            <a:ext cx="847726"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7" name="Audio 6">
            <a:hlinkClick r:id="" action="ppaction://media"/>
            <a:extLst>
              <a:ext uri="{FF2B5EF4-FFF2-40B4-BE49-F238E27FC236}">
                <a16:creationId xmlns:a16="http://schemas.microsoft.com/office/drawing/2014/main" id="{2CA94651-7DC9-48F2-96E1-AEC618263F1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72467641"/>
      </p:ext>
    </p:extLst>
  </p:cSld>
  <p:clrMapOvr>
    <a:masterClrMapping/>
  </p:clrMapOvr>
  <mc:AlternateContent xmlns:mc="http://schemas.openxmlformats.org/markup-compatibility/2006" xmlns:p14="http://schemas.microsoft.com/office/powerpoint/2010/main">
    <mc:Choice Requires="p14">
      <p:transition spd="slow" p14:dur="2000" advTm="7500"/>
    </mc:Choice>
    <mc:Fallback xmlns="">
      <p:transition spd="slow" advTm="7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272829-067D-40BE-8B3D-78CB108F6CC6}"/>
              </a:ext>
            </a:extLst>
          </p:cNvPr>
          <p:cNvPicPr>
            <a:picLocks noChangeAspect="1"/>
          </p:cNvPicPr>
          <p:nvPr/>
        </p:nvPicPr>
        <p:blipFill>
          <a:blip r:embed="rId4"/>
          <a:stretch>
            <a:fillRect/>
          </a:stretch>
        </p:blipFill>
        <p:spPr>
          <a:xfrm>
            <a:off x="0" y="6260890"/>
            <a:ext cx="12192000" cy="597110"/>
          </a:xfrm>
          <a:prstGeom prst="rect">
            <a:avLst/>
          </a:prstGeom>
        </p:spPr>
      </p:pic>
      <p:pic>
        <p:nvPicPr>
          <p:cNvPr id="3" name="Picture 2">
            <a:extLst>
              <a:ext uri="{FF2B5EF4-FFF2-40B4-BE49-F238E27FC236}">
                <a16:creationId xmlns:a16="http://schemas.microsoft.com/office/drawing/2014/main" id="{9D2DD2CA-25CC-48A6-AFD2-A580426B5B40}"/>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0" y="1268730"/>
            <a:ext cx="12192000" cy="4992160"/>
          </a:xfrm>
          <a:prstGeom prst="rect">
            <a:avLst/>
          </a:prstGeom>
          <a:noFill/>
          <a:ln>
            <a:noFill/>
          </a:ln>
        </p:spPr>
      </p:pic>
      <p:sp>
        <p:nvSpPr>
          <p:cNvPr id="4" name="TextBox 3">
            <a:extLst>
              <a:ext uri="{FF2B5EF4-FFF2-40B4-BE49-F238E27FC236}">
                <a16:creationId xmlns:a16="http://schemas.microsoft.com/office/drawing/2014/main" id="{2CCE51C2-DFA3-466B-8CFE-40166C65C495}"/>
              </a:ext>
            </a:extLst>
          </p:cNvPr>
          <p:cNvSpPr txBox="1"/>
          <p:nvPr/>
        </p:nvSpPr>
        <p:spPr>
          <a:xfrm>
            <a:off x="1574800" y="215900"/>
            <a:ext cx="9042400" cy="1027782"/>
          </a:xfrm>
          <a:prstGeom prst="rect">
            <a:avLst/>
          </a:prstGeom>
          <a:noFill/>
        </p:spPr>
        <p:txBody>
          <a:bodyPr wrap="square" rtlCol="0">
            <a:spAutoFit/>
          </a:bodyPr>
          <a:lstStyle/>
          <a:p>
            <a:pPr lvl="0">
              <a:lnSpc>
                <a:spcPct val="115000"/>
              </a:lnSpc>
              <a:spcAft>
                <a:spcPts val="10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The backup profiles will be transferred to the USB stick. When Complete press the Green check mark and eject the USB stick by using the eject feature. </a:t>
            </a:r>
            <a:r>
              <a:rPr lang="en-US" dirty="0">
                <a:latin typeface="Calibri" panose="020F0502020204030204" pitchFamily="34" charset="0"/>
                <a:ea typeface="Times New Roman" panose="02020603050405020304" pitchFamily="18" charset="0"/>
                <a:cs typeface="Times New Roman" panose="02020603050405020304" pitchFamily="18" charset="0"/>
              </a:rPr>
              <a:t>Label the memory stick</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Morris Back up profile. Keep this USB stick in a safe location.</a:t>
            </a:r>
            <a:endParaRPr lang="en-CA" sz="1800" dirty="0">
              <a:effectLst/>
              <a:latin typeface="Times New Roman" panose="02020603050405020304" pitchFamily="18" charset="0"/>
              <a:ea typeface="Times New Roman" panose="02020603050405020304" pitchFamily="18" charset="0"/>
            </a:endParaRPr>
          </a:p>
        </p:txBody>
      </p:sp>
      <p:pic>
        <p:nvPicPr>
          <p:cNvPr id="8" name="Audio 7">
            <a:hlinkClick r:id="" action="ppaction://media"/>
            <a:extLst>
              <a:ext uri="{FF2B5EF4-FFF2-40B4-BE49-F238E27FC236}">
                <a16:creationId xmlns:a16="http://schemas.microsoft.com/office/drawing/2014/main" id="{8F54EC3A-BCE0-4C01-B99F-004A222DC0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95145774"/>
      </p:ext>
    </p:extLst>
  </p:cSld>
  <p:clrMapOvr>
    <a:masterClrMapping/>
  </p:clrMapOvr>
  <mc:AlternateContent xmlns:mc="http://schemas.openxmlformats.org/markup-compatibility/2006" xmlns:p14="http://schemas.microsoft.com/office/powerpoint/2010/main">
    <mc:Choice Requires="p14">
      <p:transition spd="slow" p14:dur="2000" advTm="18592"/>
    </mc:Choice>
    <mc:Fallback xmlns="">
      <p:transition spd="slow" advTm="18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9E0D01-A4BE-481F-A068-FCCA1D047327}"/>
              </a:ext>
            </a:extLst>
          </p:cNvPr>
          <p:cNvPicPr>
            <a:picLocks noChangeAspect="1"/>
          </p:cNvPicPr>
          <p:nvPr/>
        </p:nvPicPr>
        <p:blipFill>
          <a:blip r:embed="rId4"/>
          <a:stretch>
            <a:fillRect/>
          </a:stretch>
        </p:blipFill>
        <p:spPr>
          <a:xfrm>
            <a:off x="0" y="6260890"/>
            <a:ext cx="12192000" cy="597110"/>
          </a:xfrm>
          <a:prstGeom prst="rect">
            <a:avLst/>
          </a:prstGeom>
        </p:spPr>
      </p:pic>
      <p:sp>
        <p:nvSpPr>
          <p:cNvPr id="3" name="TextBox 2">
            <a:extLst>
              <a:ext uri="{FF2B5EF4-FFF2-40B4-BE49-F238E27FC236}">
                <a16:creationId xmlns:a16="http://schemas.microsoft.com/office/drawing/2014/main" id="{8520B19B-C83A-47A6-AE59-F7B30954E2BF}"/>
              </a:ext>
            </a:extLst>
          </p:cNvPr>
          <p:cNvSpPr txBox="1"/>
          <p:nvPr/>
        </p:nvSpPr>
        <p:spPr>
          <a:xfrm>
            <a:off x="3866559" y="2917299"/>
            <a:ext cx="4961351" cy="646331"/>
          </a:xfrm>
          <a:prstGeom prst="rect">
            <a:avLst/>
          </a:prstGeom>
          <a:noFill/>
        </p:spPr>
        <p:txBody>
          <a:bodyPr wrap="square" rtlCol="0">
            <a:spAutoFit/>
          </a:bodyPr>
          <a:lstStyle/>
          <a:p>
            <a:r>
              <a:rPr lang="en-US" sz="3600" b="1" dirty="0"/>
              <a:t>LOAD A GLOBAL SCREEN</a:t>
            </a:r>
            <a:endParaRPr lang="en-CA" sz="3600" b="1" dirty="0"/>
          </a:p>
        </p:txBody>
      </p:sp>
      <p:pic>
        <p:nvPicPr>
          <p:cNvPr id="5" name="Picture 4" descr="Graphical user interface, website&#10;&#10;Description automatically generated">
            <a:extLst>
              <a:ext uri="{FF2B5EF4-FFF2-40B4-BE49-F238E27FC236}">
                <a16:creationId xmlns:a16="http://schemas.microsoft.com/office/drawing/2014/main" id="{69297334-6C9C-4BB6-9364-B2658A540ADC}"/>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a:off x="1" y="2356"/>
            <a:ext cx="12191999" cy="6258534"/>
          </a:xfrm>
          <a:prstGeom prst="rect">
            <a:avLst/>
          </a:prstGeom>
        </p:spPr>
      </p:pic>
      <p:pic>
        <p:nvPicPr>
          <p:cNvPr id="6" name="Audio 5">
            <a:hlinkClick r:id="" action="ppaction://media"/>
            <a:extLst>
              <a:ext uri="{FF2B5EF4-FFF2-40B4-BE49-F238E27FC236}">
                <a16:creationId xmlns:a16="http://schemas.microsoft.com/office/drawing/2014/main" id="{E23DE89D-9420-4F41-BA48-21B2AE77B6A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8234500"/>
      </p:ext>
    </p:extLst>
  </p:cSld>
  <p:clrMapOvr>
    <a:masterClrMapping/>
  </p:clrMapOvr>
  <mc:AlternateContent xmlns:mc="http://schemas.openxmlformats.org/markup-compatibility/2006" xmlns:p14="http://schemas.microsoft.com/office/powerpoint/2010/main">
    <mc:Choice Requires="p14">
      <p:transition spd="slow" p14:dur="2000" advTm="3715"/>
    </mc:Choice>
    <mc:Fallback xmlns="">
      <p:transition spd="slow" advTm="3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1EC93A-19C1-4630-855B-6A1153912157}"/>
              </a:ext>
            </a:extLst>
          </p:cNvPr>
          <p:cNvPicPr>
            <a:picLocks noChangeAspect="1"/>
          </p:cNvPicPr>
          <p:nvPr/>
        </p:nvPicPr>
        <p:blipFill>
          <a:blip r:embed="rId4"/>
          <a:stretch>
            <a:fillRect/>
          </a:stretch>
        </p:blipFill>
        <p:spPr>
          <a:xfrm>
            <a:off x="0" y="6260890"/>
            <a:ext cx="12192000" cy="597110"/>
          </a:xfrm>
          <a:prstGeom prst="rect">
            <a:avLst/>
          </a:prstGeom>
        </p:spPr>
      </p:pic>
      <p:pic>
        <p:nvPicPr>
          <p:cNvPr id="4" name="Picture 3" descr="A picture containing outdoor, building, house, front&#10;&#10;Description automatically generated">
            <a:extLst>
              <a:ext uri="{FF2B5EF4-FFF2-40B4-BE49-F238E27FC236}">
                <a16:creationId xmlns:a16="http://schemas.microsoft.com/office/drawing/2014/main" id="{72ECC386-C32F-47D7-877B-644013710C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7400" y="2536432"/>
            <a:ext cx="8077200" cy="1432874"/>
          </a:xfrm>
          <a:prstGeom prst="rect">
            <a:avLst/>
          </a:prstGeom>
        </p:spPr>
      </p:pic>
      <p:sp>
        <p:nvSpPr>
          <p:cNvPr id="5" name="TextBox 4">
            <a:extLst>
              <a:ext uri="{FF2B5EF4-FFF2-40B4-BE49-F238E27FC236}">
                <a16:creationId xmlns:a16="http://schemas.microsoft.com/office/drawing/2014/main" id="{0B2D5339-1EE2-432B-96C4-51D10AC89FB1}"/>
              </a:ext>
            </a:extLst>
          </p:cNvPr>
          <p:cNvSpPr txBox="1"/>
          <p:nvPr/>
        </p:nvSpPr>
        <p:spPr>
          <a:xfrm>
            <a:off x="1952919" y="1216058"/>
            <a:ext cx="8286162" cy="461665"/>
          </a:xfrm>
          <a:prstGeom prst="rect">
            <a:avLst/>
          </a:prstGeom>
          <a:noFill/>
        </p:spPr>
        <p:txBody>
          <a:bodyPr wrap="square" rtlCol="0">
            <a:spAutoFit/>
          </a:bodyPr>
          <a:lstStyle/>
          <a:p>
            <a:r>
              <a:rPr lang="en-US" sz="2400" dirty="0"/>
              <a:t>SWIPE UP FROM BOTTOM OF YOUR SCREEN- </a:t>
            </a:r>
            <a:r>
              <a:rPr lang="en-US" sz="2400" b="1" dirty="0"/>
              <a:t>SELECT THE HOUSE</a:t>
            </a:r>
          </a:p>
        </p:txBody>
      </p:sp>
      <p:pic>
        <p:nvPicPr>
          <p:cNvPr id="6" name="Audio 5">
            <a:hlinkClick r:id="" action="ppaction://media"/>
            <a:extLst>
              <a:ext uri="{FF2B5EF4-FFF2-40B4-BE49-F238E27FC236}">
                <a16:creationId xmlns:a16="http://schemas.microsoft.com/office/drawing/2014/main" id="{BD5905AD-02B0-4770-99DC-F6D007D5DBF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69280342"/>
      </p:ext>
    </p:extLst>
  </p:cSld>
  <p:clrMapOvr>
    <a:masterClrMapping/>
  </p:clrMapOvr>
  <mc:AlternateContent xmlns:mc="http://schemas.openxmlformats.org/markup-compatibility/2006" xmlns:p14="http://schemas.microsoft.com/office/powerpoint/2010/main">
    <mc:Choice Requires="p14">
      <p:transition spd="slow" p14:dur="2000" advTm="4698"/>
    </mc:Choice>
    <mc:Fallback xmlns="">
      <p:transition spd="slow" advTm="4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34910C-844E-4020-9162-F8DB82619AE3}"/>
              </a:ext>
            </a:extLst>
          </p:cNvPr>
          <p:cNvPicPr>
            <a:picLocks noChangeAspect="1"/>
          </p:cNvPicPr>
          <p:nvPr/>
        </p:nvPicPr>
        <p:blipFill>
          <a:blip r:embed="rId4"/>
          <a:stretch>
            <a:fillRect/>
          </a:stretch>
        </p:blipFill>
        <p:spPr>
          <a:xfrm>
            <a:off x="0" y="6260890"/>
            <a:ext cx="12192000" cy="597110"/>
          </a:xfrm>
          <a:prstGeom prst="rect">
            <a:avLst/>
          </a:prstGeom>
        </p:spPr>
      </p:pic>
      <p:pic>
        <p:nvPicPr>
          <p:cNvPr id="3" name="Picture 2">
            <a:extLst>
              <a:ext uri="{FF2B5EF4-FFF2-40B4-BE49-F238E27FC236}">
                <a16:creationId xmlns:a16="http://schemas.microsoft.com/office/drawing/2014/main" id="{72055449-57DE-4EC6-A4DC-22C2C3F3F87C}"/>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884602" y="1"/>
            <a:ext cx="9307398" cy="6260890"/>
          </a:xfrm>
          <a:prstGeom prst="rect">
            <a:avLst/>
          </a:prstGeom>
          <a:noFill/>
          <a:ln>
            <a:noFill/>
          </a:ln>
        </p:spPr>
      </p:pic>
      <p:sp>
        <p:nvSpPr>
          <p:cNvPr id="5" name="TextBox 4">
            <a:extLst>
              <a:ext uri="{FF2B5EF4-FFF2-40B4-BE49-F238E27FC236}">
                <a16:creationId xmlns:a16="http://schemas.microsoft.com/office/drawing/2014/main" id="{150C0535-CB39-42E3-9A2B-D066E8EEC011}"/>
              </a:ext>
            </a:extLst>
          </p:cNvPr>
          <p:cNvSpPr txBox="1"/>
          <p:nvPr/>
        </p:nvSpPr>
        <p:spPr>
          <a:xfrm>
            <a:off x="0" y="1653062"/>
            <a:ext cx="2696065" cy="369332"/>
          </a:xfrm>
          <a:prstGeom prst="rect">
            <a:avLst/>
          </a:prstGeom>
          <a:noFill/>
        </p:spPr>
        <p:txBody>
          <a:bodyPr wrap="square" rtlCol="0">
            <a:spAutoFit/>
          </a:bodyPr>
          <a:lstStyle/>
          <a:p>
            <a:r>
              <a:rPr lang="en-US" dirty="0"/>
              <a:t>Ex. #1 is Seeder Home </a:t>
            </a:r>
            <a:endParaRPr lang="en-CA" dirty="0"/>
          </a:p>
        </p:txBody>
      </p:sp>
      <p:sp>
        <p:nvSpPr>
          <p:cNvPr id="6" name="Arrow: Right 5">
            <a:extLst>
              <a:ext uri="{FF2B5EF4-FFF2-40B4-BE49-F238E27FC236}">
                <a16:creationId xmlns:a16="http://schemas.microsoft.com/office/drawing/2014/main" id="{14829301-7F24-4ABF-A8DA-2DEB45007122}"/>
              </a:ext>
            </a:extLst>
          </p:cNvPr>
          <p:cNvSpPr/>
          <p:nvPr/>
        </p:nvSpPr>
        <p:spPr>
          <a:xfrm rot="20869962">
            <a:off x="2249283" y="1468394"/>
            <a:ext cx="1270639" cy="3693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Box 7">
            <a:extLst>
              <a:ext uri="{FF2B5EF4-FFF2-40B4-BE49-F238E27FC236}">
                <a16:creationId xmlns:a16="http://schemas.microsoft.com/office/drawing/2014/main" id="{9A111570-4E2A-4752-BBC5-4C289D916B29}"/>
              </a:ext>
            </a:extLst>
          </p:cNvPr>
          <p:cNvSpPr txBox="1"/>
          <p:nvPr/>
        </p:nvSpPr>
        <p:spPr>
          <a:xfrm>
            <a:off x="108408" y="113617"/>
            <a:ext cx="2154025" cy="1477328"/>
          </a:xfrm>
          <a:prstGeom prst="rect">
            <a:avLst/>
          </a:prstGeom>
          <a:noFill/>
        </p:spPr>
        <p:txBody>
          <a:bodyPr wrap="square">
            <a:spAutoFit/>
          </a:bodyPr>
          <a:lstStyle/>
          <a:p>
            <a:r>
              <a:rPr lang="en-US" dirty="0"/>
              <a:t>Each Global Home screen will take you to individual pages for different functions</a:t>
            </a:r>
            <a:endParaRPr lang="en-CA" dirty="0"/>
          </a:p>
        </p:txBody>
      </p:sp>
      <p:pic>
        <p:nvPicPr>
          <p:cNvPr id="9" name="Audio 8">
            <a:hlinkClick r:id="" action="ppaction://media"/>
            <a:extLst>
              <a:ext uri="{FF2B5EF4-FFF2-40B4-BE49-F238E27FC236}">
                <a16:creationId xmlns:a16="http://schemas.microsoft.com/office/drawing/2014/main" id="{31A26AD4-B10C-4FA5-A772-51CACA61E56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60233148"/>
      </p:ext>
    </p:extLst>
  </p:cSld>
  <p:clrMapOvr>
    <a:masterClrMapping/>
  </p:clrMapOvr>
  <mc:AlternateContent xmlns:mc="http://schemas.openxmlformats.org/markup-compatibility/2006" xmlns:p14="http://schemas.microsoft.com/office/powerpoint/2010/main">
    <mc:Choice Requires="p14">
      <p:transition spd="slow" p14:dur="2000" advTm="9096"/>
    </mc:Choice>
    <mc:Fallback xmlns="">
      <p:transition spd="slow" advTm="9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700A0A-D452-45B2-AC85-B2B8BCD20634}"/>
              </a:ext>
            </a:extLst>
          </p:cNvPr>
          <p:cNvSpPr txBox="1"/>
          <p:nvPr/>
        </p:nvSpPr>
        <p:spPr>
          <a:xfrm>
            <a:off x="3861848" y="1885361"/>
            <a:ext cx="4468305" cy="1323439"/>
          </a:xfrm>
          <a:prstGeom prst="rect">
            <a:avLst/>
          </a:prstGeom>
          <a:noFill/>
        </p:spPr>
        <p:txBody>
          <a:bodyPr wrap="square" rtlCol="0">
            <a:spAutoFit/>
          </a:bodyPr>
          <a:lstStyle/>
          <a:p>
            <a:r>
              <a:rPr lang="en-US" sz="8000" dirty="0"/>
              <a:t>Thank You</a:t>
            </a:r>
            <a:endParaRPr lang="en-CA" sz="8000" dirty="0"/>
          </a:p>
        </p:txBody>
      </p:sp>
      <p:pic>
        <p:nvPicPr>
          <p:cNvPr id="3" name="Audio 2">
            <a:hlinkClick r:id="" action="ppaction://media"/>
            <a:extLst>
              <a:ext uri="{FF2B5EF4-FFF2-40B4-BE49-F238E27FC236}">
                <a16:creationId xmlns:a16="http://schemas.microsoft.com/office/drawing/2014/main" id="{EFA8E720-3E68-4EB2-A3B3-E5817FE4129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84141605"/>
      </p:ext>
    </p:extLst>
  </p:cSld>
  <p:clrMapOvr>
    <a:masterClrMapping/>
  </p:clrMapOvr>
  <mc:AlternateContent xmlns:mc="http://schemas.openxmlformats.org/markup-compatibility/2006" xmlns:p14="http://schemas.microsoft.com/office/powerpoint/2010/main">
    <mc:Choice Requires="p14">
      <p:transition spd="slow" p14:dur="2000" advTm="6472"/>
    </mc:Choice>
    <mc:Fallback xmlns="">
      <p:transition spd="slow" advTm="6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F11F45-1BCD-453A-85DD-D4B33BB5A779}"/>
              </a:ext>
            </a:extLst>
          </p:cNvPr>
          <p:cNvSpPr txBox="1"/>
          <p:nvPr/>
        </p:nvSpPr>
        <p:spPr>
          <a:xfrm>
            <a:off x="1981200" y="149002"/>
            <a:ext cx="8229600" cy="709233"/>
          </a:xfrm>
          <a:prstGeom prst="rect">
            <a:avLst/>
          </a:prstGeom>
          <a:noFill/>
        </p:spPr>
        <p:txBody>
          <a:bodyPr wrap="square" rtlCol="0">
            <a:spAutoFit/>
          </a:bodyPr>
          <a:lstStyle/>
          <a:p>
            <a:pPr lvl="0">
              <a:lnSpc>
                <a:spcPct val="115000"/>
              </a:lnSpc>
              <a:spcAft>
                <a:spcPts val="10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To </a:t>
            </a: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Power Off</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the X35 system, swipe upwards from the bottom of the screen to reveal the user control ribbon, press the Off Icon.</a:t>
            </a:r>
            <a:endParaRPr lang="en-CA" sz="1800" dirty="0">
              <a:effectLst/>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id="{0C871289-0104-4F81-9568-3882C2DD9A0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149554" y="904770"/>
            <a:ext cx="8101584" cy="852108"/>
          </a:xfrm>
          <a:prstGeom prst="rect">
            <a:avLst/>
          </a:prstGeom>
          <a:noFill/>
          <a:ln>
            <a:noFill/>
          </a:ln>
        </p:spPr>
      </p:pic>
      <p:pic>
        <p:nvPicPr>
          <p:cNvPr id="4" name="Picture 3">
            <a:extLst>
              <a:ext uri="{FF2B5EF4-FFF2-40B4-BE49-F238E27FC236}">
                <a16:creationId xmlns:a16="http://schemas.microsoft.com/office/drawing/2014/main" id="{64C97FEE-2576-432C-9961-67543795230D}"/>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207821" y="2287143"/>
            <a:ext cx="7985050" cy="3968869"/>
          </a:xfrm>
          <a:prstGeom prst="rect">
            <a:avLst/>
          </a:prstGeom>
          <a:noFill/>
          <a:ln>
            <a:noFill/>
          </a:ln>
        </p:spPr>
      </p:pic>
      <p:sp>
        <p:nvSpPr>
          <p:cNvPr id="5" name="TextBox 4">
            <a:extLst>
              <a:ext uri="{FF2B5EF4-FFF2-40B4-BE49-F238E27FC236}">
                <a16:creationId xmlns:a16="http://schemas.microsoft.com/office/drawing/2014/main" id="{E032AF1F-BDBB-4F34-B9EF-B6D75DFAB9D8}"/>
              </a:ext>
            </a:extLst>
          </p:cNvPr>
          <p:cNvSpPr txBox="1"/>
          <p:nvPr/>
        </p:nvSpPr>
        <p:spPr>
          <a:xfrm>
            <a:off x="2023730" y="1800844"/>
            <a:ext cx="8144540" cy="390684"/>
          </a:xfrm>
          <a:prstGeom prst="rect">
            <a:avLst/>
          </a:prstGeom>
          <a:noFill/>
        </p:spPr>
        <p:txBody>
          <a:bodyPr wrap="square" rtlCol="0">
            <a:spAutoFit/>
          </a:bodyPr>
          <a:lstStyle/>
          <a:p>
            <a:pPr marL="0" lvl="0" indent="0">
              <a:lnSpc>
                <a:spcPct val="115000"/>
              </a:lnSpc>
              <a:spcAft>
                <a:spcPts val="1000"/>
              </a:spcAft>
              <a:buFont typeface="+mj-lt"/>
              <a:buNone/>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A </a:t>
            </a: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Power Down</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Prompt will appear, simply just press the Green Check mark. </a:t>
            </a:r>
            <a:endParaRPr lang="en-CA" sz="1800" dirty="0">
              <a:effectLst/>
              <a:latin typeface="Times New Roman" panose="02020603050405020304" pitchFamily="18" charset="0"/>
              <a:ea typeface="Times New Roman" panose="02020603050405020304" pitchFamily="18" charset="0"/>
            </a:endParaRPr>
          </a:p>
        </p:txBody>
      </p:sp>
      <p:grpSp>
        <p:nvGrpSpPr>
          <p:cNvPr id="6" name="Group 5">
            <a:extLst>
              <a:ext uri="{FF2B5EF4-FFF2-40B4-BE49-F238E27FC236}">
                <a16:creationId xmlns:a16="http://schemas.microsoft.com/office/drawing/2014/main" id="{EB12A2A2-AB7A-41D4-B336-5399D9F98F15}"/>
              </a:ext>
            </a:extLst>
          </p:cNvPr>
          <p:cNvGrpSpPr/>
          <p:nvPr/>
        </p:nvGrpSpPr>
        <p:grpSpPr>
          <a:xfrm>
            <a:off x="1" y="6269001"/>
            <a:ext cx="12191999" cy="588999"/>
            <a:chOff x="1" y="6269001"/>
            <a:chExt cx="12191999" cy="588999"/>
          </a:xfrm>
        </p:grpSpPr>
        <p:sp>
          <p:nvSpPr>
            <p:cNvPr id="7" name="Rectangle 6">
              <a:extLst>
                <a:ext uri="{FF2B5EF4-FFF2-40B4-BE49-F238E27FC236}">
                  <a16:creationId xmlns:a16="http://schemas.microsoft.com/office/drawing/2014/main" id="{F488FFEF-34EB-41B7-87D6-808D5992D8B3}"/>
                </a:ext>
              </a:extLst>
            </p:cNvPr>
            <p:cNvSpPr/>
            <p:nvPr/>
          </p:nvSpPr>
          <p:spPr>
            <a:xfrm>
              <a:off x="1" y="6269001"/>
              <a:ext cx="12191999" cy="588999"/>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Morris Logo No Bullet_RED.eps">
              <a:extLst>
                <a:ext uri="{FF2B5EF4-FFF2-40B4-BE49-F238E27FC236}">
                  <a16:creationId xmlns:a16="http://schemas.microsoft.com/office/drawing/2014/main" id="{6A3E9570-8A00-452B-917A-970CE7469F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07737" y="6384496"/>
              <a:ext cx="1937842" cy="245460"/>
            </a:xfrm>
            <a:prstGeom prst="rect">
              <a:avLst/>
            </a:prstGeom>
          </p:spPr>
        </p:pic>
      </p:grpSp>
      <p:pic>
        <p:nvPicPr>
          <p:cNvPr id="11" name="Audio 10">
            <a:hlinkClick r:id="" action="ppaction://media"/>
            <a:extLst>
              <a:ext uri="{FF2B5EF4-FFF2-40B4-BE49-F238E27FC236}">
                <a16:creationId xmlns:a16="http://schemas.microsoft.com/office/drawing/2014/main" id="{D341E707-15D2-43BE-9CA5-27C46BCD300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18208494"/>
      </p:ext>
    </p:extLst>
  </p:cSld>
  <p:clrMapOvr>
    <a:masterClrMapping/>
  </p:clrMapOvr>
  <mc:AlternateContent xmlns:mc="http://schemas.openxmlformats.org/markup-compatibility/2006" xmlns:p14="http://schemas.microsoft.com/office/powerpoint/2010/main">
    <mc:Choice Requires="p14">
      <p:transition spd="slow" p14:dur="2000" advClick="0" advTm="18131"/>
    </mc:Choice>
    <mc:Fallback xmlns="">
      <p:transition spd="slow" advClick="0" advTm="18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X35 Off">
            <a:hlinkClick r:id="" action="ppaction://media"/>
            <a:extLst>
              <a:ext uri="{FF2B5EF4-FFF2-40B4-BE49-F238E27FC236}">
                <a16:creationId xmlns:a16="http://schemas.microsoft.com/office/drawing/2014/main" id="{BF335658-61FB-4944-94AE-924F4EC3546B}"/>
              </a:ext>
            </a:extLst>
          </p:cNvPr>
          <p:cNvPicPr>
            <a:picLocks noChangeAspect="1"/>
          </p:cNvPicPr>
          <p:nvPr>
            <a:videoFile r:link="rId2"/>
            <p:extLst>
              <p:ext uri="{DAA4B4D4-6D71-4841-9C94-3DE7FCFB9230}">
                <p14:media xmlns:p14="http://schemas.microsoft.com/office/powerpoint/2010/main" r:embed="rId1">
                  <p14:fade out="500"/>
                </p14:media>
              </p:ext>
            </p:extLst>
          </p:nvPr>
        </p:nvPicPr>
        <p:blipFill>
          <a:blip r:embed="rId4"/>
          <a:stretch>
            <a:fillRect/>
          </a:stretch>
        </p:blipFill>
        <p:spPr>
          <a:xfrm>
            <a:off x="0" y="1"/>
            <a:ext cx="12183771" cy="5729467"/>
          </a:xfrm>
          <a:prstGeom prst="rect">
            <a:avLst/>
          </a:prstGeom>
        </p:spPr>
      </p:pic>
      <p:grpSp>
        <p:nvGrpSpPr>
          <p:cNvPr id="6" name="Group 5">
            <a:extLst>
              <a:ext uri="{FF2B5EF4-FFF2-40B4-BE49-F238E27FC236}">
                <a16:creationId xmlns:a16="http://schemas.microsoft.com/office/drawing/2014/main" id="{3623D1B6-2E71-4447-ACD2-8CCD5ED2A4E8}"/>
              </a:ext>
            </a:extLst>
          </p:cNvPr>
          <p:cNvGrpSpPr/>
          <p:nvPr/>
        </p:nvGrpSpPr>
        <p:grpSpPr>
          <a:xfrm>
            <a:off x="1" y="6269001"/>
            <a:ext cx="12191999" cy="588999"/>
            <a:chOff x="1" y="6269001"/>
            <a:chExt cx="12191999" cy="588999"/>
          </a:xfrm>
        </p:grpSpPr>
        <p:sp>
          <p:nvSpPr>
            <p:cNvPr id="8" name="Rectangle 7">
              <a:extLst>
                <a:ext uri="{FF2B5EF4-FFF2-40B4-BE49-F238E27FC236}">
                  <a16:creationId xmlns:a16="http://schemas.microsoft.com/office/drawing/2014/main" id="{F8124904-2087-4830-81EE-3AE87D4CA235}"/>
                </a:ext>
              </a:extLst>
            </p:cNvPr>
            <p:cNvSpPr/>
            <p:nvPr/>
          </p:nvSpPr>
          <p:spPr>
            <a:xfrm>
              <a:off x="1" y="6269001"/>
              <a:ext cx="12191999" cy="588999"/>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Morris Logo No Bullet_RED.eps">
              <a:extLst>
                <a:ext uri="{FF2B5EF4-FFF2-40B4-BE49-F238E27FC236}">
                  <a16:creationId xmlns:a16="http://schemas.microsoft.com/office/drawing/2014/main" id="{355888B4-1C30-41ED-B534-0FBFC358AD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7737" y="6384496"/>
              <a:ext cx="1937842" cy="245460"/>
            </a:xfrm>
            <a:prstGeom prst="rect">
              <a:avLst/>
            </a:prstGeom>
          </p:spPr>
        </p:pic>
      </p:grpSp>
    </p:spTree>
    <p:extLst>
      <p:ext uri="{BB962C8B-B14F-4D97-AF65-F5344CB8AC3E}">
        <p14:creationId xmlns:p14="http://schemas.microsoft.com/office/powerpoint/2010/main" val="1008425199"/>
      </p:ext>
    </p:extLst>
  </p:cSld>
  <p:clrMapOvr>
    <a:masterClrMapping/>
  </p:clrMapOvr>
  <mc:AlternateContent xmlns:mc="http://schemas.openxmlformats.org/markup-compatibility/2006" xmlns:p14="http://schemas.microsoft.com/office/powerpoint/2010/main">
    <mc:Choice Requires="p14">
      <p:transition spd="slow" p14:dur="2000" advClick="0" advTm="14000"/>
    </mc:Choice>
    <mc:Fallback xmlns="">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883083D-1CFA-4F68-8CE6-97E69CF71B6F}"/>
              </a:ext>
            </a:extLst>
          </p:cNvPr>
          <p:cNvSpPr txBox="1"/>
          <p:nvPr/>
        </p:nvSpPr>
        <p:spPr>
          <a:xfrm>
            <a:off x="4474464" y="1194816"/>
            <a:ext cx="3243072" cy="646331"/>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ysClr val="windowText" lastClr="000000"/>
                </a:solidFill>
                <a:effectLst/>
                <a:uLnTx/>
                <a:uFillTx/>
                <a:latin typeface="Calibri"/>
                <a:ea typeface="+mj-ea"/>
                <a:cs typeface="+mj-cs"/>
              </a:rPr>
              <a:t>Monitor Set Up</a:t>
            </a:r>
          </a:p>
        </p:txBody>
      </p:sp>
      <p:sp>
        <p:nvSpPr>
          <p:cNvPr id="5" name="TextBox 4">
            <a:extLst>
              <a:ext uri="{FF2B5EF4-FFF2-40B4-BE49-F238E27FC236}">
                <a16:creationId xmlns:a16="http://schemas.microsoft.com/office/drawing/2014/main" id="{1A65636C-0B25-4F43-9D37-B08578F3F858}"/>
              </a:ext>
            </a:extLst>
          </p:cNvPr>
          <p:cNvSpPr txBox="1"/>
          <p:nvPr/>
        </p:nvSpPr>
        <p:spPr>
          <a:xfrm>
            <a:off x="4120896" y="2877312"/>
            <a:ext cx="4194048" cy="646331"/>
          </a:xfrm>
          <a:prstGeom prst="rect">
            <a:avLst/>
          </a:prstGeom>
          <a:noFill/>
        </p:spPr>
        <p:txBody>
          <a:bodyPr wrap="square" rtlCol="0">
            <a:spAutoFit/>
          </a:bodyPr>
          <a:lstStyle/>
          <a:p>
            <a:r>
              <a:rPr lang="en-US" sz="3600" b="1" dirty="0"/>
              <a:t>2) Icon Identification</a:t>
            </a:r>
            <a:endParaRPr lang="en-CA" sz="3600" b="1" dirty="0"/>
          </a:p>
        </p:txBody>
      </p:sp>
      <p:pic>
        <p:nvPicPr>
          <p:cNvPr id="7" name="Picture 6" descr="Graphical user interface, application&#10;&#10;Description automatically generated">
            <a:extLst>
              <a:ext uri="{FF2B5EF4-FFF2-40B4-BE49-F238E27FC236}">
                <a16:creationId xmlns:a16="http://schemas.microsoft.com/office/drawing/2014/main" id="{4B28DE8F-EC2D-418C-9CC7-0740E7A67BDF}"/>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 y="0"/>
            <a:ext cx="12191999" cy="6269001"/>
          </a:xfrm>
          <a:prstGeom prst="rect">
            <a:avLst/>
          </a:prstGeom>
        </p:spPr>
      </p:pic>
      <p:grpSp>
        <p:nvGrpSpPr>
          <p:cNvPr id="8" name="Group 7">
            <a:extLst>
              <a:ext uri="{FF2B5EF4-FFF2-40B4-BE49-F238E27FC236}">
                <a16:creationId xmlns:a16="http://schemas.microsoft.com/office/drawing/2014/main" id="{DC5D07EC-8C21-4155-95A0-22386B322500}"/>
              </a:ext>
            </a:extLst>
          </p:cNvPr>
          <p:cNvGrpSpPr/>
          <p:nvPr/>
        </p:nvGrpSpPr>
        <p:grpSpPr>
          <a:xfrm>
            <a:off x="1" y="6269001"/>
            <a:ext cx="12191999" cy="588999"/>
            <a:chOff x="1" y="6269001"/>
            <a:chExt cx="12191999" cy="588999"/>
          </a:xfrm>
        </p:grpSpPr>
        <p:sp>
          <p:nvSpPr>
            <p:cNvPr id="9" name="Rectangle 8">
              <a:extLst>
                <a:ext uri="{FF2B5EF4-FFF2-40B4-BE49-F238E27FC236}">
                  <a16:creationId xmlns:a16="http://schemas.microsoft.com/office/drawing/2014/main" id="{3ABD0B7C-490B-4FBE-AF03-DF2DB8AF1F40}"/>
                </a:ext>
              </a:extLst>
            </p:cNvPr>
            <p:cNvSpPr/>
            <p:nvPr/>
          </p:nvSpPr>
          <p:spPr>
            <a:xfrm>
              <a:off x="1" y="6269001"/>
              <a:ext cx="12191999" cy="588999"/>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Morris Logo No Bullet_RED.eps">
              <a:extLst>
                <a:ext uri="{FF2B5EF4-FFF2-40B4-BE49-F238E27FC236}">
                  <a16:creationId xmlns:a16="http://schemas.microsoft.com/office/drawing/2014/main" id="{EA8E1905-7EAC-4322-910B-48A5C88207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7737" y="6384496"/>
              <a:ext cx="1937842" cy="245460"/>
            </a:xfrm>
            <a:prstGeom prst="rect">
              <a:avLst/>
            </a:prstGeom>
          </p:spPr>
        </p:pic>
      </p:grpSp>
      <p:pic>
        <p:nvPicPr>
          <p:cNvPr id="11" name="Audio 10">
            <a:hlinkClick r:id="" action="ppaction://media"/>
            <a:extLst>
              <a:ext uri="{FF2B5EF4-FFF2-40B4-BE49-F238E27FC236}">
                <a16:creationId xmlns:a16="http://schemas.microsoft.com/office/drawing/2014/main" id="{EA16F009-BC24-4CB6-9ED8-A032586F70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24400636"/>
      </p:ext>
    </p:extLst>
  </p:cSld>
  <p:clrMapOvr>
    <a:masterClrMapping/>
  </p:clrMapOvr>
  <mc:AlternateContent xmlns:mc="http://schemas.openxmlformats.org/markup-compatibility/2006" xmlns:p14="http://schemas.microsoft.com/office/powerpoint/2010/main">
    <mc:Choice Requires="p14">
      <p:transition spd="slow" p14:dur="2000" advTm="3141"/>
    </mc:Choice>
    <mc:Fallback xmlns="">
      <p:transition spd="slow" advTm="3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524CE-1387-4712-BF61-26E8706C261F}"/>
              </a:ext>
            </a:extLst>
          </p:cNvPr>
          <p:cNvSpPr txBox="1">
            <a:spLocks/>
          </p:cNvSpPr>
          <p:nvPr/>
        </p:nvSpPr>
        <p:spPr>
          <a:xfrm>
            <a:off x="2387659" y="0"/>
            <a:ext cx="8229600" cy="54406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Icon Identification	</a:t>
            </a:r>
          </a:p>
        </p:txBody>
      </p:sp>
      <p:pic>
        <p:nvPicPr>
          <p:cNvPr id="3" name="Picture 2" descr="A screen shot of a computer&#10;&#10;Description automatically generated">
            <a:extLst>
              <a:ext uri="{FF2B5EF4-FFF2-40B4-BE49-F238E27FC236}">
                <a16:creationId xmlns:a16="http://schemas.microsoft.com/office/drawing/2014/main" id="{A1D9E2A9-0369-4CE4-ACD9-244CDB708954}"/>
              </a:ext>
            </a:extLst>
          </p:cNvPr>
          <p:cNvPicPr>
            <a:picLocks noChangeAspect="1"/>
          </p:cNvPicPr>
          <p:nvPr/>
        </p:nvPicPr>
        <p:blipFill>
          <a:blip r:embed="rId4"/>
          <a:stretch>
            <a:fillRect/>
          </a:stretch>
        </p:blipFill>
        <p:spPr>
          <a:xfrm>
            <a:off x="1872543" y="1508955"/>
            <a:ext cx="8446914" cy="4647497"/>
          </a:xfrm>
          <a:prstGeom prst="rect">
            <a:avLst/>
          </a:prstGeom>
        </p:spPr>
      </p:pic>
      <p:sp>
        <p:nvSpPr>
          <p:cNvPr id="4" name="TextBox 3">
            <a:extLst>
              <a:ext uri="{FF2B5EF4-FFF2-40B4-BE49-F238E27FC236}">
                <a16:creationId xmlns:a16="http://schemas.microsoft.com/office/drawing/2014/main" id="{D1600EA0-0C89-4255-9F25-AB9111800CCE}"/>
              </a:ext>
            </a:extLst>
          </p:cNvPr>
          <p:cNvSpPr txBox="1"/>
          <p:nvPr/>
        </p:nvSpPr>
        <p:spPr>
          <a:xfrm>
            <a:off x="1943986" y="656618"/>
            <a:ext cx="8304028" cy="923330"/>
          </a:xfrm>
          <a:prstGeom prst="rect">
            <a:avLst/>
          </a:prstGeom>
          <a:noFill/>
        </p:spPr>
        <p:txBody>
          <a:bodyPr wrap="square" rtlCol="0">
            <a:spAutoFit/>
          </a:bodyPr>
          <a:lstStyle/>
          <a:p>
            <a:r>
              <a:rPr lang="en-US" dirty="0"/>
              <a:t>Swipe up from bottom of screen and the User Control Ribbon will appear. From here you can select Power Off, Icon Information, USB Eject, Screen Shot, Manage Global Home Screen, Load Global Home Screen and Screen Brightness.	</a:t>
            </a:r>
            <a:endParaRPr lang="en-CA" dirty="0"/>
          </a:p>
        </p:txBody>
      </p:sp>
      <p:grpSp>
        <p:nvGrpSpPr>
          <p:cNvPr id="5" name="Group 4">
            <a:extLst>
              <a:ext uri="{FF2B5EF4-FFF2-40B4-BE49-F238E27FC236}">
                <a16:creationId xmlns:a16="http://schemas.microsoft.com/office/drawing/2014/main" id="{401B1BC3-7EF7-4022-BF72-98768DEDA82A}"/>
              </a:ext>
            </a:extLst>
          </p:cNvPr>
          <p:cNvGrpSpPr/>
          <p:nvPr/>
        </p:nvGrpSpPr>
        <p:grpSpPr>
          <a:xfrm>
            <a:off x="1" y="6269001"/>
            <a:ext cx="12191999" cy="588999"/>
            <a:chOff x="1" y="6269001"/>
            <a:chExt cx="12191999" cy="588999"/>
          </a:xfrm>
        </p:grpSpPr>
        <p:sp>
          <p:nvSpPr>
            <p:cNvPr id="6" name="Rectangle 5">
              <a:extLst>
                <a:ext uri="{FF2B5EF4-FFF2-40B4-BE49-F238E27FC236}">
                  <a16:creationId xmlns:a16="http://schemas.microsoft.com/office/drawing/2014/main" id="{1015DD57-710D-4389-A208-598BF1EE5368}"/>
                </a:ext>
              </a:extLst>
            </p:cNvPr>
            <p:cNvSpPr/>
            <p:nvPr/>
          </p:nvSpPr>
          <p:spPr>
            <a:xfrm>
              <a:off x="1" y="6269001"/>
              <a:ext cx="12191999" cy="588999"/>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descr="Morris Logo No Bullet_RED.eps">
              <a:extLst>
                <a:ext uri="{FF2B5EF4-FFF2-40B4-BE49-F238E27FC236}">
                  <a16:creationId xmlns:a16="http://schemas.microsoft.com/office/drawing/2014/main" id="{A434160D-6174-4E2C-9CD4-67D8C558F6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7737" y="6384496"/>
              <a:ext cx="1937842" cy="245460"/>
            </a:xfrm>
            <a:prstGeom prst="rect">
              <a:avLst/>
            </a:prstGeom>
          </p:spPr>
        </p:pic>
      </p:grpSp>
      <p:pic>
        <p:nvPicPr>
          <p:cNvPr id="11" name="Audio 10">
            <a:hlinkClick r:id="" action="ppaction://media"/>
            <a:extLst>
              <a:ext uri="{FF2B5EF4-FFF2-40B4-BE49-F238E27FC236}">
                <a16:creationId xmlns:a16="http://schemas.microsoft.com/office/drawing/2014/main" id="{734F3E8D-D8CA-4DCF-A619-715072357A4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
        <p:nvSpPr>
          <p:cNvPr id="8" name="Oval 7">
            <a:extLst>
              <a:ext uri="{FF2B5EF4-FFF2-40B4-BE49-F238E27FC236}">
                <a16:creationId xmlns:a16="http://schemas.microsoft.com/office/drawing/2014/main" id="{99F7E1A8-F19F-4A1E-B86E-318C32EF5D25}"/>
              </a:ext>
            </a:extLst>
          </p:cNvPr>
          <p:cNvSpPr/>
          <p:nvPr/>
        </p:nvSpPr>
        <p:spPr>
          <a:xfrm>
            <a:off x="2700671" y="5007935"/>
            <a:ext cx="6539022" cy="1148517"/>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3904738550"/>
      </p:ext>
    </p:extLst>
  </p:cSld>
  <p:clrMapOvr>
    <a:masterClrMapping/>
  </p:clrMapOvr>
  <mc:AlternateContent xmlns:mc="http://schemas.openxmlformats.org/markup-compatibility/2006" xmlns:p14="http://schemas.microsoft.com/office/powerpoint/2010/main">
    <mc:Choice Requires="p14">
      <p:transition spd="slow" p14:dur="2000" advTm="17488"/>
    </mc:Choice>
    <mc:Fallback xmlns="">
      <p:transition spd="slow" advTm="17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 shot of a computer&#10;&#10;Description automatically generated">
            <a:extLst>
              <a:ext uri="{FF2B5EF4-FFF2-40B4-BE49-F238E27FC236}">
                <a16:creationId xmlns:a16="http://schemas.microsoft.com/office/drawing/2014/main" id="{DCBE41AE-5BF4-4472-8B81-9AF7DA6A81FF}"/>
              </a:ext>
            </a:extLst>
          </p:cNvPr>
          <p:cNvPicPr>
            <a:picLocks noChangeAspect="1"/>
          </p:cNvPicPr>
          <p:nvPr/>
        </p:nvPicPr>
        <p:blipFill>
          <a:blip r:embed="rId4"/>
          <a:stretch>
            <a:fillRect/>
          </a:stretch>
        </p:blipFill>
        <p:spPr>
          <a:xfrm>
            <a:off x="0" y="0"/>
            <a:ext cx="8446914" cy="4647497"/>
          </a:xfrm>
          <a:prstGeom prst="rect">
            <a:avLst/>
          </a:prstGeom>
        </p:spPr>
      </p:pic>
      <p:grpSp>
        <p:nvGrpSpPr>
          <p:cNvPr id="3" name="Group 2">
            <a:extLst>
              <a:ext uri="{FF2B5EF4-FFF2-40B4-BE49-F238E27FC236}">
                <a16:creationId xmlns:a16="http://schemas.microsoft.com/office/drawing/2014/main" id="{569049DF-48FA-4E95-8255-8CECA193457D}"/>
              </a:ext>
            </a:extLst>
          </p:cNvPr>
          <p:cNvGrpSpPr/>
          <p:nvPr/>
        </p:nvGrpSpPr>
        <p:grpSpPr>
          <a:xfrm>
            <a:off x="1" y="6269001"/>
            <a:ext cx="12191999" cy="588999"/>
            <a:chOff x="1" y="6269001"/>
            <a:chExt cx="12191999" cy="588999"/>
          </a:xfrm>
        </p:grpSpPr>
        <p:sp>
          <p:nvSpPr>
            <p:cNvPr id="4" name="Rectangle 3">
              <a:extLst>
                <a:ext uri="{FF2B5EF4-FFF2-40B4-BE49-F238E27FC236}">
                  <a16:creationId xmlns:a16="http://schemas.microsoft.com/office/drawing/2014/main" id="{84011F58-6136-4592-B5C3-9A6614118E6A}"/>
                </a:ext>
              </a:extLst>
            </p:cNvPr>
            <p:cNvSpPr/>
            <p:nvPr/>
          </p:nvSpPr>
          <p:spPr>
            <a:xfrm>
              <a:off x="1" y="6269001"/>
              <a:ext cx="12191999" cy="588999"/>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Morris Logo No Bullet_RED.eps">
              <a:extLst>
                <a:ext uri="{FF2B5EF4-FFF2-40B4-BE49-F238E27FC236}">
                  <a16:creationId xmlns:a16="http://schemas.microsoft.com/office/drawing/2014/main" id="{841A0AEF-33BC-455E-82D1-D6151CED5E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7737" y="6384496"/>
              <a:ext cx="1937842" cy="245460"/>
            </a:xfrm>
            <a:prstGeom prst="rect">
              <a:avLst/>
            </a:prstGeom>
          </p:spPr>
        </p:pic>
      </p:grpSp>
      <p:sp>
        <p:nvSpPr>
          <p:cNvPr id="6" name="TextBox 5">
            <a:extLst>
              <a:ext uri="{FF2B5EF4-FFF2-40B4-BE49-F238E27FC236}">
                <a16:creationId xmlns:a16="http://schemas.microsoft.com/office/drawing/2014/main" id="{597DDEA5-3C40-441F-B7F9-218C5B5F80FE}"/>
              </a:ext>
            </a:extLst>
          </p:cNvPr>
          <p:cNvSpPr txBox="1"/>
          <p:nvPr/>
        </p:nvSpPr>
        <p:spPr>
          <a:xfrm>
            <a:off x="1388962" y="5081286"/>
            <a:ext cx="8446914" cy="369332"/>
          </a:xfrm>
          <a:prstGeom prst="rect">
            <a:avLst/>
          </a:prstGeom>
          <a:noFill/>
        </p:spPr>
        <p:txBody>
          <a:bodyPr wrap="square" rtlCol="0">
            <a:spAutoFit/>
          </a:bodyPr>
          <a:lstStyle/>
          <a:p>
            <a:r>
              <a:rPr lang="en-US" dirty="0"/>
              <a:t>Select The Question Mark</a:t>
            </a:r>
            <a:endParaRPr lang="en-CA" dirty="0"/>
          </a:p>
        </p:txBody>
      </p:sp>
      <p:sp>
        <p:nvSpPr>
          <p:cNvPr id="7" name="Oval 6">
            <a:extLst>
              <a:ext uri="{FF2B5EF4-FFF2-40B4-BE49-F238E27FC236}">
                <a16:creationId xmlns:a16="http://schemas.microsoft.com/office/drawing/2014/main" id="{F84B8351-8D82-426A-88BC-3AC7685E20A3}"/>
              </a:ext>
            </a:extLst>
          </p:cNvPr>
          <p:cNvSpPr/>
          <p:nvPr/>
        </p:nvSpPr>
        <p:spPr>
          <a:xfrm>
            <a:off x="1944547" y="3611301"/>
            <a:ext cx="625033" cy="949124"/>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noFill/>
            </a:endParaRPr>
          </a:p>
        </p:txBody>
      </p:sp>
      <p:sp>
        <p:nvSpPr>
          <p:cNvPr id="8" name="Arrow: Down 7">
            <a:extLst>
              <a:ext uri="{FF2B5EF4-FFF2-40B4-BE49-F238E27FC236}">
                <a16:creationId xmlns:a16="http://schemas.microsoft.com/office/drawing/2014/main" id="{6EA27A3A-B894-4073-B680-78263829E4CD}"/>
              </a:ext>
            </a:extLst>
          </p:cNvPr>
          <p:cNvSpPr/>
          <p:nvPr/>
        </p:nvSpPr>
        <p:spPr>
          <a:xfrm rot="8409243">
            <a:off x="2555391" y="4325541"/>
            <a:ext cx="484632" cy="79765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9" name="Audio 8">
            <a:hlinkClick r:id="" action="ppaction://media"/>
            <a:extLst>
              <a:ext uri="{FF2B5EF4-FFF2-40B4-BE49-F238E27FC236}">
                <a16:creationId xmlns:a16="http://schemas.microsoft.com/office/drawing/2014/main" id="{E8194AEB-B154-4EB2-8F23-350BED1B239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85042986"/>
      </p:ext>
    </p:extLst>
  </p:cSld>
  <p:clrMapOvr>
    <a:masterClrMapping/>
  </p:clrMapOvr>
  <mc:AlternateContent xmlns:mc="http://schemas.openxmlformats.org/markup-compatibility/2006" xmlns:p14="http://schemas.microsoft.com/office/powerpoint/2010/main">
    <mc:Choice Requires="p14">
      <p:transition spd="slow" p14:dur="2000" advTm="2875"/>
    </mc:Choice>
    <mc:Fallback xmlns="">
      <p:transition spd="slow" advTm="2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7398</TotalTime>
  <Words>1036</Words>
  <Application>Microsoft Office PowerPoint</Application>
  <PresentationFormat>Widescreen</PresentationFormat>
  <Paragraphs>126</Paragraphs>
  <Slides>48</Slides>
  <Notes>0</Notes>
  <HiddenSlides>0</HiddenSlides>
  <MMClips>48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Arial</vt:lpstr>
      <vt:lpstr>Calibri</vt:lpstr>
      <vt:lpstr>Calibri Light</vt:lpstr>
      <vt:lpstr>Times New Roman</vt:lpstr>
      <vt:lpstr>Office Theme</vt:lpstr>
      <vt:lpstr>       Morris Training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 Morris Training</dc:title>
  <dc:creator>Ryan Mclaren</dc:creator>
  <cp:lastModifiedBy>Gregory Szteina</cp:lastModifiedBy>
  <cp:revision>4</cp:revision>
  <dcterms:created xsi:type="dcterms:W3CDTF">2020-11-26T22:18:34Z</dcterms:created>
  <dcterms:modified xsi:type="dcterms:W3CDTF">2022-02-14T19:14:09Z</dcterms:modified>
</cp:coreProperties>
</file>