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5" r:id="rId6"/>
    <p:sldId id="265" r:id="rId7"/>
    <p:sldId id="257" r:id="rId8"/>
    <p:sldId id="258" r:id="rId9"/>
    <p:sldId id="259" r:id="rId10"/>
    <p:sldId id="270" r:id="rId11"/>
    <p:sldId id="269" r:id="rId12"/>
    <p:sldId id="260" r:id="rId13"/>
    <p:sldId id="261" r:id="rId14"/>
    <p:sldId id="262" r:id="rId15"/>
    <p:sldId id="263" r:id="rId16"/>
    <p:sldId id="264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 Watson" initials="GW" lastIdx="3" clrIdx="0">
    <p:extLst>
      <p:ext uri="{19B8F6BF-5375-455C-9EA6-DF929625EA0E}">
        <p15:presenceInfo xmlns:p15="http://schemas.microsoft.com/office/powerpoint/2012/main" userId="S::gwatson@morris-industries.com::0ece7797-2a0f-4e9a-a881-8a8311c7d7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24B720-3D2E-48EF-BF4C-AB433EE754D9}" v="16" dt="2020-12-14T15:01:51.159"/>
    <p1510:client id="{E6EB435D-961B-4527-BD54-19B8E83B0131}" v="65" dt="2020-12-14T17:19:24.9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Mclaren" userId="b32a91fb-bb55-4a10-af96-bc1ca868c72d" providerId="ADAL" clId="{E6EB435D-961B-4527-BD54-19B8E83B0131}"/>
    <pc:docChg chg="modSld sldOrd">
      <pc:chgData name="Ryan Mclaren" userId="b32a91fb-bb55-4a10-af96-bc1ca868c72d" providerId="ADAL" clId="{E6EB435D-961B-4527-BD54-19B8E83B0131}" dt="2020-12-14T17:19:24.944" v="153"/>
      <pc:docMkLst>
        <pc:docMk/>
      </pc:docMkLst>
      <pc:sldChg chg="addSp modSp">
        <pc:chgData name="Ryan Mclaren" userId="b32a91fb-bb55-4a10-af96-bc1ca868c72d" providerId="ADAL" clId="{E6EB435D-961B-4527-BD54-19B8E83B0131}" dt="2020-12-14T16:21:31.076" v="0"/>
        <pc:sldMkLst>
          <pc:docMk/>
          <pc:sldMk cId="2854595137" sldId="256"/>
        </pc:sldMkLst>
        <pc:picChg chg="add mod">
          <ac:chgData name="Ryan Mclaren" userId="b32a91fb-bb55-4a10-af96-bc1ca868c72d" providerId="ADAL" clId="{E6EB435D-961B-4527-BD54-19B8E83B0131}" dt="2020-12-14T16:21:31.076" v="0"/>
          <ac:picMkLst>
            <pc:docMk/>
            <pc:sldMk cId="2854595137" sldId="256"/>
            <ac:picMk id="2" creationId="{3D5558EF-EA00-4841-9EE0-A5CE1333AF39}"/>
          </ac:picMkLst>
        </pc:picChg>
      </pc:sldChg>
      <pc:sldChg chg="addSp delSp modSp mod">
        <pc:chgData name="Ryan Mclaren" userId="b32a91fb-bb55-4a10-af96-bc1ca868c72d" providerId="ADAL" clId="{E6EB435D-961B-4527-BD54-19B8E83B0131}" dt="2020-12-14T16:39:34.217" v="58"/>
        <pc:sldMkLst>
          <pc:docMk/>
          <pc:sldMk cId="1231587625" sldId="257"/>
        </pc:sldMkLst>
        <pc:spChg chg="mod">
          <ac:chgData name="Ryan Mclaren" userId="b32a91fb-bb55-4a10-af96-bc1ca868c72d" providerId="ADAL" clId="{E6EB435D-961B-4527-BD54-19B8E83B0131}" dt="2020-12-14T16:37:33.484" v="54" actId="20577"/>
          <ac:spMkLst>
            <pc:docMk/>
            <pc:sldMk cId="1231587625" sldId="257"/>
            <ac:spMk id="6" creationId="{0D659308-661D-4CB0-95D8-4561004B4404}"/>
          </ac:spMkLst>
        </pc:spChg>
        <pc:picChg chg="add del mod">
          <ac:chgData name="Ryan Mclaren" userId="b32a91fb-bb55-4a10-af96-bc1ca868c72d" providerId="ADAL" clId="{E6EB435D-961B-4527-BD54-19B8E83B0131}" dt="2020-12-14T16:36:44.950" v="48"/>
          <ac:picMkLst>
            <pc:docMk/>
            <pc:sldMk cId="1231587625" sldId="257"/>
            <ac:picMk id="7" creationId="{5E927B87-162D-40E3-BD08-45FB1EBE6D3F}"/>
          </ac:picMkLst>
        </pc:picChg>
        <pc:picChg chg="add del mod">
          <ac:chgData name="Ryan Mclaren" userId="b32a91fb-bb55-4a10-af96-bc1ca868c72d" providerId="ADAL" clId="{E6EB435D-961B-4527-BD54-19B8E83B0131}" dt="2020-12-14T16:36:59.769" v="49"/>
          <ac:picMkLst>
            <pc:docMk/>
            <pc:sldMk cId="1231587625" sldId="257"/>
            <ac:picMk id="11" creationId="{3D6D61EE-8C17-449F-924C-6BA277610532}"/>
          </ac:picMkLst>
        </pc:picChg>
        <pc:picChg chg="add del mod">
          <ac:chgData name="Ryan Mclaren" userId="b32a91fb-bb55-4a10-af96-bc1ca868c72d" providerId="ADAL" clId="{E6EB435D-961B-4527-BD54-19B8E83B0131}" dt="2020-12-14T16:37:15.309" v="50"/>
          <ac:picMkLst>
            <pc:docMk/>
            <pc:sldMk cId="1231587625" sldId="257"/>
            <ac:picMk id="12" creationId="{B4DD532A-7B22-44C7-B7F8-4DD0C07601FF}"/>
          </ac:picMkLst>
        </pc:picChg>
        <pc:picChg chg="add del mod">
          <ac:chgData name="Ryan Mclaren" userId="b32a91fb-bb55-4a10-af96-bc1ca868c72d" providerId="ADAL" clId="{E6EB435D-961B-4527-BD54-19B8E83B0131}" dt="2020-12-14T16:38:07.558" v="55"/>
          <ac:picMkLst>
            <pc:docMk/>
            <pc:sldMk cId="1231587625" sldId="257"/>
            <ac:picMk id="13" creationId="{7F17F7D8-9EDB-41AD-816D-33DCED93E3CC}"/>
          </ac:picMkLst>
        </pc:picChg>
        <pc:picChg chg="add del mod">
          <ac:chgData name="Ryan Mclaren" userId="b32a91fb-bb55-4a10-af96-bc1ca868c72d" providerId="ADAL" clId="{E6EB435D-961B-4527-BD54-19B8E83B0131}" dt="2020-12-14T16:38:29.501" v="56"/>
          <ac:picMkLst>
            <pc:docMk/>
            <pc:sldMk cId="1231587625" sldId="257"/>
            <ac:picMk id="14" creationId="{89ECB1AB-F5B7-44CA-950C-8A8C069C27A8}"/>
          </ac:picMkLst>
        </pc:picChg>
        <pc:picChg chg="add del mod">
          <ac:chgData name="Ryan Mclaren" userId="b32a91fb-bb55-4a10-af96-bc1ca868c72d" providerId="ADAL" clId="{E6EB435D-961B-4527-BD54-19B8E83B0131}" dt="2020-12-14T16:39:19.341" v="57"/>
          <ac:picMkLst>
            <pc:docMk/>
            <pc:sldMk cId="1231587625" sldId="257"/>
            <ac:picMk id="15" creationId="{5C794FA1-65B5-4632-8D4C-BA420CD78419}"/>
          </ac:picMkLst>
        </pc:picChg>
        <pc:picChg chg="add del mod">
          <ac:chgData name="Ryan Mclaren" userId="b32a91fb-bb55-4a10-af96-bc1ca868c72d" providerId="ADAL" clId="{E6EB435D-961B-4527-BD54-19B8E83B0131}" dt="2020-12-14T16:39:34.217" v="58"/>
          <ac:picMkLst>
            <pc:docMk/>
            <pc:sldMk cId="1231587625" sldId="257"/>
            <ac:picMk id="16" creationId="{31E8FC50-4DB5-4BC2-B77D-9FA2FD97700E}"/>
          </ac:picMkLst>
        </pc:picChg>
        <pc:picChg chg="add mod">
          <ac:chgData name="Ryan Mclaren" userId="b32a91fb-bb55-4a10-af96-bc1ca868c72d" providerId="ADAL" clId="{E6EB435D-961B-4527-BD54-19B8E83B0131}" dt="2020-12-14T16:39:34.217" v="58"/>
          <ac:picMkLst>
            <pc:docMk/>
            <pc:sldMk cId="1231587625" sldId="257"/>
            <ac:picMk id="17" creationId="{9F7CAD18-9DD4-430B-ACE7-E783A40F50AF}"/>
          </ac:picMkLst>
        </pc:picChg>
      </pc:sldChg>
      <pc:sldChg chg="addSp modSp">
        <pc:chgData name="Ryan Mclaren" userId="b32a91fb-bb55-4a10-af96-bc1ca868c72d" providerId="ADAL" clId="{E6EB435D-961B-4527-BD54-19B8E83B0131}" dt="2020-12-14T16:39:54.743" v="59"/>
        <pc:sldMkLst>
          <pc:docMk/>
          <pc:sldMk cId="30211269" sldId="258"/>
        </pc:sldMkLst>
        <pc:picChg chg="add mod">
          <ac:chgData name="Ryan Mclaren" userId="b32a91fb-bb55-4a10-af96-bc1ca868c72d" providerId="ADAL" clId="{E6EB435D-961B-4527-BD54-19B8E83B0131}" dt="2020-12-14T16:39:54.743" v="59"/>
          <ac:picMkLst>
            <pc:docMk/>
            <pc:sldMk cId="30211269" sldId="258"/>
            <ac:picMk id="5" creationId="{72B3E449-0CAD-45C9-8B2C-51F4B7921413}"/>
          </ac:picMkLst>
        </pc:picChg>
      </pc:sldChg>
      <pc:sldChg chg="addSp delSp modSp">
        <pc:chgData name="Ryan Mclaren" userId="b32a91fb-bb55-4a10-af96-bc1ca868c72d" providerId="ADAL" clId="{E6EB435D-961B-4527-BD54-19B8E83B0131}" dt="2020-12-14T16:46:24.864" v="69"/>
        <pc:sldMkLst>
          <pc:docMk/>
          <pc:sldMk cId="896969087" sldId="259"/>
        </pc:sldMkLst>
        <pc:picChg chg="add del mod">
          <ac:chgData name="Ryan Mclaren" userId="b32a91fb-bb55-4a10-af96-bc1ca868c72d" providerId="ADAL" clId="{E6EB435D-961B-4527-BD54-19B8E83B0131}" dt="2020-12-14T16:42:48.188" v="61"/>
          <ac:picMkLst>
            <pc:docMk/>
            <pc:sldMk cId="896969087" sldId="259"/>
            <ac:picMk id="5" creationId="{ED7B4499-F106-42CC-88E1-19EC45334278}"/>
          </ac:picMkLst>
        </pc:picChg>
        <pc:picChg chg="add del mod">
          <ac:chgData name="Ryan Mclaren" userId="b32a91fb-bb55-4a10-af96-bc1ca868c72d" providerId="ADAL" clId="{E6EB435D-961B-4527-BD54-19B8E83B0131}" dt="2020-12-14T16:42:58.169" v="62"/>
          <ac:picMkLst>
            <pc:docMk/>
            <pc:sldMk cId="896969087" sldId="259"/>
            <ac:picMk id="8" creationId="{E0E8B76A-A31E-49F4-849B-8EF946CB7B12}"/>
          </ac:picMkLst>
        </pc:picChg>
        <pc:picChg chg="add del mod">
          <ac:chgData name="Ryan Mclaren" userId="b32a91fb-bb55-4a10-af96-bc1ca868c72d" providerId="ADAL" clId="{E6EB435D-961B-4527-BD54-19B8E83B0131}" dt="2020-12-14T16:43:25.594" v="63"/>
          <ac:picMkLst>
            <pc:docMk/>
            <pc:sldMk cId="896969087" sldId="259"/>
            <ac:picMk id="11" creationId="{0F625A04-7F86-4389-A84E-26D9310F38FD}"/>
          </ac:picMkLst>
        </pc:picChg>
        <pc:picChg chg="add del mod">
          <ac:chgData name="Ryan Mclaren" userId="b32a91fb-bb55-4a10-af96-bc1ca868c72d" providerId="ADAL" clId="{E6EB435D-961B-4527-BD54-19B8E83B0131}" dt="2020-12-14T16:43:59.082" v="64"/>
          <ac:picMkLst>
            <pc:docMk/>
            <pc:sldMk cId="896969087" sldId="259"/>
            <ac:picMk id="13" creationId="{CDF713D3-2C46-44A1-8E59-288A4CB36AA5}"/>
          </ac:picMkLst>
        </pc:picChg>
        <pc:picChg chg="add del mod">
          <ac:chgData name="Ryan Mclaren" userId="b32a91fb-bb55-4a10-af96-bc1ca868c72d" providerId="ADAL" clId="{E6EB435D-961B-4527-BD54-19B8E83B0131}" dt="2020-12-14T16:44:06.734" v="65"/>
          <ac:picMkLst>
            <pc:docMk/>
            <pc:sldMk cId="896969087" sldId="259"/>
            <ac:picMk id="14" creationId="{33192559-3743-45F0-B287-A7E08E78B413}"/>
          </ac:picMkLst>
        </pc:picChg>
        <pc:picChg chg="add del mod">
          <ac:chgData name="Ryan Mclaren" userId="b32a91fb-bb55-4a10-af96-bc1ca868c72d" providerId="ADAL" clId="{E6EB435D-961B-4527-BD54-19B8E83B0131}" dt="2020-12-14T16:44:25.878" v="66"/>
          <ac:picMkLst>
            <pc:docMk/>
            <pc:sldMk cId="896969087" sldId="259"/>
            <ac:picMk id="15" creationId="{707C2277-4537-4BBC-8315-15846CEB5BB3}"/>
          </ac:picMkLst>
        </pc:picChg>
        <pc:picChg chg="add del mod">
          <ac:chgData name="Ryan Mclaren" userId="b32a91fb-bb55-4a10-af96-bc1ca868c72d" providerId="ADAL" clId="{E6EB435D-961B-4527-BD54-19B8E83B0131}" dt="2020-12-14T16:44:50.291" v="67"/>
          <ac:picMkLst>
            <pc:docMk/>
            <pc:sldMk cId="896969087" sldId="259"/>
            <ac:picMk id="16" creationId="{88A8C961-354A-4928-BE91-BC07035DA207}"/>
          </ac:picMkLst>
        </pc:picChg>
        <pc:picChg chg="add del mod">
          <ac:chgData name="Ryan Mclaren" userId="b32a91fb-bb55-4a10-af96-bc1ca868c72d" providerId="ADAL" clId="{E6EB435D-961B-4527-BD54-19B8E83B0131}" dt="2020-12-14T16:45:39.221" v="68"/>
          <ac:picMkLst>
            <pc:docMk/>
            <pc:sldMk cId="896969087" sldId="259"/>
            <ac:picMk id="18" creationId="{CAD13A36-50D7-4B9A-A63B-94F76E8D3554}"/>
          </ac:picMkLst>
        </pc:picChg>
        <pc:picChg chg="add del mod">
          <ac:chgData name="Ryan Mclaren" userId="b32a91fb-bb55-4a10-af96-bc1ca868c72d" providerId="ADAL" clId="{E6EB435D-961B-4527-BD54-19B8E83B0131}" dt="2020-12-14T16:46:24.864" v="69"/>
          <ac:picMkLst>
            <pc:docMk/>
            <pc:sldMk cId="896969087" sldId="259"/>
            <ac:picMk id="21" creationId="{ECF83A2B-06C4-40E0-9C0A-4DEC9336B6AD}"/>
          </ac:picMkLst>
        </pc:picChg>
        <pc:picChg chg="add mod">
          <ac:chgData name="Ryan Mclaren" userId="b32a91fb-bb55-4a10-af96-bc1ca868c72d" providerId="ADAL" clId="{E6EB435D-961B-4527-BD54-19B8E83B0131}" dt="2020-12-14T16:46:24.864" v="69"/>
          <ac:picMkLst>
            <pc:docMk/>
            <pc:sldMk cId="896969087" sldId="259"/>
            <ac:picMk id="28" creationId="{4FBF6387-0E19-4433-9A10-2D906E04CBF4}"/>
          </ac:picMkLst>
        </pc:picChg>
      </pc:sldChg>
      <pc:sldChg chg="addSp modSp">
        <pc:chgData name="Ryan Mclaren" userId="b32a91fb-bb55-4a10-af96-bc1ca868c72d" providerId="ADAL" clId="{E6EB435D-961B-4527-BD54-19B8E83B0131}" dt="2020-12-14T16:53:16.440" v="78"/>
        <pc:sldMkLst>
          <pc:docMk/>
          <pc:sldMk cId="2133812626" sldId="260"/>
        </pc:sldMkLst>
        <pc:picChg chg="add mod">
          <ac:chgData name="Ryan Mclaren" userId="b32a91fb-bb55-4a10-af96-bc1ca868c72d" providerId="ADAL" clId="{E6EB435D-961B-4527-BD54-19B8E83B0131}" dt="2020-12-14T16:53:16.440" v="78"/>
          <ac:picMkLst>
            <pc:docMk/>
            <pc:sldMk cId="2133812626" sldId="260"/>
            <ac:picMk id="7" creationId="{2629D2F1-128A-4660-830C-D60C46EDEA28}"/>
          </ac:picMkLst>
        </pc:picChg>
      </pc:sldChg>
      <pc:sldChg chg="addSp modSp">
        <pc:chgData name="Ryan Mclaren" userId="b32a91fb-bb55-4a10-af96-bc1ca868c72d" providerId="ADAL" clId="{E6EB435D-961B-4527-BD54-19B8E83B0131}" dt="2020-12-14T16:53:50.632" v="79"/>
        <pc:sldMkLst>
          <pc:docMk/>
          <pc:sldMk cId="3299339216" sldId="261"/>
        </pc:sldMkLst>
        <pc:picChg chg="add mod">
          <ac:chgData name="Ryan Mclaren" userId="b32a91fb-bb55-4a10-af96-bc1ca868c72d" providerId="ADAL" clId="{E6EB435D-961B-4527-BD54-19B8E83B0131}" dt="2020-12-14T16:53:50.632" v="79"/>
          <ac:picMkLst>
            <pc:docMk/>
            <pc:sldMk cId="3299339216" sldId="261"/>
            <ac:picMk id="5" creationId="{B862DBE0-3921-440E-864B-6B277153ED40}"/>
          </ac:picMkLst>
        </pc:picChg>
      </pc:sldChg>
      <pc:sldChg chg="addSp modSp">
        <pc:chgData name="Ryan Mclaren" userId="b32a91fb-bb55-4a10-af96-bc1ca868c72d" providerId="ADAL" clId="{E6EB435D-961B-4527-BD54-19B8E83B0131}" dt="2020-12-14T16:54:10.638" v="80"/>
        <pc:sldMkLst>
          <pc:docMk/>
          <pc:sldMk cId="457355479" sldId="262"/>
        </pc:sldMkLst>
        <pc:picChg chg="add mod">
          <ac:chgData name="Ryan Mclaren" userId="b32a91fb-bb55-4a10-af96-bc1ca868c72d" providerId="ADAL" clId="{E6EB435D-961B-4527-BD54-19B8E83B0131}" dt="2020-12-14T16:54:10.638" v="80"/>
          <ac:picMkLst>
            <pc:docMk/>
            <pc:sldMk cId="457355479" sldId="262"/>
            <ac:picMk id="6" creationId="{85798672-BD30-431F-862F-BA2877ECEF3F}"/>
          </ac:picMkLst>
        </pc:picChg>
      </pc:sldChg>
      <pc:sldChg chg="addSp modSp">
        <pc:chgData name="Ryan Mclaren" userId="b32a91fb-bb55-4a10-af96-bc1ca868c72d" providerId="ADAL" clId="{E6EB435D-961B-4527-BD54-19B8E83B0131}" dt="2020-12-14T16:54:35.055" v="81"/>
        <pc:sldMkLst>
          <pc:docMk/>
          <pc:sldMk cId="1247686559" sldId="263"/>
        </pc:sldMkLst>
        <pc:picChg chg="add mod">
          <ac:chgData name="Ryan Mclaren" userId="b32a91fb-bb55-4a10-af96-bc1ca868c72d" providerId="ADAL" clId="{E6EB435D-961B-4527-BD54-19B8E83B0131}" dt="2020-12-14T16:54:35.055" v="81"/>
          <ac:picMkLst>
            <pc:docMk/>
            <pc:sldMk cId="1247686559" sldId="263"/>
            <ac:picMk id="5" creationId="{6F2BF074-EE38-4197-9C9D-F4744BF2FAC9}"/>
          </ac:picMkLst>
        </pc:picChg>
      </pc:sldChg>
      <pc:sldChg chg="addSp delSp modSp">
        <pc:chgData name="Ryan Mclaren" userId="b32a91fb-bb55-4a10-af96-bc1ca868c72d" providerId="ADAL" clId="{E6EB435D-961B-4527-BD54-19B8E83B0131}" dt="2020-12-14T16:55:55.593" v="83"/>
        <pc:sldMkLst>
          <pc:docMk/>
          <pc:sldMk cId="1888135757" sldId="264"/>
        </pc:sldMkLst>
        <pc:picChg chg="add del mod">
          <ac:chgData name="Ryan Mclaren" userId="b32a91fb-bb55-4a10-af96-bc1ca868c72d" providerId="ADAL" clId="{E6EB435D-961B-4527-BD54-19B8E83B0131}" dt="2020-12-14T16:55:55.593" v="83"/>
          <ac:picMkLst>
            <pc:docMk/>
            <pc:sldMk cId="1888135757" sldId="264"/>
            <ac:picMk id="5" creationId="{F96E6139-10B0-464E-B8CD-4A40F0194ABB}"/>
          </ac:picMkLst>
        </pc:picChg>
        <pc:picChg chg="add mod">
          <ac:chgData name="Ryan Mclaren" userId="b32a91fb-bb55-4a10-af96-bc1ca868c72d" providerId="ADAL" clId="{E6EB435D-961B-4527-BD54-19B8E83B0131}" dt="2020-12-14T16:55:55.593" v="83"/>
          <ac:picMkLst>
            <pc:docMk/>
            <pc:sldMk cId="1888135757" sldId="264"/>
            <ac:picMk id="8" creationId="{BEE20E24-DA80-4E1C-974A-47D4AC6B709F}"/>
          </ac:picMkLst>
        </pc:picChg>
      </pc:sldChg>
      <pc:sldChg chg="addSp modSp mod">
        <pc:chgData name="Ryan Mclaren" userId="b32a91fb-bb55-4a10-af96-bc1ca868c72d" providerId="ADAL" clId="{E6EB435D-961B-4527-BD54-19B8E83B0131}" dt="2020-12-14T16:33:56.752" v="46"/>
        <pc:sldMkLst>
          <pc:docMk/>
          <pc:sldMk cId="3513176235" sldId="265"/>
        </pc:sldMkLst>
        <pc:spChg chg="mod">
          <ac:chgData name="Ryan Mclaren" userId="b32a91fb-bb55-4a10-af96-bc1ca868c72d" providerId="ADAL" clId="{E6EB435D-961B-4527-BD54-19B8E83B0131}" dt="2020-12-14T16:22:59.356" v="3" actId="13926"/>
          <ac:spMkLst>
            <pc:docMk/>
            <pc:sldMk cId="3513176235" sldId="265"/>
            <ac:spMk id="5" creationId="{F75AAC12-4EF3-46A7-B50C-37B807428FD1}"/>
          </ac:spMkLst>
        </pc:spChg>
        <pc:picChg chg="add mod">
          <ac:chgData name="Ryan Mclaren" userId="b32a91fb-bb55-4a10-af96-bc1ca868c72d" providerId="ADAL" clId="{E6EB435D-961B-4527-BD54-19B8E83B0131}" dt="2020-12-14T16:33:56.752" v="46"/>
          <ac:picMkLst>
            <pc:docMk/>
            <pc:sldMk cId="3513176235" sldId="265"/>
            <ac:picMk id="2" creationId="{E50D5A35-2B27-436B-8C6A-C270BDCA0029}"/>
          </ac:picMkLst>
        </pc:picChg>
      </pc:sldChg>
      <pc:sldChg chg="addSp delSp modSp">
        <pc:chgData name="Ryan Mclaren" userId="b32a91fb-bb55-4a10-af96-bc1ca868c72d" providerId="ADAL" clId="{E6EB435D-961B-4527-BD54-19B8E83B0131}" dt="2020-12-14T16:52:09.132" v="77"/>
        <pc:sldMkLst>
          <pc:docMk/>
          <pc:sldMk cId="1710993701" sldId="269"/>
        </pc:sldMkLst>
        <pc:picChg chg="add del mod">
          <ac:chgData name="Ryan Mclaren" userId="b32a91fb-bb55-4a10-af96-bc1ca868c72d" providerId="ADAL" clId="{E6EB435D-961B-4527-BD54-19B8E83B0131}" dt="2020-12-14T16:49:54.622" v="74"/>
          <ac:picMkLst>
            <pc:docMk/>
            <pc:sldMk cId="1710993701" sldId="269"/>
            <ac:picMk id="6" creationId="{5353EBE0-DD84-4474-9987-9C7E17FD1648}"/>
          </ac:picMkLst>
        </pc:picChg>
        <pc:picChg chg="add del mod">
          <ac:chgData name="Ryan Mclaren" userId="b32a91fb-bb55-4a10-af96-bc1ca868c72d" providerId="ADAL" clId="{E6EB435D-961B-4527-BD54-19B8E83B0131}" dt="2020-12-14T16:50:50.802" v="75"/>
          <ac:picMkLst>
            <pc:docMk/>
            <pc:sldMk cId="1710993701" sldId="269"/>
            <ac:picMk id="11" creationId="{F3ACEDA4-592F-4C36-9F4D-F9FB6BFD3E75}"/>
          </ac:picMkLst>
        </pc:picChg>
        <pc:picChg chg="add del mod">
          <ac:chgData name="Ryan Mclaren" userId="b32a91fb-bb55-4a10-af96-bc1ca868c72d" providerId="ADAL" clId="{E6EB435D-961B-4527-BD54-19B8E83B0131}" dt="2020-12-14T16:51:23.836" v="76"/>
          <ac:picMkLst>
            <pc:docMk/>
            <pc:sldMk cId="1710993701" sldId="269"/>
            <ac:picMk id="16" creationId="{E236B455-8D0E-4F10-9F49-2FAA0DCED80E}"/>
          </ac:picMkLst>
        </pc:picChg>
        <pc:picChg chg="add del mod">
          <ac:chgData name="Ryan Mclaren" userId="b32a91fb-bb55-4a10-af96-bc1ca868c72d" providerId="ADAL" clId="{E6EB435D-961B-4527-BD54-19B8E83B0131}" dt="2020-12-14T16:52:09.132" v="77"/>
          <ac:picMkLst>
            <pc:docMk/>
            <pc:sldMk cId="1710993701" sldId="269"/>
            <ac:picMk id="19" creationId="{6CA89A8E-0DB4-4AEE-A56C-D4663012A2B7}"/>
          </ac:picMkLst>
        </pc:picChg>
        <pc:picChg chg="add mod">
          <ac:chgData name="Ryan Mclaren" userId="b32a91fb-bb55-4a10-af96-bc1ca868c72d" providerId="ADAL" clId="{E6EB435D-961B-4527-BD54-19B8E83B0131}" dt="2020-12-14T16:52:09.132" v="77"/>
          <ac:picMkLst>
            <pc:docMk/>
            <pc:sldMk cId="1710993701" sldId="269"/>
            <ac:picMk id="22" creationId="{EA3B6C68-6F73-466E-9465-82EBDD4C7D46}"/>
          </ac:picMkLst>
        </pc:picChg>
      </pc:sldChg>
      <pc:sldChg chg="addSp delSp modSp">
        <pc:chgData name="Ryan Mclaren" userId="b32a91fb-bb55-4a10-af96-bc1ca868c72d" providerId="ADAL" clId="{E6EB435D-961B-4527-BD54-19B8E83B0131}" dt="2020-12-14T16:48:11.625" v="72"/>
        <pc:sldMkLst>
          <pc:docMk/>
          <pc:sldMk cId="3534528014" sldId="270"/>
        </pc:sldMkLst>
        <pc:picChg chg="add del mod">
          <ac:chgData name="Ryan Mclaren" userId="b32a91fb-bb55-4a10-af96-bc1ca868c72d" providerId="ADAL" clId="{E6EB435D-961B-4527-BD54-19B8E83B0131}" dt="2020-12-14T16:47:27.683" v="71"/>
          <ac:picMkLst>
            <pc:docMk/>
            <pc:sldMk cId="3534528014" sldId="270"/>
            <ac:picMk id="9" creationId="{5A63857F-611B-4DF1-A2BE-AC9B6623A8E0}"/>
          </ac:picMkLst>
        </pc:picChg>
        <pc:picChg chg="add del mod">
          <ac:chgData name="Ryan Mclaren" userId="b32a91fb-bb55-4a10-af96-bc1ca868c72d" providerId="ADAL" clId="{E6EB435D-961B-4527-BD54-19B8E83B0131}" dt="2020-12-14T16:48:11.625" v="72"/>
          <ac:picMkLst>
            <pc:docMk/>
            <pc:sldMk cId="3534528014" sldId="270"/>
            <ac:picMk id="12" creationId="{36CD1D53-4815-4D89-8DDD-91469B249884}"/>
          </ac:picMkLst>
        </pc:picChg>
        <pc:picChg chg="add mod">
          <ac:chgData name="Ryan Mclaren" userId="b32a91fb-bb55-4a10-af96-bc1ca868c72d" providerId="ADAL" clId="{E6EB435D-961B-4527-BD54-19B8E83B0131}" dt="2020-12-14T16:48:11.625" v="72"/>
          <ac:picMkLst>
            <pc:docMk/>
            <pc:sldMk cId="3534528014" sldId="270"/>
            <ac:picMk id="16" creationId="{B57E0BE1-4871-4D3C-99A7-46EF946FFFBE}"/>
          </ac:picMkLst>
        </pc:picChg>
      </pc:sldChg>
      <pc:sldChg chg="addSp modSp">
        <pc:chgData name="Ryan Mclaren" userId="b32a91fb-bb55-4a10-af96-bc1ca868c72d" providerId="ADAL" clId="{E6EB435D-961B-4527-BD54-19B8E83B0131}" dt="2020-12-14T16:58:05.882" v="84"/>
        <pc:sldMkLst>
          <pc:docMk/>
          <pc:sldMk cId="1775581786" sldId="271"/>
        </pc:sldMkLst>
        <pc:picChg chg="add mod">
          <ac:chgData name="Ryan Mclaren" userId="b32a91fb-bb55-4a10-af96-bc1ca868c72d" providerId="ADAL" clId="{E6EB435D-961B-4527-BD54-19B8E83B0131}" dt="2020-12-14T16:58:05.882" v="84"/>
          <ac:picMkLst>
            <pc:docMk/>
            <pc:sldMk cId="1775581786" sldId="271"/>
            <ac:picMk id="18" creationId="{EC1FC671-203E-4750-B120-D5227973154F}"/>
          </ac:picMkLst>
        </pc:picChg>
      </pc:sldChg>
      <pc:sldChg chg="addSp delSp modSp mod">
        <pc:chgData name="Ryan Mclaren" userId="b32a91fb-bb55-4a10-af96-bc1ca868c72d" providerId="ADAL" clId="{E6EB435D-961B-4527-BD54-19B8E83B0131}" dt="2020-12-14T17:06:55.155" v="118"/>
        <pc:sldMkLst>
          <pc:docMk/>
          <pc:sldMk cId="2543466804" sldId="272"/>
        </pc:sldMkLst>
        <pc:spChg chg="add mod">
          <ac:chgData name="Ryan Mclaren" userId="b32a91fb-bb55-4a10-af96-bc1ca868c72d" providerId="ADAL" clId="{E6EB435D-961B-4527-BD54-19B8E83B0131}" dt="2020-12-14T17:01:23.066" v="112" actId="1076"/>
          <ac:spMkLst>
            <pc:docMk/>
            <pc:sldMk cId="2543466804" sldId="272"/>
            <ac:spMk id="13" creationId="{933274BC-B1ED-488B-9BE8-8D737890A26E}"/>
          </ac:spMkLst>
        </pc:spChg>
        <pc:picChg chg="add del mod">
          <ac:chgData name="Ryan Mclaren" userId="b32a91fb-bb55-4a10-af96-bc1ca868c72d" providerId="ADAL" clId="{E6EB435D-961B-4527-BD54-19B8E83B0131}" dt="2020-12-14T17:04:07.944" v="114"/>
          <ac:picMkLst>
            <pc:docMk/>
            <pc:sldMk cId="2543466804" sldId="272"/>
            <ac:picMk id="14" creationId="{AEC495CB-36E3-4BD4-A4AF-5E79DEC714BE}"/>
          </ac:picMkLst>
        </pc:picChg>
        <pc:picChg chg="add del mod">
          <ac:chgData name="Ryan Mclaren" userId="b32a91fb-bb55-4a10-af96-bc1ca868c72d" providerId="ADAL" clId="{E6EB435D-961B-4527-BD54-19B8E83B0131}" dt="2020-12-14T17:04:26.193" v="115"/>
          <ac:picMkLst>
            <pc:docMk/>
            <pc:sldMk cId="2543466804" sldId="272"/>
            <ac:picMk id="15" creationId="{7E37D53F-75BA-4EB0-97A3-24FBDB7C3503}"/>
          </ac:picMkLst>
        </pc:picChg>
        <pc:picChg chg="add del mod">
          <ac:chgData name="Ryan Mclaren" userId="b32a91fb-bb55-4a10-af96-bc1ca868c72d" providerId="ADAL" clId="{E6EB435D-961B-4527-BD54-19B8E83B0131}" dt="2020-12-14T17:05:21.773" v="116"/>
          <ac:picMkLst>
            <pc:docMk/>
            <pc:sldMk cId="2543466804" sldId="272"/>
            <ac:picMk id="16" creationId="{78407904-CF59-4B71-95F2-0097EC8F91E8}"/>
          </ac:picMkLst>
        </pc:picChg>
        <pc:picChg chg="add del mod">
          <ac:chgData name="Ryan Mclaren" userId="b32a91fb-bb55-4a10-af96-bc1ca868c72d" providerId="ADAL" clId="{E6EB435D-961B-4527-BD54-19B8E83B0131}" dt="2020-12-14T17:06:55.155" v="118"/>
          <ac:picMkLst>
            <pc:docMk/>
            <pc:sldMk cId="2543466804" sldId="272"/>
            <ac:picMk id="17" creationId="{B82B7338-095A-481A-A6C7-1260A306962B}"/>
          </ac:picMkLst>
        </pc:picChg>
        <pc:picChg chg="add mod">
          <ac:chgData name="Ryan Mclaren" userId="b32a91fb-bb55-4a10-af96-bc1ca868c72d" providerId="ADAL" clId="{E6EB435D-961B-4527-BD54-19B8E83B0131}" dt="2020-12-14T17:06:55.155" v="118"/>
          <ac:picMkLst>
            <pc:docMk/>
            <pc:sldMk cId="2543466804" sldId="272"/>
            <ac:picMk id="18" creationId="{1B3A3E43-82EB-4D5F-8E24-DE78872F43A1}"/>
          </ac:picMkLst>
        </pc:picChg>
      </pc:sldChg>
      <pc:sldChg chg="addSp delSp modSp">
        <pc:chgData name="Ryan Mclaren" userId="b32a91fb-bb55-4a10-af96-bc1ca868c72d" providerId="ADAL" clId="{E6EB435D-961B-4527-BD54-19B8E83B0131}" dt="2020-12-14T17:08:24.396" v="121"/>
        <pc:sldMkLst>
          <pc:docMk/>
          <pc:sldMk cId="752337138" sldId="273"/>
        </pc:sldMkLst>
        <pc:picChg chg="add del mod">
          <ac:chgData name="Ryan Mclaren" userId="b32a91fb-bb55-4a10-af96-bc1ca868c72d" providerId="ADAL" clId="{E6EB435D-961B-4527-BD54-19B8E83B0131}" dt="2020-12-14T17:07:56.097" v="119"/>
          <ac:picMkLst>
            <pc:docMk/>
            <pc:sldMk cId="752337138" sldId="273"/>
            <ac:picMk id="12" creationId="{05081176-E1C1-47C2-89BC-CAE03F161046}"/>
          </ac:picMkLst>
        </pc:picChg>
        <pc:picChg chg="add del mod">
          <ac:chgData name="Ryan Mclaren" userId="b32a91fb-bb55-4a10-af96-bc1ca868c72d" providerId="ADAL" clId="{E6EB435D-961B-4527-BD54-19B8E83B0131}" dt="2020-12-14T17:08:04.870" v="120"/>
          <ac:picMkLst>
            <pc:docMk/>
            <pc:sldMk cId="752337138" sldId="273"/>
            <ac:picMk id="13" creationId="{BD9FF6F9-8F6D-4089-B816-DBD055A28DF7}"/>
          </ac:picMkLst>
        </pc:picChg>
        <pc:picChg chg="add del mod">
          <ac:chgData name="Ryan Mclaren" userId="b32a91fb-bb55-4a10-af96-bc1ca868c72d" providerId="ADAL" clId="{E6EB435D-961B-4527-BD54-19B8E83B0131}" dt="2020-12-14T17:08:24.396" v="121"/>
          <ac:picMkLst>
            <pc:docMk/>
            <pc:sldMk cId="752337138" sldId="273"/>
            <ac:picMk id="14" creationId="{5FDB887C-1D87-4E7A-8216-F2AB163596DA}"/>
          </ac:picMkLst>
        </pc:picChg>
        <pc:picChg chg="add mod">
          <ac:chgData name="Ryan Mclaren" userId="b32a91fb-bb55-4a10-af96-bc1ca868c72d" providerId="ADAL" clId="{E6EB435D-961B-4527-BD54-19B8E83B0131}" dt="2020-12-14T17:08:24.396" v="121"/>
          <ac:picMkLst>
            <pc:docMk/>
            <pc:sldMk cId="752337138" sldId="273"/>
            <ac:picMk id="15" creationId="{91DAFD09-F449-4CDA-B4B5-9DA8A316BC49}"/>
          </ac:picMkLst>
        </pc:picChg>
      </pc:sldChg>
      <pc:sldChg chg="addSp modSp">
        <pc:chgData name="Ryan Mclaren" userId="b32a91fb-bb55-4a10-af96-bc1ca868c72d" providerId="ADAL" clId="{E6EB435D-961B-4527-BD54-19B8E83B0131}" dt="2020-12-14T17:09:38.119" v="122"/>
        <pc:sldMkLst>
          <pc:docMk/>
          <pc:sldMk cId="2724726000" sldId="274"/>
        </pc:sldMkLst>
        <pc:picChg chg="add mod">
          <ac:chgData name="Ryan Mclaren" userId="b32a91fb-bb55-4a10-af96-bc1ca868c72d" providerId="ADAL" clId="{E6EB435D-961B-4527-BD54-19B8E83B0131}" dt="2020-12-14T17:09:38.119" v="122"/>
          <ac:picMkLst>
            <pc:docMk/>
            <pc:sldMk cId="2724726000" sldId="274"/>
            <ac:picMk id="17" creationId="{2E3EB830-ED5C-4F90-8977-2875EAF22C6C}"/>
          </ac:picMkLst>
        </pc:picChg>
      </pc:sldChg>
      <pc:sldChg chg="addSp modSp">
        <pc:chgData name="Ryan Mclaren" userId="b32a91fb-bb55-4a10-af96-bc1ca868c72d" providerId="ADAL" clId="{E6EB435D-961B-4527-BD54-19B8E83B0131}" dt="2020-12-14T17:12:15.730" v="123"/>
        <pc:sldMkLst>
          <pc:docMk/>
          <pc:sldMk cId="4236534077" sldId="275"/>
        </pc:sldMkLst>
        <pc:picChg chg="add mod">
          <ac:chgData name="Ryan Mclaren" userId="b32a91fb-bb55-4a10-af96-bc1ca868c72d" providerId="ADAL" clId="{E6EB435D-961B-4527-BD54-19B8E83B0131}" dt="2020-12-14T17:12:15.730" v="123"/>
          <ac:picMkLst>
            <pc:docMk/>
            <pc:sldMk cId="4236534077" sldId="275"/>
            <ac:picMk id="11" creationId="{BDFA7A57-8746-4BD2-AD55-A7288E3D84B9}"/>
          </ac:picMkLst>
        </pc:picChg>
      </pc:sldChg>
      <pc:sldChg chg="addSp modSp mod">
        <pc:chgData name="Ryan Mclaren" userId="b32a91fb-bb55-4a10-af96-bc1ca868c72d" providerId="ADAL" clId="{E6EB435D-961B-4527-BD54-19B8E83B0131}" dt="2020-12-14T17:13:35.780" v="134" actId="20577"/>
        <pc:sldMkLst>
          <pc:docMk/>
          <pc:sldMk cId="1784247303" sldId="276"/>
        </pc:sldMkLst>
        <pc:spChg chg="mod">
          <ac:chgData name="Ryan Mclaren" userId="b32a91fb-bb55-4a10-af96-bc1ca868c72d" providerId="ADAL" clId="{E6EB435D-961B-4527-BD54-19B8E83B0131}" dt="2020-12-14T17:13:35.780" v="134" actId="20577"/>
          <ac:spMkLst>
            <pc:docMk/>
            <pc:sldMk cId="1784247303" sldId="276"/>
            <ac:spMk id="11" creationId="{C37E1C68-E34A-4E53-A332-CA19CCD5AA48}"/>
          </ac:spMkLst>
        </pc:spChg>
        <pc:picChg chg="add mod">
          <ac:chgData name="Ryan Mclaren" userId="b32a91fb-bb55-4a10-af96-bc1ca868c72d" providerId="ADAL" clId="{E6EB435D-961B-4527-BD54-19B8E83B0131}" dt="2020-12-14T17:13:23.522" v="124"/>
          <ac:picMkLst>
            <pc:docMk/>
            <pc:sldMk cId="1784247303" sldId="276"/>
            <ac:picMk id="5" creationId="{81E8661B-69A3-4246-B7B3-B191CBA3F264}"/>
          </ac:picMkLst>
        </pc:picChg>
      </pc:sldChg>
      <pc:sldChg chg="addSp modSp">
        <pc:chgData name="Ryan Mclaren" userId="b32a91fb-bb55-4a10-af96-bc1ca868c72d" providerId="ADAL" clId="{E6EB435D-961B-4527-BD54-19B8E83B0131}" dt="2020-12-14T17:14:39.400" v="135"/>
        <pc:sldMkLst>
          <pc:docMk/>
          <pc:sldMk cId="2348144589" sldId="277"/>
        </pc:sldMkLst>
        <pc:picChg chg="add mod">
          <ac:chgData name="Ryan Mclaren" userId="b32a91fb-bb55-4a10-af96-bc1ca868c72d" providerId="ADAL" clId="{E6EB435D-961B-4527-BD54-19B8E83B0131}" dt="2020-12-14T17:14:39.400" v="135"/>
          <ac:picMkLst>
            <pc:docMk/>
            <pc:sldMk cId="2348144589" sldId="277"/>
            <ac:picMk id="6" creationId="{A4EEDF37-7843-4E76-A95B-0ED8541E5BB6}"/>
          </ac:picMkLst>
        </pc:picChg>
      </pc:sldChg>
      <pc:sldChg chg="addSp delSp modSp mod">
        <pc:chgData name="Ryan Mclaren" userId="b32a91fb-bb55-4a10-af96-bc1ca868c72d" providerId="ADAL" clId="{E6EB435D-961B-4527-BD54-19B8E83B0131}" dt="2020-12-14T17:16:47.146" v="150"/>
        <pc:sldMkLst>
          <pc:docMk/>
          <pc:sldMk cId="3118926342" sldId="278"/>
        </pc:sldMkLst>
        <pc:spChg chg="mod">
          <ac:chgData name="Ryan Mclaren" userId="b32a91fb-bb55-4a10-af96-bc1ca868c72d" providerId="ADAL" clId="{E6EB435D-961B-4527-BD54-19B8E83B0131}" dt="2020-12-14T17:15:59.948" v="148" actId="20577"/>
          <ac:spMkLst>
            <pc:docMk/>
            <pc:sldMk cId="3118926342" sldId="278"/>
            <ac:spMk id="12" creationId="{6B46DF97-62D0-4E9C-9F3F-4647149377E0}"/>
          </ac:spMkLst>
        </pc:spChg>
        <pc:picChg chg="add del mod">
          <ac:chgData name="Ryan Mclaren" userId="b32a91fb-bb55-4a10-af96-bc1ca868c72d" providerId="ADAL" clId="{E6EB435D-961B-4527-BD54-19B8E83B0131}" dt="2020-12-14T17:15:30.105" v="137"/>
          <ac:picMkLst>
            <pc:docMk/>
            <pc:sldMk cId="3118926342" sldId="278"/>
            <ac:picMk id="5" creationId="{18B7D4B8-D29A-4EFA-8930-0E1AA9D197AA}"/>
          </ac:picMkLst>
        </pc:picChg>
        <pc:picChg chg="add del mod">
          <ac:chgData name="Ryan Mclaren" userId="b32a91fb-bb55-4a10-af96-bc1ca868c72d" providerId="ADAL" clId="{E6EB435D-961B-4527-BD54-19B8E83B0131}" dt="2020-12-14T17:16:28.504" v="149"/>
          <ac:picMkLst>
            <pc:docMk/>
            <pc:sldMk cId="3118926342" sldId="278"/>
            <ac:picMk id="7" creationId="{4E976835-EC35-4E89-A0D2-F599C703840F}"/>
          </ac:picMkLst>
        </pc:picChg>
        <pc:picChg chg="add del mod">
          <ac:chgData name="Ryan Mclaren" userId="b32a91fb-bb55-4a10-af96-bc1ca868c72d" providerId="ADAL" clId="{E6EB435D-961B-4527-BD54-19B8E83B0131}" dt="2020-12-14T17:16:47.146" v="150"/>
          <ac:picMkLst>
            <pc:docMk/>
            <pc:sldMk cId="3118926342" sldId="278"/>
            <ac:picMk id="9" creationId="{40F9110A-3173-4DEE-97A9-C33C629BDFB9}"/>
          </ac:picMkLst>
        </pc:picChg>
        <pc:picChg chg="add mod">
          <ac:chgData name="Ryan Mclaren" userId="b32a91fb-bb55-4a10-af96-bc1ca868c72d" providerId="ADAL" clId="{E6EB435D-961B-4527-BD54-19B8E83B0131}" dt="2020-12-14T17:16:47.146" v="150"/>
          <ac:picMkLst>
            <pc:docMk/>
            <pc:sldMk cId="3118926342" sldId="278"/>
            <ac:picMk id="14" creationId="{650E4846-8BFA-4F1E-8D83-58B7D5AACBAC}"/>
          </ac:picMkLst>
        </pc:picChg>
      </pc:sldChg>
      <pc:sldChg chg="addSp delSp modSp">
        <pc:chgData name="Ryan Mclaren" userId="b32a91fb-bb55-4a10-af96-bc1ca868c72d" providerId="ADAL" clId="{E6EB435D-961B-4527-BD54-19B8E83B0131}" dt="2020-12-14T17:17:51.671" v="152"/>
        <pc:sldMkLst>
          <pc:docMk/>
          <pc:sldMk cId="4127693609" sldId="279"/>
        </pc:sldMkLst>
        <pc:picChg chg="add del mod">
          <ac:chgData name="Ryan Mclaren" userId="b32a91fb-bb55-4a10-af96-bc1ca868c72d" providerId="ADAL" clId="{E6EB435D-961B-4527-BD54-19B8E83B0131}" dt="2020-12-14T17:17:51.671" v="152"/>
          <ac:picMkLst>
            <pc:docMk/>
            <pc:sldMk cId="4127693609" sldId="279"/>
            <ac:picMk id="5" creationId="{984FB869-B463-4859-816B-791825BBC02D}"/>
          </ac:picMkLst>
        </pc:picChg>
        <pc:picChg chg="add mod">
          <ac:chgData name="Ryan Mclaren" userId="b32a91fb-bb55-4a10-af96-bc1ca868c72d" providerId="ADAL" clId="{E6EB435D-961B-4527-BD54-19B8E83B0131}" dt="2020-12-14T17:17:51.671" v="152"/>
          <ac:picMkLst>
            <pc:docMk/>
            <pc:sldMk cId="4127693609" sldId="279"/>
            <ac:picMk id="6" creationId="{AB7FB914-7608-4572-8F5F-6FD23B35B4AE}"/>
          </ac:picMkLst>
        </pc:picChg>
      </pc:sldChg>
      <pc:sldChg chg="addSp modSp">
        <pc:chgData name="Ryan Mclaren" userId="b32a91fb-bb55-4a10-af96-bc1ca868c72d" providerId="ADAL" clId="{E6EB435D-961B-4527-BD54-19B8E83B0131}" dt="2020-12-14T17:19:24.944" v="153"/>
        <pc:sldMkLst>
          <pc:docMk/>
          <pc:sldMk cId="109951791" sldId="280"/>
        </pc:sldMkLst>
        <pc:picChg chg="add mod">
          <ac:chgData name="Ryan Mclaren" userId="b32a91fb-bb55-4a10-af96-bc1ca868c72d" providerId="ADAL" clId="{E6EB435D-961B-4527-BD54-19B8E83B0131}" dt="2020-12-14T17:19:24.944" v="153"/>
          <ac:picMkLst>
            <pc:docMk/>
            <pc:sldMk cId="109951791" sldId="280"/>
            <ac:picMk id="5" creationId="{B1BE4C17-F547-48C3-8D21-65E5A8EA33E6}"/>
          </ac:picMkLst>
        </pc:picChg>
      </pc:sldChg>
      <pc:sldChg chg="addSp delSp modSp mod ord">
        <pc:chgData name="Ryan Mclaren" userId="b32a91fb-bb55-4a10-af96-bc1ca868c72d" providerId="ADAL" clId="{E6EB435D-961B-4527-BD54-19B8E83B0131}" dt="2020-12-14T16:32:21.752" v="45"/>
        <pc:sldMkLst>
          <pc:docMk/>
          <pc:sldMk cId="2863132114" sldId="285"/>
        </pc:sldMkLst>
        <pc:spChg chg="mod">
          <ac:chgData name="Ryan Mclaren" userId="b32a91fb-bb55-4a10-af96-bc1ca868c72d" providerId="ADAL" clId="{E6EB435D-961B-4527-BD54-19B8E83B0131}" dt="2020-12-14T16:26:02.168" v="19" actId="12788"/>
          <ac:spMkLst>
            <pc:docMk/>
            <pc:sldMk cId="2863132114" sldId="285"/>
            <ac:spMk id="7" creationId="{A644B7EF-E6E9-4A87-BDBA-A2E52B4957FB}"/>
          </ac:spMkLst>
        </pc:spChg>
        <pc:spChg chg="mod">
          <ac:chgData name="Ryan Mclaren" userId="b32a91fb-bb55-4a10-af96-bc1ca868c72d" providerId="ADAL" clId="{E6EB435D-961B-4527-BD54-19B8E83B0131}" dt="2020-12-14T16:25:33.444" v="15" actId="1076"/>
          <ac:spMkLst>
            <pc:docMk/>
            <pc:sldMk cId="2863132114" sldId="285"/>
            <ac:spMk id="8" creationId="{9C2EE3C1-6334-4C83-A6E2-82649A935CF2}"/>
          </ac:spMkLst>
        </pc:spChg>
        <pc:spChg chg="mod">
          <ac:chgData name="Ryan Mclaren" userId="b32a91fb-bb55-4a10-af96-bc1ca868c72d" providerId="ADAL" clId="{E6EB435D-961B-4527-BD54-19B8E83B0131}" dt="2020-12-14T16:28:17.905" v="38" actId="20577"/>
          <ac:spMkLst>
            <pc:docMk/>
            <pc:sldMk cId="2863132114" sldId="285"/>
            <ac:spMk id="9" creationId="{90C9AF0C-D73C-4117-B4E3-C6F4A25B4027}"/>
          </ac:spMkLst>
        </pc:spChg>
        <pc:spChg chg="mod">
          <ac:chgData name="Ryan Mclaren" userId="b32a91fb-bb55-4a10-af96-bc1ca868c72d" providerId="ADAL" clId="{E6EB435D-961B-4527-BD54-19B8E83B0131}" dt="2020-12-14T16:28:27.189" v="39" actId="1076"/>
          <ac:spMkLst>
            <pc:docMk/>
            <pc:sldMk cId="2863132114" sldId="285"/>
            <ac:spMk id="10" creationId="{60EA479D-EF7D-423D-8C4F-7CD48016D15B}"/>
          </ac:spMkLst>
        </pc:spChg>
        <pc:spChg chg="mod">
          <ac:chgData name="Ryan Mclaren" userId="b32a91fb-bb55-4a10-af96-bc1ca868c72d" providerId="ADAL" clId="{E6EB435D-961B-4527-BD54-19B8E83B0131}" dt="2020-12-14T16:25:08.861" v="8" actId="1076"/>
          <ac:spMkLst>
            <pc:docMk/>
            <pc:sldMk cId="2863132114" sldId="285"/>
            <ac:spMk id="12" creationId="{BF583CB9-C40E-47C9-BC31-18C1A71F7705}"/>
          </ac:spMkLst>
        </pc:spChg>
        <pc:picChg chg="add del mod">
          <ac:chgData name="Ryan Mclaren" userId="b32a91fb-bb55-4a10-af96-bc1ca868c72d" providerId="ADAL" clId="{E6EB435D-961B-4527-BD54-19B8E83B0131}" dt="2020-12-14T16:27:32.769" v="21"/>
          <ac:picMkLst>
            <pc:docMk/>
            <pc:sldMk cId="2863132114" sldId="285"/>
            <ac:picMk id="2" creationId="{F2F17FD1-5A50-42BD-B862-CB5C20665AA3}"/>
          </ac:picMkLst>
        </pc:picChg>
        <pc:picChg chg="add del mod">
          <ac:chgData name="Ryan Mclaren" userId="b32a91fb-bb55-4a10-af96-bc1ca868c72d" providerId="ADAL" clId="{E6EB435D-961B-4527-BD54-19B8E83B0131}" dt="2020-12-14T16:28:48.956" v="40"/>
          <ac:picMkLst>
            <pc:docMk/>
            <pc:sldMk cId="2863132114" sldId="285"/>
            <ac:picMk id="3" creationId="{77F5D5D8-E6FC-41E6-B817-C8ABC20BE885}"/>
          </ac:picMkLst>
        </pc:picChg>
        <pc:picChg chg="add del mod">
          <ac:chgData name="Ryan Mclaren" userId="b32a91fb-bb55-4a10-af96-bc1ca868c72d" providerId="ADAL" clId="{E6EB435D-961B-4527-BD54-19B8E83B0131}" dt="2020-12-14T16:29:16.460" v="41"/>
          <ac:picMkLst>
            <pc:docMk/>
            <pc:sldMk cId="2863132114" sldId="285"/>
            <ac:picMk id="11" creationId="{5E979A78-EC8D-46CC-B70E-06B43BFD710D}"/>
          </ac:picMkLst>
        </pc:picChg>
        <pc:picChg chg="add del mod">
          <ac:chgData name="Ryan Mclaren" userId="b32a91fb-bb55-4a10-af96-bc1ca868c72d" providerId="ADAL" clId="{E6EB435D-961B-4527-BD54-19B8E83B0131}" dt="2020-12-14T16:29:47.084" v="42"/>
          <ac:picMkLst>
            <pc:docMk/>
            <pc:sldMk cId="2863132114" sldId="285"/>
            <ac:picMk id="13" creationId="{92584325-BADF-43A6-8528-F51CC222A953}"/>
          </ac:picMkLst>
        </pc:picChg>
        <pc:picChg chg="add del mod">
          <ac:chgData name="Ryan Mclaren" userId="b32a91fb-bb55-4a10-af96-bc1ca868c72d" providerId="ADAL" clId="{E6EB435D-961B-4527-BD54-19B8E83B0131}" dt="2020-12-14T16:31:04.689" v="43"/>
          <ac:picMkLst>
            <pc:docMk/>
            <pc:sldMk cId="2863132114" sldId="285"/>
            <ac:picMk id="14" creationId="{1AE2464D-EEBF-47C4-A1AF-43200B09AE98}"/>
          </ac:picMkLst>
        </pc:picChg>
        <pc:picChg chg="add del mod">
          <ac:chgData name="Ryan Mclaren" userId="b32a91fb-bb55-4a10-af96-bc1ca868c72d" providerId="ADAL" clId="{E6EB435D-961B-4527-BD54-19B8E83B0131}" dt="2020-12-14T16:31:52.660" v="44"/>
          <ac:picMkLst>
            <pc:docMk/>
            <pc:sldMk cId="2863132114" sldId="285"/>
            <ac:picMk id="15" creationId="{943398B8-3617-428F-90D4-454A850141B7}"/>
          </ac:picMkLst>
        </pc:picChg>
        <pc:picChg chg="add del mod">
          <ac:chgData name="Ryan Mclaren" userId="b32a91fb-bb55-4a10-af96-bc1ca868c72d" providerId="ADAL" clId="{E6EB435D-961B-4527-BD54-19B8E83B0131}" dt="2020-12-14T16:32:21.752" v="45"/>
          <ac:picMkLst>
            <pc:docMk/>
            <pc:sldMk cId="2863132114" sldId="285"/>
            <ac:picMk id="16" creationId="{DCA6D834-BB95-4FD9-A5C8-DC7C7B2170B7}"/>
          </ac:picMkLst>
        </pc:picChg>
        <pc:picChg chg="add mod">
          <ac:chgData name="Ryan Mclaren" userId="b32a91fb-bb55-4a10-af96-bc1ca868c72d" providerId="ADAL" clId="{E6EB435D-961B-4527-BD54-19B8E83B0131}" dt="2020-12-14T16:32:21.752" v="45"/>
          <ac:picMkLst>
            <pc:docMk/>
            <pc:sldMk cId="2863132114" sldId="285"/>
            <ac:picMk id="17" creationId="{FE01B9CA-951E-471B-987D-6E688BF6FF72}"/>
          </ac:picMkLst>
        </pc:picChg>
      </pc:sldChg>
    </pc:docChg>
  </pc:docChgLst>
  <pc:docChgLst>
    <pc:chgData name="Greg Watson" userId="0ece7797-2a0f-4e9a-a881-8a8311c7d728" providerId="ADAL" clId="{1724B720-3D2E-48EF-BF4C-AB433EE754D9}"/>
    <pc:docChg chg="custSel modSld">
      <pc:chgData name="Greg Watson" userId="0ece7797-2a0f-4e9a-a881-8a8311c7d728" providerId="ADAL" clId="{1724B720-3D2E-48EF-BF4C-AB433EE754D9}" dt="2020-12-14T16:13:50.355" v="240" actId="14100"/>
      <pc:docMkLst>
        <pc:docMk/>
      </pc:docMkLst>
      <pc:sldChg chg="delSp modSp mod">
        <pc:chgData name="Greg Watson" userId="0ece7797-2a0f-4e9a-a881-8a8311c7d728" providerId="ADAL" clId="{1724B720-3D2E-48EF-BF4C-AB433EE754D9}" dt="2020-12-14T16:13:50.355" v="240" actId="14100"/>
        <pc:sldMkLst>
          <pc:docMk/>
          <pc:sldMk cId="2854595137" sldId="256"/>
        </pc:sldMkLst>
        <pc:spChg chg="mod">
          <ac:chgData name="Greg Watson" userId="0ece7797-2a0f-4e9a-a881-8a8311c7d728" providerId="ADAL" clId="{1724B720-3D2E-48EF-BF4C-AB433EE754D9}" dt="2020-12-14T16:13:50.355" v="240" actId="14100"/>
          <ac:spMkLst>
            <pc:docMk/>
            <pc:sldMk cId="2854595137" sldId="256"/>
            <ac:spMk id="16" creationId="{804F974C-CDB3-4115-9DE7-28D655AEEBB4}"/>
          </ac:spMkLst>
        </pc:spChg>
        <pc:spChg chg="del">
          <ac:chgData name="Greg Watson" userId="0ece7797-2a0f-4e9a-a881-8a8311c7d728" providerId="ADAL" clId="{1724B720-3D2E-48EF-BF4C-AB433EE754D9}" dt="2020-12-14T16:12:39.095" v="218" actId="21"/>
          <ac:spMkLst>
            <pc:docMk/>
            <pc:sldMk cId="2854595137" sldId="256"/>
            <ac:spMk id="17" creationId="{12AFE008-DD73-45C9-A39F-7ED3363DC33E}"/>
          </ac:spMkLst>
        </pc:spChg>
        <pc:picChg chg="mod">
          <ac:chgData name="Greg Watson" userId="0ece7797-2a0f-4e9a-a881-8a8311c7d728" providerId="ADAL" clId="{1724B720-3D2E-48EF-BF4C-AB433EE754D9}" dt="2020-12-14T16:13:23.189" v="237" actId="1076"/>
          <ac:picMkLst>
            <pc:docMk/>
            <pc:sldMk cId="2854595137" sldId="256"/>
            <ac:picMk id="9" creationId="{7EB7FCE0-ED68-410E-BEE4-952C3F4B7E94}"/>
          </ac:picMkLst>
        </pc:picChg>
      </pc:sldChg>
      <pc:sldChg chg="modSp mod">
        <pc:chgData name="Greg Watson" userId="0ece7797-2a0f-4e9a-a881-8a8311c7d728" providerId="ADAL" clId="{1724B720-3D2E-48EF-BF4C-AB433EE754D9}" dt="2020-12-02T18:05:05.593" v="1" actId="208"/>
        <pc:sldMkLst>
          <pc:docMk/>
          <pc:sldMk cId="30211269" sldId="258"/>
        </pc:sldMkLst>
        <pc:spChg chg="mod">
          <ac:chgData name="Greg Watson" userId="0ece7797-2a0f-4e9a-a881-8a8311c7d728" providerId="ADAL" clId="{1724B720-3D2E-48EF-BF4C-AB433EE754D9}" dt="2020-12-02T18:05:05.593" v="1" actId="208"/>
          <ac:spMkLst>
            <pc:docMk/>
            <pc:sldMk cId="30211269" sldId="258"/>
            <ac:spMk id="8" creationId="{E5F8B412-A6CB-4727-ADA7-984618689F48}"/>
          </ac:spMkLst>
        </pc:spChg>
      </pc:sldChg>
      <pc:sldChg chg="modSp mod">
        <pc:chgData name="Greg Watson" userId="0ece7797-2a0f-4e9a-a881-8a8311c7d728" providerId="ADAL" clId="{1724B720-3D2E-48EF-BF4C-AB433EE754D9}" dt="2020-12-07T21:10:13.429" v="198" actId="1076"/>
        <pc:sldMkLst>
          <pc:docMk/>
          <pc:sldMk cId="457355479" sldId="262"/>
        </pc:sldMkLst>
        <pc:spChg chg="mod">
          <ac:chgData name="Greg Watson" userId="0ece7797-2a0f-4e9a-a881-8a8311c7d728" providerId="ADAL" clId="{1724B720-3D2E-48EF-BF4C-AB433EE754D9}" dt="2020-12-07T21:09:36.112" v="193" actId="14100"/>
          <ac:spMkLst>
            <pc:docMk/>
            <pc:sldMk cId="457355479" sldId="262"/>
            <ac:spMk id="8" creationId="{E427DDD7-CCA0-4D0D-A581-CCFA8A801346}"/>
          </ac:spMkLst>
        </pc:spChg>
        <pc:spChg chg="mod">
          <ac:chgData name="Greg Watson" userId="0ece7797-2a0f-4e9a-a881-8a8311c7d728" providerId="ADAL" clId="{1724B720-3D2E-48EF-BF4C-AB433EE754D9}" dt="2020-12-07T21:09:52.257" v="195" actId="14100"/>
          <ac:spMkLst>
            <pc:docMk/>
            <pc:sldMk cId="457355479" sldId="262"/>
            <ac:spMk id="12" creationId="{028D8CDE-B986-4FE2-9CB4-1BCA67BEEFB0}"/>
          </ac:spMkLst>
        </pc:spChg>
        <pc:spChg chg="mod">
          <ac:chgData name="Greg Watson" userId="0ece7797-2a0f-4e9a-a881-8a8311c7d728" providerId="ADAL" clId="{1724B720-3D2E-48EF-BF4C-AB433EE754D9}" dt="2020-12-07T21:10:13.429" v="198" actId="1076"/>
          <ac:spMkLst>
            <pc:docMk/>
            <pc:sldMk cId="457355479" sldId="262"/>
            <ac:spMk id="16" creationId="{5B77222A-A8DB-4FD6-A86B-30B55E16DD0C}"/>
          </ac:spMkLst>
        </pc:spChg>
      </pc:sldChg>
      <pc:sldChg chg="addSp delSp modSp mod">
        <pc:chgData name="Greg Watson" userId="0ece7797-2a0f-4e9a-a881-8a8311c7d728" providerId="ADAL" clId="{1724B720-3D2E-48EF-BF4C-AB433EE754D9}" dt="2020-12-14T15:06:00.548" v="214" actId="115"/>
        <pc:sldMkLst>
          <pc:docMk/>
          <pc:sldMk cId="3513176235" sldId="265"/>
        </pc:sldMkLst>
        <pc:spChg chg="mod">
          <ac:chgData name="Greg Watson" userId="0ece7797-2a0f-4e9a-a881-8a8311c7d728" providerId="ADAL" clId="{1724B720-3D2E-48EF-BF4C-AB433EE754D9}" dt="2020-12-07T20:38:52.416" v="181" actId="20577"/>
          <ac:spMkLst>
            <pc:docMk/>
            <pc:sldMk cId="3513176235" sldId="265"/>
            <ac:spMk id="8" creationId="{9CCFF457-1A2B-4382-95FD-00CAB6E19902}"/>
          </ac:spMkLst>
        </pc:spChg>
        <pc:spChg chg="mod">
          <ac:chgData name="Greg Watson" userId="0ece7797-2a0f-4e9a-a881-8a8311c7d728" providerId="ADAL" clId="{1724B720-3D2E-48EF-BF4C-AB433EE754D9}" dt="2020-12-14T15:06:00.548" v="214" actId="115"/>
          <ac:spMkLst>
            <pc:docMk/>
            <pc:sldMk cId="3513176235" sldId="265"/>
            <ac:spMk id="18" creationId="{08D7B6E6-29E6-44B3-A006-E640F85AD664}"/>
          </ac:spMkLst>
        </pc:spChg>
        <pc:spChg chg="add del">
          <ac:chgData name="Greg Watson" userId="0ece7797-2a0f-4e9a-a881-8a8311c7d728" providerId="ADAL" clId="{1724B720-3D2E-48EF-BF4C-AB433EE754D9}" dt="2020-12-14T15:01:56.464" v="208" actId="21"/>
          <ac:spMkLst>
            <pc:docMk/>
            <pc:sldMk cId="3513176235" sldId="265"/>
            <ac:spMk id="25" creationId="{7FE53AB7-AE89-4F30-8DB5-0760B12CD296}"/>
          </ac:spMkLst>
        </pc:spChg>
        <pc:picChg chg="mod">
          <ac:chgData name="Greg Watson" userId="0ece7797-2a0f-4e9a-a881-8a8311c7d728" providerId="ADAL" clId="{1724B720-3D2E-48EF-BF4C-AB433EE754D9}" dt="2020-12-14T14:58:53.927" v="206" actId="14100"/>
          <ac:picMkLst>
            <pc:docMk/>
            <pc:sldMk cId="3513176235" sldId="265"/>
            <ac:picMk id="13" creationId="{EDE55072-AC04-40FD-BC5F-2CD01E77EBB2}"/>
          </ac:picMkLst>
        </pc:picChg>
      </pc:sldChg>
      <pc:sldChg chg="addSp delSp modSp mod modTransition addCm">
        <pc:chgData name="Greg Watson" userId="0ece7797-2a0f-4e9a-a881-8a8311c7d728" providerId="ADAL" clId="{1724B720-3D2E-48EF-BF4C-AB433EE754D9}" dt="2020-12-07T21:09:14.321" v="191" actId="1076"/>
        <pc:sldMkLst>
          <pc:docMk/>
          <pc:sldMk cId="1710993701" sldId="269"/>
        </pc:sldMkLst>
        <pc:spChg chg="add del">
          <ac:chgData name="Greg Watson" userId="0ece7797-2a0f-4e9a-a881-8a8311c7d728" providerId="ADAL" clId="{1724B720-3D2E-48EF-BF4C-AB433EE754D9}" dt="2020-12-07T18:16:41.812" v="7" actId="21"/>
          <ac:spMkLst>
            <pc:docMk/>
            <pc:sldMk cId="1710993701" sldId="269"/>
            <ac:spMk id="5" creationId="{73AAAB98-41FE-478B-AAAD-885104159BD1}"/>
          </ac:spMkLst>
        </pc:spChg>
        <pc:spChg chg="add mod">
          <ac:chgData name="Greg Watson" userId="0ece7797-2a0f-4e9a-a881-8a8311c7d728" providerId="ADAL" clId="{1724B720-3D2E-48EF-BF4C-AB433EE754D9}" dt="2020-12-07T21:09:14.321" v="191" actId="1076"/>
          <ac:spMkLst>
            <pc:docMk/>
            <pc:sldMk cId="1710993701" sldId="269"/>
            <ac:spMk id="5" creationId="{E1DE53BF-3989-4408-83B2-C26875A3BE80}"/>
          </ac:spMkLst>
        </pc:spChg>
        <pc:spChg chg="add del mod">
          <ac:chgData name="Greg Watson" userId="0ece7797-2a0f-4e9a-a881-8a8311c7d728" providerId="ADAL" clId="{1724B720-3D2E-48EF-BF4C-AB433EE754D9}" dt="2020-12-07T18:17:17.024" v="14" actId="21"/>
          <ac:spMkLst>
            <pc:docMk/>
            <pc:sldMk cId="1710993701" sldId="269"/>
            <ac:spMk id="6" creationId="{24C1E919-6D60-41F4-9DF6-5DEE2497C655}"/>
          </ac:spMkLst>
        </pc:spChg>
        <pc:spChg chg="add del mod">
          <ac:chgData name="Greg Watson" userId="0ece7797-2a0f-4e9a-a881-8a8311c7d728" providerId="ADAL" clId="{1724B720-3D2E-48EF-BF4C-AB433EE754D9}" dt="2020-12-07T18:19:21.433" v="28" actId="21"/>
          <ac:spMkLst>
            <pc:docMk/>
            <pc:sldMk cId="1710993701" sldId="269"/>
            <ac:spMk id="11" creationId="{17C0CB55-7C09-46A6-996C-F5FA6D36D2B0}"/>
          </ac:spMkLst>
        </pc:spChg>
        <pc:spChg chg="mod">
          <ac:chgData name="Greg Watson" userId="0ece7797-2a0f-4e9a-a881-8a8311c7d728" providerId="ADAL" clId="{1724B720-3D2E-48EF-BF4C-AB433EE754D9}" dt="2020-12-07T18:25:29.387" v="91" actId="14100"/>
          <ac:spMkLst>
            <pc:docMk/>
            <pc:sldMk cId="1710993701" sldId="269"/>
            <ac:spMk id="14" creationId="{ED3D3287-47F8-4D65-AE26-FDAEA5E13544}"/>
          </ac:spMkLst>
        </pc:spChg>
        <pc:spChg chg="add del mod">
          <ac:chgData name="Greg Watson" userId="0ece7797-2a0f-4e9a-a881-8a8311c7d728" providerId="ADAL" clId="{1724B720-3D2E-48EF-BF4C-AB433EE754D9}" dt="2020-12-07T18:21:26.557" v="40"/>
          <ac:spMkLst>
            <pc:docMk/>
            <pc:sldMk cId="1710993701" sldId="269"/>
            <ac:spMk id="16" creationId="{885A16F7-726D-4536-B869-6E5761A6D667}"/>
          </ac:spMkLst>
        </pc:spChg>
        <pc:spChg chg="mod">
          <ac:chgData name="Greg Watson" userId="0ece7797-2a0f-4e9a-a881-8a8311c7d728" providerId="ADAL" clId="{1724B720-3D2E-48EF-BF4C-AB433EE754D9}" dt="2020-12-07T18:18:24.219" v="25" actId="14100"/>
          <ac:spMkLst>
            <pc:docMk/>
            <pc:sldMk cId="1710993701" sldId="269"/>
            <ac:spMk id="17" creationId="{BDF3C47F-DBD7-44DC-BD8B-12AD965FE407}"/>
          </ac:spMkLst>
        </pc:spChg>
        <pc:spChg chg="add mod">
          <ac:chgData name="Greg Watson" userId="0ece7797-2a0f-4e9a-a881-8a8311c7d728" providerId="ADAL" clId="{1724B720-3D2E-48EF-BF4C-AB433EE754D9}" dt="2020-12-07T20:39:23.535" v="183" actId="14100"/>
          <ac:spMkLst>
            <pc:docMk/>
            <pc:sldMk cId="1710993701" sldId="269"/>
            <ac:spMk id="18" creationId="{C77E6117-D5DC-4F44-B8A4-129D4096F2D7}"/>
          </ac:spMkLst>
        </pc:spChg>
        <pc:spChg chg="add del">
          <ac:chgData name="Greg Watson" userId="0ece7797-2a0f-4e9a-a881-8a8311c7d728" providerId="ADAL" clId="{1724B720-3D2E-48EF-BF4C-AB433EE754D9}" dt="2020-12-07T18:26:49.394" v="104" actId="21"/>
          <ac:spMkLst>
            <pc:docMk/>
            <pc:sldMk cId="1710993701" sldId="269"/>
            <ac:spMk id="19" creationId="{67859448-EC82-4A22-9C97-51691F08F673}"/>
          </ac:spMkLst>
        </pc:spChg>
        <pc:spChg chg="add mod">
          <ac:chgData name="Greg Watson" userId="0ece7797-2a0f-4e9a-a881-8a8311c7d728" providerId="ADAL" clId="{1724B720-3D2E-48EF-BF4C-AB433EE754D9}" dt="2020-12-07T18:26:32.860" v="103" actId="14100"/>
          <ac:spMkLst>
            <pc:docMk/>
            <pc:sldMk cId="1710993701" sldId="269"/>
            <ac:spMk id="20" creationId="{10BD4E39-D635-4678-9FEC-3713154D144F}"/>
          </ac:spMkLst>
        </pc:spChg>
        <pc:spChg chg="add mod">
          <ac:chgData name="Greg Watson" userId="0ece7797-2a0f-4e9a-a881-8a8311c7d728" providerId="ADAL" clId="{1724B720-3D2E-48EF-BF4C-AB433EE754D9}" dt="2020-12-07T18:26:12.918" v="99" actId="14100"/>
          <ac:spMkLst>
            <pc:docMk/>
            <pc:sldMk cId="1710993701" sldId="269"/>
            <ac:spMk id="21" creationId="{6ACE04AE-0EE5-49BE-89A7-78B9DA3E1A84}"/>
          </ac:spMkLst>
        </pc:spChg>
      </pc:sldChg>
      <pc:sldChg chg="addSp delSp modSp mod">
        <pc:chgData name="Greg Watson" userId="0ece7797-2a0f-4e9a-a881-8a8311c7d728" providerId="ADAL" clId="{1724B720-3D2E-48EF-BF4C-AB433EE754D9}" dt="2020-12-07T21:11:33.446" v="205" actId="21"/>
        <pc:sldMkLst>
          <pc:docMk/>
          <pc:sldMk cId="2543466804" sldId="272"/>
        </pc:sldMkLst>
        <pc:spChg chg="add del mod">
          <ac:chgData name="Greg Watson" userId="0ece7797-2a0f-4e9a-a881-8a8311c7d728" providerId="ADAL" clId="{1724B720-3D2E-48EF-BF4C-AB433EE754D9}" dt="2020-12-07T21:11:33.446" v="205" actId="21"/>
          <ac:spMkLst>
            <pc:docMk/>
            <pc:sldMk cId="2543466804" sldId="272"/>
            <ac:spMk id="13" creationId="{80E6C903-FC0E-45A7-9406-5AF0F5D6AE64}"/>
          </ac:spMkLst>
        </pc:spChg>
      </pc:sldChg>
      <pc:sldChg chg="addSp delSp modSp mod">
        <pc:chgData name="Greg Watson" userId="0ece7797-2a0f-4e9a-a881-8a8311c7d728" providerId="ADAL" clId="{1724B720-3D2E-48EF-BF4C-AB433EE754D9}" dt="2020-12-07T18:33:08.466" v="148" actId="20577"/>
        <pc:sldMkLst>
          <pc:docMk/>
          <pc:sldMk cId="1784247303" sldId="276"/>
        </pc:sldMkLst>
        <pc:spChg chg="add mod">
          <ac:chgData name="Greg Watson" userId="0ece7797-2a0f-4e9a-a881-8a8311c7d728" providerId="ADAL" clId="{1724B720-3D2E-48EF-BF4C-AB433EE754D9}" dt="2020-12-07T18:33:08.466" v="148" actId="20577"/>
          <ac:spMkLst>
            <pc:docMk/>
            <pc:sldMk cId="1784247303" sldId="276"/>
            <ac:spMk id="7" creationId="{B4B366A9-60BB-45F2-B67A-08CDF150DC67}"/>
          </ac:spMkLst>
        </pc:spChg>
        <pc:spChg chg="mod">
          <ac:chgData name="Greg Watson" userId="0ece7797-2a0f-4e9a-a881-8a8311c7d728" providerId="ADAL" clId="{1724B720-3D2E-48EF-BF4C-AB433EE754D9}" dt="2020-12-07T18:31:00.968" v="123" actId="1076"/>
          <ac:spMkLst>
            <pc:docMk/>
            <pc:sldMk cId="1784247303" sldId="276"/>
            <ac:spMk id="11" creationId="{C37E1C68-E34A-4E53-A332-CA19CCD5AA48}"/>
          </ac:spMkLst>
        </pc:spChg>
        <pc:spChg chg="del">
          <ac:chgData name="Greg Watson" userId="0ece7797-2a0f-4e9a-a881-8a8311c7d728" providerId="ADAL" clId="{1724B720-3D2E-48EF-BF4C-AB433EE754D9}" dt="2020-12-07T18:30:00.448" v="113" actId="21"/>
          <ac:spMkLst>
            <pc:docMk/>
            <pc:sldMk cId="1784247303" sldId="276"/>
            <ac:spMk id="16" creationId="{9D74CBE7-5F86-42DA-8F96-881A77AC3770}"/>
          </ac:spMkLst>
        </pc:spChg>
        <pc:spChg chg="del">
          <ac:chgData name="Greg Watson" userId="0ece7797-2a0f-4e9a-a881-8a8311c7d728" providerId="ADAL" clId="{1724B720-3D2E-48EF-BF4C-AB433EE754D9}" dt="2020-12-07T18:29:50.259" v="112" actId="21"/>
          <ac:spMkLst>
            <pc:docMk/>
            <pc:sldMk cId="1784247303" sldId="276"/>
            <ac:spMk id="19" creationId="{5271CD99-5500-41AB-B562-B182AE58EC96}"/>
          </ac:spMkLst>
        </pc:spChg>
        <pc:picChg chg="add mod">
          <ac:chgData name="Greg Watson" userId="0ece7797-2a0f-4e9a-a881-8a8311c7d728" providerId="ADAL" clId="{1724B720-3D2E-48EF-BF4C-AB433EE754D9}" dt="2020-12-07T18:32:35.996" v="142" actId="1076"/>
          <ac:picMkLst>
            <pc:docMk/>
            <pc:sldMk cId="1784247303" sldId="276"/>
            <ac:picMk id="6" creationId="{BF07C389-6AC9-48CC-A3AD-47AB242717C8}"/>
          </ac:picMkLst>
        </pc:picChg>
        <pc:picChg chg="del mod">
          <ac:chgData name="Greg Watson" userId="0ece7797-2a0f-4e9a-a881-8a8311c7d728" providerId="ADAL" clId="{1724B720-3D2E-48EF-BF4C-AB433EE754D9}" dt="2020-12-07T18:29:35.911" v="111" actId="21"/>
          <ac:picMkLst>
            <pc:docMk/>
            <pc:sldMk cId="1784247303" sldId="276"/>
            <ac:picMk id="15" creationId="{9EDDEA62-C446-4B16-8D61-AA1823C45ECD}"/>
          </ac:picMkLst>
        </pc:picChg>
      </pc:sldChg>
      <pc:sldChg chg="modSp mod">
        <pc:chgData name="Greg Watson" userId="0ece7797-2a0f-4e9a-a881-8a8311c7d728" providerId="ADAL" clId="{1724B720-3D2E-48EF-BF4C-AB433EE754D9}" dt="2020-12-14T16:09:33.149" v="217" actId="113"/>
        <pc:sldMkLst>
          <pc:docMk/>
          <pc:sldMk cId="109951791" sldId="280"/>
        </pc:sldMkLst>
        <pc:spChg chg="mod">
          <ac:chgData name="Greg Watson" userId="0ece7797-2a0f-4e9a-a881-8a8311c7d728" providerId="ADAL" clId="{1724B720-3D2E-48EF-BF4C-AB433EE754D9}" dt="2020-12-14T16:09:33.149" v="217" actId="113"/>
          <ac:spMkLst>
            <pc:docMk/>
            <pc:sldMk cId="109951791" sldId="280"/>
            <ac:spMk id="11" creationId="{C9AF9556-5DBD-4BD6-8D2C-9C18DAD17BFD}"/>
          </ac:spMkLst>
        </pc:spChg>
        <pc:picChg chg="mod">
          <ac:chgData name="Greg Watson" userId="0ece7797-2a0f-4e9a-a881-8a8311c7d728" providerId="ADAL" clId="{1724B720-3D2E-48EF-BF4C-AB433EE754D9}" dt="2020-12-07T21:06:31.063" v="184" actId="1076"/>
          <ac:picMkLst>
            <pc:docMk/>
            <pc:sldMk cId="109951791" sldId="280"/>
            <ac:picMk id="7" creationId="{42E8E75F-A36E-46E1-9364-F535BBD654FE}"/>
          </ac:picMkLst>
        </pc:picChg>
      </pc:sldChg>
      <pc:sldChg chg="modSp mod">
        <pc:chgData name="Greg Watson" userId="0ece7797-2a0f-4e9a-a881-8a8311c7d728" providerId="ADAL" clId="{1724B720-3D2E-48EF-BF4C-AB433EE754D9}" dt="2020-12-14T15:08:00.737" v="215" actId="1076"/>
        <pc:sldMkLst>
          <pc:docMk/>
          <pc:sldMk cId="2863132114" sldId="285"/>
        </pc:sldMkLst>
        <pc:spChg chg="mod">
          <ac:chgData name="Greg Watson" userId="0ece7797-2a0f-4e9a-a881-8a8311c7d728" providerId="ADAL" clId="{1724B720-3D2E-48EF-BF4C-AB433EE754D9}" dt="2020-12-14T15:08:00.737" v="215" actId="1076"/>
          <ac:spMkLst>
            <pc:docMk/>
            <pc:sldMk cId="2863132114" sldId="285"/>
            <ac:spMk id="7" creationId="{A644B7EF-E6E9-4A87-BDBA-A2E52B4957FB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03T13:21:29.373" idx="1">
    <p:pos x="7705" y="2769"/>
    <p:text/>
    <p:extLst>
      <p:ext uri="{C676402C-5697-4E1C-873F-D02D1690AC5C}">
        <p15:threadingInfo xmlns:p15="http://schemas.microsoft.com/office/powerpoint/2012/main" timeZoneBias="360"/>
      </p:ext>
    </p:extLst>
  </p:cm>
  <p:cm authorId="1" dt="2020-12-03T13:21:44.549" idx="2">
    <p:pos x="7841" y="2905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07T12:21:36.782" idx="3">
    <p:pos x="1556" y="1076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54348-705F-48BA-88D5-B239C4399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1ED2B0-2824-4FC1-B603-EAD3A190D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171AE-82AC-432B-80AA-3E426E8D6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597-6913-409A-B273-F49E4730AF60}" type="datetimeFigureOut">
              <a:rPr lang="en-CA" smtClean="0"/>
              <a:t>2020-12-14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FA717-6018-4A33-989C-B774461D0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F417E-E6AF-46AE-ACC1-9D7F04DA7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177A-2360-40FE-ADF7-2FBD4A980996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22285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55F5F-1703-4F10-A6FE-DBA3419B6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28C73A-0A06-412E-8A66-EC1FBC717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73FE5-77F7-4BB0-87FC-A045E7D99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597-6913-409A-B273-F49E4730AF60}" type="datetimeFigureOut">
              <a:rPr lang="en-CA" smtClean="0"/>
              <a:t>2020-12-14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53451-142B-4492-8173-B0463308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A97D7-A68C-4915-8ACE-7232C71C0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177A-2360-40FE-ADF7-2FBD4A980996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22765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0E4D0D-7789-46D9-BC1F-CD3F996B15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C23B8-8DFA-4419-8BB0-0C5567086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2DECF-9DAC-4CE7-9944-6063D9E93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597-6913-409A-B273-F49E4730AF60}" type="datetimeFigureOut">
              <a:rPr lang="en-CA" smtClean="0"/>
              <a:t>2020-12-14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3462A-1E77-4E6F-91EF-60BB7D6DC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8A64F-6DB0-4B55-9F56-028407170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177A-2360-40FE-ADF7-2FBD4A980996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29736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7D3FE-2720-4A49-AF14-0649A586F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2CE1B-D8F9-435C-B40F-A6FB650F0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46841-5920-4E22-8BE0-EB596EF89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597-6913-409A-B273-F49E4730AF60}" type="datetimeFigureOut">
              <a:rPr lang="en-CA" smtClean="0"/>
              <a:t>2020-12-14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D15A7-8C5D-4D4F-8AED-72ACAB2A8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A0C0F-FC69-492E-941A-D3ECA018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177A-2360-40FE-ADF7-2FBD4A980996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8581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5E6D6-6FE4-4E68-8160-E3EFB5D78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B1FA7-C669-4BAA-B30E-D4D4A1E1F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CDF4F-02BD-4FBB-A4CC-6E5818467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597-6913-409A-B273-F49E4730AF60}" type="datetimeFigureOut">
              <a:rPr lang="en-CA" smtClean="0"/>
              <a:t>2020-12-14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844C9-AAC4-468A-B554-119EEAFF3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DA118-19D2-4053-A6DD-04E39EEDC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177A-2360-40FE-ADF7-2FBD4A980996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39873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4163C-EA8D-4822-8169-9871CE471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144F3-9B85-472A-B749-BB25C216D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31A-C679-40FC-91F8-D1BF31C97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AC921A-A291-4AD7-9664-A760F55E2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597-6913-409A-B273-F49E4730AF60}" type="datetimeFigureOut">
              <a:rPr lang="en-CA" smtClean="0"/>
              <a:t>2020-12-14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EC232-84CA-4A33-A844-5B52FEA6B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849E4-1846-4CA5-95B5-3FA11D78D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177A-2360-40FE-ADF7-2FBD4A980996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66534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4AB60-0E67-46B8-A883-A3815321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8F6D1-9639-4B6B-9404-7F6A9DE04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CBD8C0-277D-4118-8ED2-704191AC8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008DB3-B924-4A78-9196-CAACA32109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24E27D-243C-467A-B725-CB5FCC4F19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EE04EA-AB21-4F07-8D2B-715D2BCC5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597-6913-409A-B273-F49E4730AF60}" type="datetimeFigureOut">
              <a:rPr lang="en-CA" smtClean="0"/>
              <a:t>2020-12-14</a:t>
            </a:fld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7D3A14-3E6A-4664-A11C-0099D6A2C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88480B-BC9F-41CC-84CC-97200ED9C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177A-2360-40FE-ADF7-2FBD4A980996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88460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1E773-F995-48B6-B75C-F478885C2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1AFC6C-EC63-4497-8EE5-568114776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597-6913-409A-B273-F49E4730AF60}" type="datetimeFigureOut">
              <a:rPr lang="en-CA" smtClean="0"/>
              <a:t>2020-12-14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0F2727-E592-457E-B14F-68DF3BE0F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9E333B-840D-434B-8CF4-1A6EDEDEC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177A-2360-40FE-ADF7-2FBD4A980996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9290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058628-5A4B-4B3B-BA7B-F658D1186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597-6913-409A-B273-F49E4730AF60}" type="datetimeFigureOut">
              <a:rPr lang="en-CA" smtClean="0"/>
              <a:t>2020-12-14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0AC089-CD73-481A-B773-1A9885612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C7146-9662-48B0-8CE1-AF43DC032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177A-2360-40FE-ADF7-2FBD4A980996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53577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C0A06-7C7D-4405-A6EB-07898AAE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23D88-C2EF-45B4-B391-B58D71EF3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94E44-46DD-4EBF-A65C-4BA8E9A20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97606D-5F64-48DD-9430-46EBDD312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597-6913-409A-B273-F49E4730AF60}" type="datetimeFigureOut">
              <a:rPr lang="en-CA" smtClean="0"/>
              <a:t>2020-12-14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BEBEE-148D-498A-A8D3-A6A7BA29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EF16F-391F-49BD-9128-D56EB4697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177A-2360-40FE-ADF7-2FBD4A980996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62282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6BD7A-2BC1-4784-A40E-DAE9FBC5C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989BE-FAC7-4A28-A86F-01D49F2C4C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0F861-28BE-4C51-8CA9-C182450AB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CBD91-E4F4-4DB4-BCA9-2D335DBE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E597-6913-409A-B273-F49E4730AF60}" type="datetimeFigureOut">
              <a:rPr lang="en-CA" smtClean="0"/>
              <a:t>2020-12-14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1AFB1E-5DBA-469E-B3EB-906606D44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03E62-7BB9-41AF-8C8B-73ED8D7E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177A-2360-40FE-ADF7-2FBD4A980996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51360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37009A-6C95-479E-AAA4-DF119779C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90400-1563-4DBB-B1D7-563180A65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1E951-CB9E-4B35-92A1-573FCC5544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8E597-6913-409A-B273-F49E4730AF60}" type="datetimeFigureOut">
              <a:rPr lang="en-CA" smtClean="0"/>
              <a:t>2020-12-14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C7E2B-EDAF-473D-9053-74E34B84C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C9B59-4DFB-4684-B12D-B6A89BEE4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3177A-2360-40FE-ADF7-2FBD4A980996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4952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1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comments" Target="../comments/comment1.xml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BE5E3F4-8746-410A-8D56-9A94C7316262}"/>
              </a:ext>
            </a:extLst>
          </p:cNvPr>
          <p:cNvGrpSpPr/>
          <p:nvPr/>
        </p:nvGrpSpPr>
        <p:grpSpPr>
          <a:xfrm>
            <a:off x="0" y="6215717"/>
            <a:ext cx="12192001" cy="708025"/>
            <a:chOff x="1" y="6269001"/>
            <a:chExt cx="12191999" cy="5889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ACAE940-ABB4-4D6C-A02F-344C8B8F8C2F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6" name="Picture 5" descr="Morris Logo No Bullet_RED.eps">
              <a:extLst>
                <a:ext uri="{FF2B5EF4-FFF2-40B4-BE49-F238E27FC236}">
                  <a16:creationId xmlns:a16="http://schemas.microsoft.com/office/drawing/2014/main" id="{754B230E-F547-493E-9AB4-C03D997A4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7EB7FCE0-ED68-410E-BEE4-952C3F4B7E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" t="4677" r="-550" b="8264"/>
          <a:stretch/>
        </p:blipFill>
        <p:spPr>
          <a:xfrm>
            <a:off x="0" y="-136529"/>
            <a:ext cx="12291646" cy="62828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034BAE-F7D2-4C78-AAF4-54237949CBB4}"/>
              </a:ext>
            </a:extLst>
          </p:cNvPr>
          <p:cNvSpPr txBox="1"/>
          <p:nvPr/>
        </p:nvSpPr>
        <p:spPr>
          <a:xfrm>
            <a:off x="2153174" y="1915239"/>
            <a:ext cx="3020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Section 4</a:t>
            </a:r>
            <a:endParaRPr lang="en-CA" sz="2400" b="1" u="sng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1B7B75-3EF9-4634-BD50-4828845562E6}"/>
              </a:ext>
            </a:extLst>
          </p:cNvPr>
          <p:cNvSpPr txBox="1"/>
          <p:nvPr/>
        </p:nvSpPr>
        <p:spPr>
          <a:xfrm>
            <a:off x="2153174" y="680925"/>
            <a:ext cx="3942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/>
              <a:t>Tank Calibration </a:t>
            </a:r>
            <a:endParaRPr lang="en-CA" sz="4400" b="1" u="sn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4F974C-CDB3-4115-9DE7-28D655AEEBB4}"/>
              </a:ext>
            </a:extLst>
          </p:cNvPr>
          <p:cNvSpPr txBox="1"/>
          <p:nvPr/>
        </p:nvSpPr>
        <p:spPr>
          <a:xfrm>
            <a:off x="2153174" y="2657111"/>
            <a:ext cx="5874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1) Calibration Using Keypad and X35 Monitor</a:t>
            </a:r>
            <a:endParaRPr lang="en-CA" sz="24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5558EF-EA00-4841-9EE0-A5CE1333A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95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599">
        <p:fade/>
      </p:transition>
    </mc:Choice>
    <mc:Fallback>
      <p:transition spd="med" advTm="85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9A33BF-D809-4BB5-A095-479F0148E5CF}"/>
              </a:ext>
            </a:extLst>
          </p:cNvPr>
          <p:cNvGrpSpPr/>
          <p:nvPr/>
        </p:nvGrpSpPr>
        <p:grpSpPr>
          <a:xfrm>
            <a:off x="9419" y="6059594"/>
            <a:ext cx="12192001" cy="708025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C2B3064-9D63-4675-9CC5-58BA111CAB20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8AA6BE6B-3ECF-450A-8FCD-F35856249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0AB84279-60D0-4EBF-9228-D0E142D36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60873" cy="605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F2C510-8759-4810-9AA5-5A538CCA2057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12804" r="1" b="60029"/>
          <a:stretch/>
        </p:blipFill>
        <p:spPr bwMode="auto">
          <a:xfrm>
            <a:off x="4504886" y="686376"/>
            <a:ext cx="1159473" cy="10585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E4EEBCE2-BC98-41A6-9901-B0253E7A9132}"/>
              </a:ext>
            </a:extLst>
          </p:cNvPr>
          <p:cNvSpPr/>
          <p:nvPr/>
        </p:nvSpPr>
        <p:spPr>
          <a:xfrm rot="10800000">
            <a:off x="5431420" y="1744909"/>
            <a:ext cx="3137484" cy="38548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A5E3A-5425-4A23-8B87-F884108BFAB9}"/>
              </a:ext>
            </a:extLst>
          </p:cNvPr>
          <p:cNvSpPr txBox="1"/>
          <p:nvPr/>
        </p:nvSpPr>
        <p:spPr>
          <a:xfrm>
            <a:off x="8568904" y="1737548"/>
            <a:ext cx="3157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 Multi-Tank Calibration </a:t>
            </a:r>
            <a:endParaRPr lang="en-C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862DBE0-3921-440E-864B-6B277153E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3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9"/>
    </mc:Choice>
    <mc:Fallback>
      <p:transition spd="slow" advTm="3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B54467-C39A-46DA-8A67-F2F0325AF158}"/>
              </a:ext>
            </a:extLst>
          </p:cNvPr>
          <p:cNvGrpSpPr/>
          <p:nvPr/>
        </p:nvGrpSpPr>
        <p:grpSpPr>
          <a:xfrm>
            <a:off x="9419" y="6059594"/>
            <a:ext cx="12192001" cy="708025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48FED75-398E-43F8-BF52-DCA19C10796F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7E2AE414-47FC-47B4-8418-F3816577B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48D8509-63BE-43C4-A152-0CA4031CC78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03" y="0"/>
            <a:ext cx="1848485" cy="35496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32B1588-7A4F-4CDE-9168-2F1D99DD5FAD}"/>
              </a:ext>
            </a:extLst>
          </p:cNvPr>
          <p:cNvSpPr/>
          <p:nvPr/>
        </p:nvSpPr>
        <p:spPr>
          <a:xfrm rot="10800000">
            <a:off x="2309383" y="984737"/>
            <a:ext cx="936093" cy="196083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27DDD7-CCA0-4D0D-A581-CCFA8A801346}"/>
              </a:ext>
            </a:extLst>
          </p:cNvPr>
          <p:cNvSpPr txBox="1"/>
          <p:nvPr/>
        </p:nvSpPr>
        <p:spPr>
          <a:xfrm>
            <a:off x="3245476" y="862815"/>
            <a:ext cx="4016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PRESS Automatic Calibration </a:t>
            </a:r>
            <a:endParaRPr lang="en-CA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F1D87C-6824-4A3A-BC75-7830DA338FB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828" y="4370974"/>
            <a:ext cx="4136390" cy="14395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8D8CDE-B986-4FE2-9CB4-1BCA67BEEFB0}"/>
              </a:ext>
            </a:extLst>
          </p:cNvPr>
          <p:cNvSpPr txBox="1"/>
          <p:nvPr/>
        </p:nvSpPr>
        <p:spPr>
          <a:xfrm>
            <a:off x="2930770" y="2224454"/>
            <a:ext cx="8623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WILL AUTOMATICALY ADVANCE TO GRANULAR CALIBRATION </a:t>
            </a:r>
            <a:endParaRPr lang="en-CA" sz="2400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BB5ADC8-406E-47B5-949D-6C676D4F09DA}"/>
              </a:ext>
            </a:extLst>
          </p:cNvPr>
          <p:cNvSpPr/>
          <p:nvPr/>
        </p:nvSpPr>
        <p:spPr>
          <a:xfrm rot="6867777">
            <a:off x="6137411" y="3341352"/>
            <a:ext cx="2040166" cy="2532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65B4E42-E0F8-4905-ADEA-367F812AA126}"/>
              </a:ext>
            </a:extLst>
          </p:cNvPr>
          <p:cNvSpPr/>
          <p:nvPr/>
        </p:nvSpPr>
        <p:spPr>
          <a:xfrm rot="10800000">
            <a:off x="7772336" y="5433645"/>
            <a:ext cx="1028763" cy="216597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77222A-A8DB-4FD6-A86B-30B55E16DD0C}"/>
              </a:ext>
            </a:extLst>
          </p:cNvPr>
          <p:cNvSpPr txBox="1"/>
          <p:nvPr/>
        </p:nvSpPr>
        <p:spPr>
          <a:xfrm>
            <a:off x="8708430" y="5311111"/>
            <a:ext cx="3492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PRESS THE YELLOW AROW</a:t>
            </a:r>
            <a:endParaRPr lang="en-CA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5798672-BD30-431F-862F-BA2877ECE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55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50"/>
    </mc:Choice>
    <mc:Fallback>
      <p:transition spd="slow" advTm="8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F386AA-C1F7-4243-A787-FE4ABFA0F46B}"/>
              </a:ext>
            </a:extLst>
          </p:cNvPr>
          <p:cNvGrpSpPr/>
          <p:nvPr/>
        </p:nvGrpSpPr>
        <p:grpSpPr>
          <a:xfrm>
            <a:off x="9419" y="6059594"/>
            <a:ext cx="12192001" cy="708025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DD68BCD-6659-4D28-B7D5-196EB16DE214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0C8D80DA-AB25-477A-9863-31F8D31C0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34986D97-3D6D-43D1-8C59-074BD343E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0595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1B6D2E-9C90-4BBE-8B0F-A5D924BCA642}"/>
              </a:ext>
            </a:extLst>
          </p:cNvPr>
          <p:cNvSpPr txBox="1"/>
          <p:nvPr/>
        </p:nvSpPr>
        <p:spPr>
          <a:xfrm>
            <a:off x="562707" y="3261891"/>
            <a:ext cx="232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 TANK 1 STATE</a:t>
            </a:r>
            <a:endParaRPr lang="en-CA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041ED88-32CF-49E4-B3B6-861E3FB6CCD0}"/>
              </a:ext>
            </a:extLst>
          </p:cNvPr>
          <p:cNvSpPr/>
          <p:nvPr/>
        </p:nvSpPr>
        <p:spPr>
          <a:xfrm rot="20678013">
            <a:off x="2564689" y="2764216"/>
            <a:ext cx="4287672" cy="3043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F2BF074-EE38-4197-9C9D-F4744BF2F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8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1"/>
    </mc:Choice>
    <mc:Fallback>
      <p:transition spd="slow" advTm="7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2D5ECE8-F76B-40F6-8E45-95006CF0A66A}"/>
              </a:ext>
            </a:extLst>
          </p:cNvPr>
          <p:cNvGrpSpPr/>
          <p:nvPr/>
        </p:nvGrpSpPr>
        <p:grpSpPr>
          <a:xfrm>
            <a:off x="9419" y="6059594"/>
            <a:ext cx="12192001" cy="708025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D9E2E9D-49D8-43DD-ACB9-98D36E009174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D90554CA-4A89-4C2C-BA2E-C75D0CE39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F50A9577-4DBD-447D-9F57-2F37F4159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059594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CFE46FD2-72C0-4620-8F0A-98361B8FCFCE}"/>
              </a:ext>
            </a:extLst>
          </p:cNvPr>
          <p:cNvSpPr/>
          <p:nvPr/>
        </p:nvSpPr>
        <p:spPr>
          <a:xfrm rot="20409025">
            <a:off x="1940890" y="3112943"/>
            <a:ext cx="5053896" cy="28576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C0BB9-C3CC-4B42-82FF-52A353F61D4A}"/>
              </a:ext>
            </a:extLst>
          </p:cNvPr>
          <p:cNvSpPr txBox="1"/>
          <p:nvPr/>
        </p:nvSpPr>
        <p:spPr>
          <a:xfrm>
            <a:off x="9420" y="3736731"/>
            <a:ext cx="2525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YOU PRESS THE TANK 1 STATE IT WILL TURN GREEN </a:t>
            </a:r>
            <a:endParaRPr lang="en-C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EE20E24-DA80-4E1C-974A-47D4AC6B7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35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1"/>
    </mc:Choice>
    <mc:Fallback>
      <p:transition spd="slow" advTm="6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F4CDB7-40D8-43A7-9570-78A7DB16DAF6}"/>
              </a:ext>
            </a:extLst>
          </p:cNvPr>
          <p:cNvGrpSpPr/>
          <p:nvPr/>
        </p:nvGrpSpPr>
        <p:grpSpPr>
          <a:xfrm>
            <a:off x="9419" y="6059594"/>
            <a:ext cx="12192001" cy="708025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0FF5853-34DF-4ADA-B45C-E4834E30B346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072FFA23-9F17-43E6-8C1E-BD58A3223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2B21214-04CB-467D-ADDA-62E9E1DFE74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334724"/>
            <a:ext cx="6057900" cy="34194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3FA7AF-8D93-47A5-A821-99E5B1D5730B}"/>
              </a:ext>
            </a:extLst>
          </p:cNvPr>
          <p:cNvSpPr txBox="1"/>
          <p:nvPr/>
        </p:nvSpPr>
        <p:spPr>
          <a:xfrm>
            <a:off x="4182705" y="269472"/>
            <a:ext cx="3826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USING KEYPAD TO CALIBRATE</a:t>
            </a:r>
            <a:endParaRPr lang="en-CA" sz="2400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1BC6974-CC5F-4C28-856A-A73B4A608266}"/>
              </a:ext>
            </a:extLst>
          </p:cNvPr>
          <p:cNvSpPr/>
          <p:nvPr/>
        </p:nvSpPr>
        <p:spPr>
          <a:xfrm rot="1974004">
            <a:off x="2601403" y="2866639"/>
            <a:ext cx="1304903" cy="2516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461A3D-6337-4029-8CED-AC60722591E5}"/>
              </a:ext>
            </a:extLst>
          </p:cNvPr>
          <p:cNvSpPr txBox="1"/>
          <p:nvPr/>
        </p:nvSpPr>
        <p:spPr>
          <a:xfrm>
            <a:off x="114301" y="2163093"/>
            <a:ext cx="3050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 #1 TO ACTIVATE TANK 1</a:t>
            </a:r>
            <a:endParaRPr lang="en-CA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70FD218-8CEF-480E-AFD1-C02F7C535DD0}"/>
              </a:ext>
            </a:extLst>
          </p:cNvPr>
          <p:cNvSpPr/>
          <p:nvPr/>
        </p:nvSpPr>
        <p:spPr>
          <a:xfrm rot="2873797">
            <a:off x="6078194" y="2662654"/>
            <a:ext cx="1779574" cy="27627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DDF68F-9095-4431-B1A0-B082F1B48983}"/>
              </a:ext>
            </a:extLst>
          </p:cNvPr>
          <p:cNvSpPr txBox="1"/>
          <p:nvPr/>
        </p:nvSpPr>
        <p:spPr>
          <a:xfrm>
            <a:off x="5347322" y="1549887"/>
            <a:ext cx="2256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 A TO ACTIVATE CALIBRATION WIZZARD </a:t>
            </a:r>
            <a:endParaRPr lang="en-CA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550D4B1-117C-431A-A70D-FA20EB72DDE7}"/>
              </a:ext>
            </a:extLst>
          </p:cNvPr>
          <p:cNvSpPr/>
          <p:nvPr/>
        </p:nvSpPr>
        <p:spPr>
          <a:xfrm rot="7933074">
            <a:off x="8431142" y="2735403"/>
            <a:ext cx="1304903" cy="2516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50D91C-EF90-4FEE-B53C-3F96FC0FDE38}"/>
              </a:ext>
            </a:extLst>
          </p:cNvPr>
          <p:cNvSpPr txBox="1"/>
          <p:nvPr/>
        </p:nvSpPr>
        <p:spPr>
          <a:xfrm>
            <a:off x="9456094" y="2150058"/>
            <a:ext cx="1483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ON/OFF</a:t>
            </a:r>
            <a:endParaRPr lang="en-CA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78F2AAC-84C6-40B8-BE53-DB23ED6F5FA8}"/>
              </a:ext>
            </a:extLst>
          </p:cNvPr>
          <p:cNvSpPr/>
          <p:nvPr/>
        </p:nvSpPr>
        <p:spPr>
          <a:xfrm rot="10800000">
            <a:off x="8310301" y="4712677"/>
            <a:ext cx="974375" cy="2579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CCC9E3-0557-47B9-933F-E3B646496FF4}"/>
              </a:ext>
            </a:extLst>
          </p:cNvPr>
          <p:cNvSpPr txBox="1"/>
          <p:nvPr/>
        </p:nvSpPr>
        <p:spPr>
          <a:xfrm>
            <a:off x="9284676" y="4657003"/>
            <a:ext cx="2770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RESET</a:t>
            </a:r>
            <a:endParaRPr lang="en-C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69381C-87AA-4933-958C-9FCB1AD55375}"/>
              </a:ext>
            </a:extLst>
          </p:cNvPr>
          <p:cNvSpPr txBox="1"/>
          <p:nvPr/>
        </p:nvSpPr>
        <p:spPr>
          <a:xfrm>
            <a:off x="5496607" y="1147116"/>
            <a:ext cx="2813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FIRST STEP</a:t>
            </a:r>
            <a:endParaRPr lang="en-CA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342647-780E-4140-9272-CD524149A0A2}"/>
              </a:ext>
            </a:extLst>
          </p:cNvPr>
          <p:cNvSpPr txBox="1"/>
          <p:nvPr/>
        </p:nvSpPr>
        <p:spPr>
          <a:xfrm>
            <a:off x="562708" y="1796555"/>
            <a:ext cx="2778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SECOND STEP</a:t>
            </a:r>
            <a:endParaRPr lang="en-CA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E2262C-C1B0-4F4D-93CF-993D65EE0AEE}"/>
              </a:ext>
            </a:extLst>
          </p:cNvPr>
          <p:cNvSpPr txBox="1"/>
          <p:nvPr/>
        </p:nvSpPr>
        <p:spPr>
          <a:xfrm>
            <a:off x="9124950" y="1740920"/>
            <a:ext cx="1755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THIRD STEP </a:t>
            </a:r>
            <a:endParaRPr lang="en-CA" sz="2400" b="1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EC1FC671-203E-4750-B120-D52279731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81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55"/>
    </mc:Choice>
    <mc:Fallback>
      <p:transition spd="slow" advTm="54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F06435-9704-4161-9179-FF8C3E2BD231}"/>
              </a:ext>
            </a:extLst>
          </p:cNvPr>
          <p:cNvGrpSpPr/>
          <p:nvPr/>
        </p:nvGrpSpPr>
        <p:grpSpPr>
          <a:xfrm>
            <a:off x="9419" y="6059594"/>
            <a:ext cx="12192001" cy="708025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84DD2C4-BDB8-4EF3-8095-0D81F1F1E2E4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2AACBCF8-2E48-4F16-A90F-9057B5CA3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5896E55-E131-4CBF-BF35-A2A909DF905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" y="0"/>
            <a:ext cx="5852160" cy="3824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4EE6EF-6F4F-4DCF-96B1-E035260899A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157" y="3885059"/>
            <a:ext cx="511786" cy="7194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EE90B2-39C8-4C29-9ABF-2B7181734C73}"/>
              </a:ext>
            </a:extLst>
          </p:cNvPr>
          <p:cNvSpPr/>
          <p:nvPr/>
        </p:nvSpPr>
        <p:spPr>
          <a:xfrm>
            <a:off x="9419" y="3254516"/>
            <a:ext cx="12192001" cy="805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endParaRPr lang="en-C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429D96-70B5-48E9-8EAC-846FC9A0C6BC}"/>
              </a:ext>
            </a:extLst>
          </p:cNvPr>
          <p:cNvSpPr/>
          <p:nvPr/>
        </p:nvSpPr>
        <p:spPr>
          <a:xfrm>
            <a:off x="9419" y="3973653"/>
            <a:ext cx="12173161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0DFF50-DC8C-45C7-A84A-154A7843B7D0}"/>
              </a:ext>
            </a:extLst>
          </p:cNvPr>
          <p:cNvSpPr/>
          <p:nvPr/>
        </p:nvSpPr>
        <p:spPr>
          <a:xfrm>
            <a:off x="1484555" y="4060121"/>
            <a:ext cx="9910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 the metering to run for several rotations, stop the metering by pressing the  Stop Key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D52430-602F-4FD6-A025-105CAD75D9FC}"/>
              </a:ext>
            </a:extLst>
          </p:cNvPr>
          <p:cNvSpPr/>
          <p:nvPr/>
        </p:nvSpPr>
        <p:spPr>
          <a:xfrm>
            <a:off x="0" y="4690665"/>
            <a:ext cx="121731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Remove the sample collector and empty the product back into the tank. This is not a calibration but only to ensure the metering wheels are primed, do not weigh this sample</a:t>
            </a:r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9FA6A6-7512-4D5B-B156-17636C587368}"/>
              </a:ext>
            </a:extLst>
          </p:cNvPr>
          <p:cNvSpPr/>
          <p:nvPr/>
        </p:nvSpPr>
        <p:spPr>
          <a:xfrm>
            <a:off x="2426676" y="1726313"/>
            <a:ext cx="545123" cy="4365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7.6</a:t>
            </a:r>
            <a:endParaRPr lang="en-CA" sz="11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E9081-966F-47A8-B35C-3FE952886A2F}"/>
              </a:ext>
            </a:extLst>
          </p:cNvPr>
          <p:cNvSpPr txBox="1"/>
          <p:nvPr/>
        </p:nvSpPr>
        <p:spPr>
          <a:xfrm>
            <a:off x="4317022" y="4085866"/>
            <a:ext cx="1635369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3274BC-B1ED-488B-9BE8-8D737890A26E}"/>
              </a:ext>
            </a:extLst>
          </p:cNvPr>
          <p:cNvSpPr txBox="1"/>
          <p:nvPr/>
        </p:nvSpPr>
        <p:spPr>
          <a:xfrm>
            <a:off x="7513162" y="1024210"/>
            <a:ext cx="3205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Priming the Meter Body</a:t>
            </a:r>
            <a:endParaRPr lang="en-CA" sz="24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B3A3E43-82EB-4D5F-8E24-DE78872F4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6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75"/>
    </mc:Choice>
    <mc:Fallback>
      <p:transition spd="slow" advTm="23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B0E3C33-F35E-4989-9B88-55514FCE7608}"/>
              </a:ext>
            </a:extLst>
          </p:cNvPr>
          <p:cNvGrpSpPr/>
          <p:nvPr/>
        </p:nvGrpSpPr>
        <p:grpSpPr>
          <a:xfrm>
            <a:off x="9419" y="6059594"/>
            <a:ext cx="12192001" cy="708025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A80647B-1465-47BF-8EBD-AA70167F7578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DE94A9BB-C793-4AC6-8FD3-E5D90076B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E032E88-FFA3-4F9E-8854-B10BABA94B1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" y="0"/>
            <a:ext cx="4658360" cy="256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EB6C95-5C01-4FD5-AA94-20F5E6EA866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464" y="2081752"/>
            <a:ext cx="5027295" cy="390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064ED2-8618-44E6-B751-DE4E0511D08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077" y="339532"/>
            <a:ext cx="513080" cy="5397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000E26-B0D2-4964-B030-B07AC9F57F21}"/>
              </a:ext>
            </a:extLst>
          </p:cNvPr>
          <p:cNvSpPr/>
          <p:nvPr/>
        </p:nvSpPr>
        <p:spPr>
          <a:xfrm>
            <a:off x="4348641" y="362244"/>
            <a:ext cx="7706358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44145" lvl="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Clear the priming data by pressing the RESET ICON             on the keypad.</a:t>
            </a:r>
            <a:endParaRPr lang="en-C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D6BF26-0150-4866-B492-EADF6F62BC4C}"/>
              </a:ext>
            </a:extLst>
          </p:cNvPr>
          <p:cNvSpPr/>
          <p:nvPr/>
        </p:nvSpPr>
        <p:spPr>
          <a:xfrm>
            <a:off x="614693" y="3551384"/>
            <a:ext cx="61905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priming the metering wheels you have to empty the calibration box and replace the calibration box back under the tank you are calibrating in this case TANK 1.</a:t>
            </a:r>
            <a:endParaRPr lang="en-CA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A6A6DD3-CFA9-4A1E-B6B3-DBFF400F304F}"/>
              </a:ext>
            </a:extLst>
          </p:cNvPr>
          <p:cNvSpPr/>
          <p:nvPr/>
        </p:nvSpPr>
        <p:spPr>
          <a:xfrm rot="19061127">
            <a:off x="10468685" y="1124905"/>
            <a:ext cx="308691" cy="336626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7AA89B-2BD3-448F-87A5-FDDE16D1054F}"/>
              </a:ext>
            </a:extLst>
          </p:cNvPr>
          <p:cNvSpPr txBox="1"/>
          <p:nvPr/>
        </p:nvSpPr>
        <p:spPr>
          <a:xfrm>
            <a:off x="7533015" y="1252612"/>
            <a:ext cx="4649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CAN PRESS RESET ON THE CALIBRATION SCREEN ALSO </a:t>
            </a:r>
            <a:endParaRPr lang="en-C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1DAFD09-F449-4CDA-B4B5-9DA8A316B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3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34"/>
    </mc:Choice>
    <mc:Fallback>
      <p:transition spd="slow" advTm="13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9B900F-13E6-4695-AF73-EBED716DF6B7}"/>
              </a:ext>
            </a:extLst>
          </p:cNvPr>
          <p:cNvGrpSpPr/>
          <p:nvPr/>
        </p:nvGrpSpPr>
        <p:grpSpPr>
          <a:xfrm>
            <a:off x="9419" y="6059594"/>
            <a:ext cx="12192001" cy="708025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109B2B-0CE4-4251-94E9-53316A4E1C72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45287127-543C-4D15-93D7-37E16199D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64190DA-4B71-4C81-A16C-8565ABB96B4F}"/>
              </a:ext>
            </a:extLst>
          </p:cNvPr>
          <p:cNvSpPr/>
          <p:nvPr/>
        </p:nvSpPr>
        <p:spPr>
          <a:xfrm>
            <a:off x="8059947" y="2262774"/>
            <a:ext cx="4114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Turn the metering system ON by pressing the         start Key</a:t>
            </a:r>
            <a:endParaRPr lang="en-CA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D1838-1090-4929-95B8-50B812A5A01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708" y="2678272"/>
            <a:ext cx="465081" cy="44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F3CE21-8096-415C-B40C-33138DD8E53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21" y="1949466"/>
            <a:ext cx="4114420" cy="23154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077C81-7DBA-4113-895F-3C59940AF8E4}"/>
              </a:ext>
            </a:extLst>
          </p:cNvPr>
          <p:cNvSpPr/>
          <p:nvPr/>
        </p:nvSpPr>
        <p:spPr>
          <a:xfrm>
            <a:off x="2914995" y="42648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Caution: The metering will engage and distribute the product into the sample collector</a:t>
            </a:r>
            <a:endParaRPr lang="en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389CA7-D7F8-4E67-97AE-421A0320B7C3}"/>
              </a:ext>
            </a:extLst>
          </p:cNvPr>
          <p:cNvSpPr/>
          <p:nvPr/>
        </p:nvSpPr>
        <p:spPr>
          <a:xfrm>
            <a:off x="2914995" y="51781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Note: The indicator lights are now Green which confirms that Metering is On and Actively flowing</a:t>
            </a:r>
            <a:endParaRPr lang="en-CA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DBB06BDE-8FFD-4FF3-BC6A-AC0B6182B96C}"/>
              </a:ext>
            </a:extLst>
          </p:cNvPr>
          <p:cNvSpPr/>
          <p:nvPr/>
        </p:nvSpPr>
        <p:spPr>
          <a:xfrm rot="5400000">
            <a:off x="7743009" y="2364817"/>
            <a:ext cx="170700" cy="62729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58EE44-A075-4CF6-B20C-A5C010028674}"/>
              </a:ext>
            </a:extLst>
          </p:cNvPr>
          <p:cNvSpPr txBox="1"/>
          <p:nvPr/>
        </p:nvSpPr>
        <p:spPr>
          <a:xfrm>
            <a:off x="103636" y="1198121"/>
            <a:ext cx="3519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YOUR START YOUR CALIBRATION COMFIRM THAT TANK 1 IS ON AND YOUR IN CALIBRATION </a:t>
            </a: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D1138B-A077-4C22-A46E-86EC532EFA3E}"/>
              </a:ext>
            </a:extLst>
          </p:cNvPr>
          <p:cNvSpPr txBox="1"/>
          <p:nvPr/>
        </p:nvSpPr>
        <p:spPr>
          <a:xfrm>
            <a:off x="3390954" y="874955"/>
            <a:ext cx="1532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TANK #1 ON GREEN LIGHT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9504A6-A724-4E57-A501-FCE174ED6552}"/>
              </a:ext>
            </a:extLst>
          </p:cNvPr>
          <p:cNvSpPr txBox="1"/>
          <p:nvPr/>
        </p:nvSpPr>
        <p:spPr>
          <a:xfrm>
            <a:off x="5810031" y="819404"/>
            <a:ext cx="1897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CALIBRATION ON GREEN LIGHT </a:t>
            </a:r>
            <a:endParaRPr lang="en-CA" dirty="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0B4F51D5-5287-4F97-A0EA-C5475FE1B76B}"/>
              </a:ext>
            </a:extLst>
          </p:cNvPr>
          <p:cNvSpPr/>
          <p:nvPr/>
        </p:nvSpPr>
        <p:spPr>
          <a:xfrm rot="21145450" flipH="1">
            <a:off x="4099839" y="1487216"/>
            <a:ext cx="188305" cy="110858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817C7560-C55F-473D-853A-F20DF1BFC977}"/>
              </a:ext>
            </a:extLst>
          </p:cNvPr>
          <p:cNvSpPr/>
          <p:nvPr/>
        </p:nvSpPr>
        <p:spPr>
          <a:xfrm>
            <a:off x="6611386" y="1385465"/>
            <a:ext cx="187468" cy="127307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7ECDB3-5250-43E3-8210-8B66FC1FD041}"/>
              </a:ext>
            </a:extLst>
          </p:cNvPr>
          <p:cNvSpPr txBox="1"/>
          <p:nvPr/>
        </p:nvSpPr>
        <p:spPr>
          <a:xfrm>
            <a:off x="4619345" y="294167"/>
            <a:ext cx="2953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CALIBRATING TANK 1</a:t>
            </a:r>
            <a:endParaRPr lang="en-CA" sz="2400" u="sng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E3EB830-ED5C-4F90-8977-2875EAF22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2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44"/>
    </mc:Choice>
    <mc:Fallback>
      <p:transition spd="slow" advTm="2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8D3BCF6-7DB9-4647-B83B-58FAD6B1221D}"/>
              </a:ext>
            </a:extLst>
          </p:cNvPr>
          <p:cNvGrpSpPr/>
          <p:nvPr/>
        </p:nvGrpSpPr>
        <p:grpSpPr>
          <a:xfrm>
            <a:off x="9419" y="6059594"/>
            <a:ext cx="12192001" cy="708025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FFECD56-D6AE-44EA-9A8A-724EFFED9710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69E69441-D112-40F0-B378-5017D7575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B0E2081-A5E5-45A0-B295-80360C86276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229" y="972324"/>
            <a:ext cx="4818380" cy="37560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8CA255-2533-438C-B6E6-497B6EEB5169}"/>
              </a:ext>
            </a:extLst>
          </p:cNvPr>
          <p:cNvSpPr/>
          <p:nvPr/>
        </p:nvSpPr>
        <p:spPr>
          <a:xfrm>
            <a:off x="1298331" y="71071"/>
            <a:ext cx="9595338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Estimated Weight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count continuously as product is collected into the Sample Collector. </a:t>
            </a:r>
            <a:endParaRPr lang="en-C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EE9285-5662-4DD7-B153-087BF3BED621}"/>
              </a:ext>
            </a:extLst>
          </p:cNvPr>
          <p:cNvSpPr/>
          <p:nvPr/>
        </p:nvSpPr>
        <p:spPr>
          <a:xfrm>
            <a:off x="811823" y="5197892"/>
            <a:ext cx="10568355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 the Metering when the Estimated weight is around </a:t>
            </a:r>
            <a:r>
              <a:rPr lang="en-US" i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15.00lbs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Proceed with the Yellow Forward Arrow.</a:t>
            </a:r>
            <a:endParaRPr lang="en-C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0CD7332-53C5-4120-8BE8-8D40CCBD5893}"/>
              </a:ext>
            </a:extLst>
          </p:cNvPr>
          <p:cNvSpPr/>
          <p:nvPr/>
        </p:nvSpPr>
        <p:spPr>
          <a:xfrm rot="1983530">
            <a:off x="2296962" y="1500337"/>
            <a:ext cx="4481048" cy="3380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B848EEE-D6D7-44FB-BCFF-75B330FE16DF}"/>
              </a:ext>
            </a:extLst>
          </p:cNvPr>
          <p:cNvSpPr/>
          <p:nvPr/>
        </p:nvSpPr>
        <p:spPr>
          <a:xfrm rot="20374120">
            <a:off x="2872374" y="2990622"/>
            <a:ext cx="1497850" cy="29971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E56AAF-650B-4148-83B5-0E779C4A7370}"/>
              </a:ext>
            </a:extLst>
          </p:cNvPr>
          <p:cNvSpPr txBox="1"/>
          <p:nvPr/>
        </p:nvSpPr>
        <p:spPr>
          <a:xfrm>
            <a:off x="1169377" y="3267674"/>
            <a:ext cx="2250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 THE STATE ICON TO STOP METERING </a:t>
            </a:r>
            <a:endParaRPr lang="en-C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DFA7A57-8746-4BD2-AD55-A7288E3D8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34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98"/>
    </mc:Choice>
    <mc:Fallback>
      <p:transition spd="slow" advTm="25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CDFA22-F016-44CC-8EFE-8B85131909A9}"/>
              </a:ext>
            </a:extLst>
          </p:cNvPr>
          <p:cNvGrpSpPr/>
          <p:nvPr/>
        </p:nvGrpSpPr>
        <p:grpSpPr>
          <a:xfrm>
            <a:off x="9419" y="6059594"/>
            <a:ext cx="12192001" cy="708025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8B3EFFA-E5BA-4C16-B1B7-16FE73BB1979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473075AF-571B-441B-9656-42EEE3F5C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766FA8C-CAC5-4747-B24B-B424AC18212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201" y="31625"/>
            <a:ext cx="4818380" cy="375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7E1C68-E34A-4E53-A332-CA19CCD5AA48}"/>
              </a:ext>
            </a:extLst>
          </p:cNvPr>
          <p:cNvSpPr txBox="1"/>
          <p:nvPr/>
        </p:nvSpPr>
        <p:spPr>
          <a:xfrm>
            <a:off x="1235412" y="951159"/>
            <a:ext cx="396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NOW WEIGH THE PRODUCT IN THE CALIBRTION BOX 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67E5EB-C41B-4C8C-9D52-782A631F25AC}"/>
              </a:ext>
            </a:extLst>
          </p:cNvPr>
          <p:cNvSpPr/>
          <p:nvPr/>
        </p:nvSpPr>
        <p:spPr>
          <a:xfrm>
            <a:off x="2256817" y="2062264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4B1137-4829-4BBC-8E46-D87F84897E0D}"/>
              </a:ext>
            </a:extLst>
          </p:cNvPr>
          <p:cNvSpPr txBox="1"/>
          <p:nvPr/>
        </p:nvSpPr>
        <p:spPr>
          <a:xfrm>
            <a:off x="5913689" y="4112533"/>
            <a:ext cx="5750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NOW YOU HAVE WEIGHT YOUR PRODUCT YOU WILL GO BACK TO THE TRACTOR CAB PRESS ON THE YELLOW ARROW</a:t>
            </a:r>
            <a:endParaRPr lang="en-CA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EFEDF6EB-4D8E-4938-8645-48DF009EEF89}"/>
              </a:ext>
            </a:extLst>
          </p:cNvPr>
          <p:cNvSpPr/>
          <p:nvPr/>
        </p:nvSpPr>
        <p:spPr>
          <a:xfrm rot="16968164">
            <a:off x="10935050" y="3959712"/>
            <a:ext cx="945437" cy="144381"/>
          </a:xfrm>
          <a:prstGeom prst="rightArrow">
            <a:avLst>
              <a:gd name="adj1" fmla="val 66609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Picture 5" descr="A picture containing floor, indoor, red&#10;&#10;Description automatically generated">
            <a:extLst>
              <a:ext uri="{FF2B5EF4-FFF2-40B4-BE49-F238E27FC236}">
                <a16:creationId xmlns:a16="http://schemas.microsoft.com/office/drawing/2014/main" id="{BF07C389-6AC9-48CC-A3AD-47AB24271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0613"/>
            <a:ext cx="5822590" cy="4082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B366A9-60BB-45F2-B67A-08CDF150DC67}"/>
              </a:ext>
            </a:extLst>
          </p:cNvPr>
          <p:cNvSpPr txBox="1"/>
          <p:nvPr/>
        </p:nvSpPr>
        <p:spPr>
          <a:xfrm>
            <a:off x="1902132" y="3429000"/>
            <a:ext cx="70937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15.25 lbs.</a:t>
            </a:r>
            <a:endParaRPr lang="en-C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1E8661B-69A3-4246-B7B3-B191CBA3F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4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12"/>
    </mc:Choice>
    <mc:Fallback>
      <p:transition spd="slow" advTm="19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B2F607-16D1-442D-BF9F-0CD8CC4CB76C}"/>
              </a:ext>
            </a:extLst>
          </p:cNvPr>
          <p:cNvGrpSpPr/>
          <p:nvPr/>
        </p:nvGrpSpPr>
        <p:grpSpPr>
          <a:xfrm>
            <a:off x="0" y="6215717"/>
            <a:ext cx="12192001" cy="708025"/>
            <a:chOff x="1" y="6269001"/>
            <a:chExt cx="12191999" cy="5889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0FB9D48-ED57-407D-AC7F-C352B5781E30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6" name="Picture 5" descr="Morris Logo No Bullet_RED.eps">
              <a:extLst>
                <a:ext uri="{FF2B5EF4-FFF2-40B4-BE49-F238E27FC236}">
                  <a16:creationId xmlns:a16="http://schemas.microsoft.com/office/drawing/2014/main" id="{35DBA9F2-EB5B-4AF7-BF1A-96440667E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644B7EF-E6E9-4A87-BDBA-A2E52B4957FB}"/>
              </a:ext>
            </a:extLst>
          </p:cNvPr>
          <p:cNvSpPr txBox="1"/>
          <p:nvPr/>
        </p:nvSpPr>
        <p:spPr>
          <a:xfrm>
            <a:off x="1677633" y="316007"/>
            <a:ext cx="883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CHECK LIST BEFORE YOU FILL TANKS OR START CALIBRATING </a:t>
            </a:r>
            <a:endParaRPr lang="en-CA" sz="2800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2EE3C1-6334-4C83-A6E2-82649A935CF2}"/>
              </a:ext>
            </a:extLst>
          </p:cNvPr>
          <p:cNvSpPr txBox="1"/>
          <p:nvPr/>
        </p:nvSpPr>
        <p:spPr>
          <a:xfrm>
            <a:off x="2385071" y="1225241"/>
            <a:ext cx="8255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1) Check seed plate setting before product is in the metering system you would have empty the metering system to change seed plate setting </a:t>
            </a:r>
            <a:endParaRPr lang="en-CA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C9AF0C-D73C-4117-B4E3-C6F4A25B4027}"/>
              </a:ext>
            </a:extLst>
          </p:cNvPr>
          <p:cNvSpPr txBox="1"/>
          <p:nvPr/>
        </p:nvSpPr>
        <p:spPr>
          <a:xfrm>
            <a:off x="2385071" y="2553357"/>
            <a:ext cx="8009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2) Check the Collector body diverters, these need to be in CLEAN OUT position for calibrating or you may damage the  diverters</a:t>
            </a:r>
            <a:endParaRPr lang="en-CA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EA479D-EF7D-423D-8C4F-7CD48016D15B}"/>
              </a:ext>
            </a:extLst>
          </p:cNvPr>
          <p:cNvSpPr txBox="1"/>
          <p:nvPr/>
        </p:nvSpPr>
        <p:spPr>
          <a:xfrm>
            <a:off x="2385071" y="3707621"/>
            <a:ext cx="8009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3) Make sure you have the hair pins in the correct  position for the drive you require on each tank (DIRECT DRIVE OR SLOW SPEED</a:t>
            </a:r>
            <a:r>
              <a:rPr lang="en-US" dirty="0"/>
              <a:t>)</a:t>
            </a: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583CB9-C40E-47C9-BC31-18C1A71F7705}"/>
              </a:ext>
            </a:extLst>
          </p:cNvPr>
          <p:cNvSpPr txBox="1"/>
          <p:nvPr/>
        </p:nvSpPr>
        <p:spPr>
          <a:xfrm>
            <a:off x="2385071" y="5032594"/>
            <a:ext cx="8009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4) Make sure you set your GEAR RATIO in your CALIBRATION SCREEN TO 2 for DIRECT DRIVE and SLOW SPEED TO 16</a:t>
            </a:r>
            <a:endParaRPr lang="en-CA" sz="24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FE01B9CA-951E-471B-987D-6E688BF6F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32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08"/>
    </mc:Choice>
    <mc:Fallback>
      <p:transition spd="slow" advTm="24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29F11E-0984-4B17-BF43-01EB1A613C93}"/>
              </a:ext>
            </a:extLst>
          </p:cNvPr>
          <p:cNvGrpSpPr/>
          <p:nvPr/>
        </p:nvGrpSpPr>
        <p:grpSpPr>
          <a:xfrm>
            <a:off x="9419" y="6059594"/>
            <a:ext cx="12192001" cy="708025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D65BE37-4D2C-4F4E-96F1-3E9CFC39F025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9738C3DE-885C-4379-9ED7-E5CF417F5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5588500-6868-4C51-886F-1A243E2BE8E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" y="31750"/>
            <a:ext cx="5212080" cy="33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F5B677-664A-4EDE-AB09-6AAF8F8F67B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595" y="2265430"/>
            <a:ext cx="4383405" cy="36588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7CA8E5-73FE-4690-A0A5-85CD15D75E74}"/>
              </a:ext>
            </a:extLst>
          </p:cNvPr>
          <p:cNvSpPr txBox="1"/>
          <p:nvPr/>
        </p:nvSpPr>
        <p:spPr>
          <a:xfrm>
            <a:off x="5396679" y="550731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 ON THE ICON 0.000 lb</a:t>
            </a:r>
            <a:endParaRPr lang="en-CA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9DD4DFB-72FA-472E-9431-84D35C0BE91A}"/>
              </a:ext>
            </a:extLst>
          </p:cNvPr>
          <p:cNvSpPr/>
          <p:nvPr/>
        </p:nvSpPr>
        <p:spPr>
          <a:xfrm rot="9814385">
            <a:off x="4821814" y="1068965"/>
            <a:ext cx="2260482" cy="269873"/>
          </a:xfrm>
          <a:prstGeom prst="rightArrow">
            <a:avLst>
              <a:gd name="adj1" fmla="val 35659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BE86F4-388A-4B28-A27D-24B9D6A01E57}"/>
              </a:ext>
            </a:extLst>
          </p:cNvPr>
          <p:cNvSpPr txBox="1"/>
          <p:nvPr/>
        </p:nvSpPr>
        <p:spPr>
          <a:xfrm>
            <a:off x="2409093" y="4747846"/>
            <a:ext cx="495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KEYPAD WILL APPEAR ENTER ACTUAL WEIGHT </a:t>
            </a:r>
            <a:endParaRPr lang="en-CA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7AEBA6D-C9B0-4B1A-AA8C-F7C432BDBC0C}"/>
              </a:ext>
            </a:extLst>
          </p:cNvPr>
          <p:cNvSpPr/>
          <p:nvPr/>
        </p:nvSpPr>
        <p:spPr>
          <a:xfrm>
            <a:off x="6868951" y="4791807"/>
            <a:ext cx="3086100" cy="28140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A7D6B8-37AA-493F-9F26-8655C2A88FF3}"/>
              </a:ext>
            </a:extLst>
          </p:cNvPr>
          <p:cNvSpPr txBox="1"/>
          <p:nvPr/>
        </p:nvSpPr>
        <p:spPr>
          <a:xfrm>
            <a:off x="1746739" y="5392283"/>
            <a:ext cx="606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ENTERING ACTUAL WEIGHT PRESS GREEN CHECK MARK </a:t>
            </a:r>
            <a:endParaRPr lang="en-CA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AF57C6F-D9A4-4ED7-89BA-4ED1CA8AC666}"/>
              </a:ext>
            </a:extLst>
          </p:cNvPr>
          <p:cNvSpPr/>
          <p:nvPr/>
        </p:nvSpPr>
        <p:spPr>
          <a:xfrm>
            <a:off x="7631723" y="5436244"/>
            <a:ext cx="3911624" cy="3253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EEDF37-7843-4E76-A95B-0ED8541E5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44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58"/>
    </mc:Choice>
    <mc:Fallback>
      <p:transition spd="slow" advTm="11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0E13C7-967E-4042-B22E-CED9CE1472E2}"/>
              </a:ext>
            </a:extLst>
          </p:cNvPr>
          <p:cNvGrpSpPr/>
          <p:nvPr/>
        </p:nvGrpSpPr>
        <p:grpSpPr>
          <a:xfrm>
            <a:off x="9419" y="6059594"/>
            <a:ext cx="12192001" cy="708025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1180B4-6800-4891-ABC4-39B29C5D1581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33B6A869-D3D6-4706-B4AB-9A54781D5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A0D92A5-84C6-439C-B594-058621E7608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2" y="1584621"/>
            <a:ext cx="5010785" cy="320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3C4699-7C4A-4FA9-8641-1E4C691C07E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729" y="1332104"/>
            <a:ext cx="4604852" cy="29851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2BADD7-5C38-4806-9F71-F96178396BED}"/>
              </a:ext>
            </a:extLst>
          </p:cNvPr>
          <p:cNvSpPr txBox="1"/>
          <p:nvPr/>
        </p:nvSpPr>
        <p:spPr>
          <a:xfrm>
            <a:off x="9419" y="5273379"/>
            <a:ext cx="515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ACTUAL WEIGHT ENTED PRESS THE YELLOW ARROW </a:t>
            </a:r>
            <a:endParaRPr lang="en-CA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657B87B-4A50-4904-90C8-692D4AAF56FD}"/>
              </a:ext>
            </a:extLst>
          </p:cNvPr>
          <p:cNvSpPr/>
          <p:nvPr/>
        </p:nvSpPr>
        <p:spPr>
          <a:xfrm rot="16200000">
            <a:off x="4077065" y="4887223"/>
            <a:ext cx="723170" cy="23153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46DF97-62D0-4E9C-9F3F-4647149377E0}"/>
              </a:ext>
            </a:extLst>
          </p:cNvPr>
          <p:cNvSpPr txBox="1"/>
          <p:nvPr/>
        </p:nvSpPr>
        <p:spPr>
          <a:xfrm>
            <a:off x="5152292" y="1923876"/>
            <a:ext cx="2444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NOW YOU WILL GO TO THE NEXT SCREEN, PRESS THE </a:t>
            </a:r>
            <a:r>
              <a:rPr lang="en-US" b="1" dirty="0">
                <a:highlight>
                  <a:srgbClr val="FF0000"/>
                </a:highlight>
              </a:rPr>
              <a:t>Not Saved </a:t>
            </a:r>
            <a:endParaRPr lang="en-CA" b="1" dirty="0">
              <a:highlight>
                <a:srgbClr val="FF0000"/>
              </a:highlight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8B10AA9-5130-4A21-991B-54E3017F7537}"/>
              </a:ext>
            </a:extLst>
          </p:cNvPr>
          <p:cNvSpPr/>
          <p:nvPr/>
        </p:nvSpPr>
        <p:spPr>
          <a:xfrm>
            <a:off x="7262446" y="2534387"/>
            <a:ext cx="3930161" cy="2902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50E4846-8BFA-4F1E-8D83-58B7D5AAC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26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21"/>
    </mc:Choice>
    <mc:Fallback>
      <p:transition spd="slow" advTm="11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B94400-687C-45A5-9C2F-AEC730D88AE8}"/>
              </a:ext>
            </a:extLst>
          </p:cNvPr>
          <p:cNvGrpSpPr/>
          <p:nvPr/>
        </p:nvGrpSpPr>
        <p:grpSpPr>
          <a:xfrm>
            <a:off x="9419" y="6059594"/>
            <a:ext cx="12192001" cy="708025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9E26AC0-6ED3-4533-BD36-44F5FB69E3A0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331E0013-3E80-42C7-BEB8-9E0816B3F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EF3F658-CFA2-4731-A6B1-894A17225EE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46" y="1412447"/>
            <a:ext cx="6734412" cy="426738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0090EE-083C-456A-B441-8EC9728E4B43}"/>
              </a:ext>
            </a:extLst>
          </p:cNvPr>
          <p:cNvSpPr txBox="1"/>
          <p:nvPr/>
        </p:nvSpPr>
        <p:spPr>
          <a:xfrm>
            <a:off x="9563241" y="3206021"/>
            <a:ext cx="135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Now Saved</a:t>
            </a:r>
            <a:endParaRPr lang="en-CA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5D54CE6-95D9-43D9-BE6E-92C1F0E84850}"/>
              </a:ext>
            </a:extLst>
          </p:cNvPr>
          <p:cNvSpPr/>
          <p:nvPr/>
        </p:nvSpPr>
        <p:spPr>
          <a:xfrm rot="10800000">
            <a:off x="8405446" y="3260208"/>
            <a:ext cx="1157795" cy="26095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4CA6DFA-90D3-461E-A144-1970DBC680B5}"/>
              </a:ext>
            </a:extLst>
          </p:cNvPr>
          <p:cNvSpPr/>
          <p:nvPr/>
        </p:nvSpPr>
        <p:spPr>
          <a:xfrm rot="5400000">
            <a:off x="2765534" y="1824757"/>
            <a:ext cx="1696912" cy="2806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0A8934-5B2B-4AA2-9EE7-6E3010035F78}"/>
              </a:ext>
            </a:extLst>
          </p:cNvPr>
          <p:cNvSpPr txBox="1"/>
          <p:nvPr/>
        </p:nvSpPr>
        <p:spPr>
          <a:xfrm>
            <a:off x="2910207" y="193296"/>
            <a:ext cx="1688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Old cal factor before calibration </a:t>
            </a:r>
            <a:endParaRPr lang="en-CA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BA7E0A0-01AD-4F00-9D5A-0C62138912AD}"/>
              </a:ext>
            </a:extLst>
          </p:cNvPr>
          <p:cNvSpPr/>
          <p:nvPr/>
        </p:nvSpPr>
        <p:spPr>
          <a:xfrm rot="5400000">
            <a:off x="4515203" y="1824757"/>
            <a:ext cx="1696912" cy="2806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B87012-C16D-471B-9112-3169DBAF0C93}"/>
              </a:ext>
            </a:extLst>
          </p:cNvPr>
          <p:cNvSpPr txBox="1"/>
          <p:nvPr/>
        </p:nvSpPr>
        <p:spPr>
          <a:xfrm>
            <a:off x="4835769" y="246048"/>
            <a:ext cx="1459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CAL FACTOR after calibration </a:t>
            </a:r>
            <a:endParaRPr lang="en-CA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32A0032-5732-407D-A948-CCB78D19F221}"/>
              </a:ext>
            </a:extLst>
          </p:cNvPr>
          <p:cNvSpPr/>
          <p:nvPr/>
        </p:nvSpPr>
        <p:spPr>
          <a:xfrm rot="7549371">
            <a:off x="6382670" y="1988003"/>
            <a:ext cx="1946032" cy="203340"/>
          </a:xfrm>
          <a:prstGeom prst="rightArrow">
            <a:avLst>
              <a:gd name="adj1" fmla="val 55700"/>
              <a:gd name="adj2" fmla="val 6799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519A27-0EDC-436C-8068-D45386E01777}"/>
              </a:ext>
            </a:extLst>
          </p:cNvPr>
          <p:cNvSpPr txBox="1"/>
          <p:nvPr/>
        </p:nvSpPr>
        <p:spPr>
          <a:xfrm>
            <a:off x="7682295" y="312693"/>
            <a:ext cx="2921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change was 1.85% difference between old cal factor and the new cal factor </a:t>
            </a:r>
            <a:endParaRPr lang="en-CA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86369A4-0B38-4801-A3C3-63E4801336F8}"/>
              </a:ext>
            </a:extLst>
          </p:cNvPr>
          <p:cNvSpPr/>
          <p:nvPr/>
        </p:nvSpPr>
        <p:spPr>
          <a:xfrm rot="10800000">
            <a:off x="8584832" y="5176019"/>
            <a:ext cx="1602521" cy="2470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B701E2-EA44-434E-A103-ABA78C32A58B}"/>
              </a:ext>
            </a:extLst>
          </p:cNvPr>
          <p:cNvSpPr txBox="1"/>
          <p:nvPr/>
        </p:nvSpPr>
        <p:spPr>
          <a:xfrm>
            <a:off x="10088477" y="4976401"/>
            <a:ext cx="2014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NOW PRESS GREEN CHECK MARK</a:t>
            </a:r>
            <a:endParaRPr lang="en-CA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B7FB914-7608-4572-8F5F-6FD23B35B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9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05"/>
    </mc:Choice>
    <mc:Fallback>
      <p:transition spd="slow" advTm="15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25A9F9-F0B3-4266-A40C-9915CFD82019}"/>
              </a:ext>
            </a:extLst>
          </p:cNvPr>
          <p:cNvGrpSpPr/>
          <p:nvPr/>
        </p:nvGrpSpPr>
        <p:grpSpPr>
          <a:xfrm>
            <a:off x="9419" y="6059594"/>
            <a:ext cx="12192001" cy="708025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5073567-FF93-4F39-A948-EA77D85908B2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A8B81313-2051-4F2F-AB2F-1CDBD3EAC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E8E75F-A36E-46E1-9364-F535BBD654F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23" y="0"/>
            <a:ext cx="7453997" cy="60858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AF9556-5DBD-4BD6-8D2C-9C18DAD17BFD}"/>
              </a:ext>
            </a:extLst>
          </p:cNvPr>
          <p:cNvSpPr txBox="1"/>
          <p:nvPr/>
        </p:nvSpPr>
        <p:spPr>
          <a:xfrm>
            <a:off x="149469" y="808892"/>
            <a:ext cx="44752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Once you press the GREEN CHECK MARK YOU WILL START BACK AT THE CALIBRATION SCREEN. YOU WILL NEED TO PREFORM 2 OR 3 CALIBRATIONS PER TANK WITH THE GOAL BEING TO GET TO LESS THAN 1% FROM YOUR SET RATE </a:t>
            </a:r>
            <a:endParaRPr lang="en-CA" sz="2400" b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1BE4C17-F547-48C3-8D21-65E5A8EA3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1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61"/>
    </mc:Choice>
    <mc:Fallback>
      <p:transition spd="slow" advTm="12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223A10-E830-47FA-ACC3-A6FB86189C2C}"/>
              </a:ext>
            </a:extLst>
          </p:cNvPr>
          <p:cNvGrpSpPr/>
          <p:nvPr/>
        </p:nvGrpSpPr>
        <p:grpSpPr>
          <a:xfrm>
            <a:off x="9419" y="6059594"/>
            <a:ext cx="12192001" cy="708025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AF7B2DD-DA5C-41FA-BB38-7DFBA75CD09A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BB3754E2-43E0-40AA-9274-6FF6FC3BF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1513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5AAC12-4EF3-46A7-B50C-37B807428FD1}"/>
              </a:ext>
            </a:extLst>
          </p:cNvPr>
          <p:cNvSpPr txBox="1"/>
          <p:nvPr/>
        </p:nvSpPr>
        <p:spPr>
          <a:xfrm>
            <a:off x="2420223" y="4328"/>
            <a:ext cx="760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0000"/>
                </a:highlight>
              </a:rPr>
              <a:t>Before you can Calibrate you need to check a few settings </a:t>
            </a:r>
            <a:endParaRPr lang="en-CA" sz="2400" b="1" dirty="0">
              <a:highlight>
                <a:srgbClr val="FF0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28EB63-EA19-4021-9BD2-E36C997EB543}"/>
              </a:ext>
            </a:extLst>
          </p:cNvPr>
          <p:cNvSpPr txBox="1"/>
          <p:nvPr/>
        </p:nvSpPr>
        <p:spPr>
          <a:xfrm>
            <a:off x="2420224" y="316890"/>
            <a:ext cx="7351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Seed plate setting what seed plate setting is needed </a:t>
            </a:r>
            <a:r>
              <a:rPr lang="en-US" b="1" u="sng" dirty="0"/>
              <a:t>FINE, MEDIUM, COURSE </a:t>
            </a:r>
            <a:endParaRPr lang="en-CA" b="1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CFF457-1A2B-4382-95FD-00CAB6E19902}"/>
              </a:ext>
            </a:extLst>
          </p:cNvPr>
          <p:cNvSpPr txBox="1"/>
          <p:nvPr/>
        </p:nvSpPr>
        <p:spPr>
          <a:xfrm>
            <a:off x="1109687" y="4314610"/>
            <a:ext cx="3441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Which Transmission setting do you need </a:t>
            </a:r>
            <a:r>
              <a:rPr lang="en-US" b="1" u="sng" dirty="0"/>
              <a:t>DRIECT DRIVE gear ratio 2 </a:t>
            </a:r>
            <a:r>
              <a:rPr lang="en-US" dirty="0"/>
              <a:t>or </a:t>
            </a:r>
            <a:r>
              <a:rPr lang="en-US" b="1" u="sng" dirty="0"/>
              <a:t>SLOW SPEED gear ratio 16</a:t>
            </a:r>
            <a:endParaRPr lang="en-CA" b="1" u="sng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44BE6E-1E60-4688-B600-9C92BDE2FF37}"/>
              </a:ext>
            </a:extLst>
          </p:cNvPr>
          <p:cNvSpPr txBox="1"/>
          <p:nvPr/>
        </p:nvSpPr>
        <p:spPr>
          <a:xfrm>
            <a:off x="8352161" y="4565652"/>
            <a:ext cx="362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SHOWS DIRECT DRIVE HAIR PIN IS OFF THE HYDRUALIC MOTOR </a:t>
            </a:r>
            <a:endParaRPr lang="en-C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ACCC4E-D474-4F21-B5D5-8A7DA18C1E6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044291" y="686222"/>
            <a:ext cx="2718735" cy="3076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E55072-AC04-40FD-BC5F-2CD01E77EBB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55852" y="932153"/>
            <a:ext cx="2935675" cy="28751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6D2D21-2C37-40B1-B2C4-DC354209ABE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804495" y="1080423"/>
            <a:ext cx="2625400" cy="2687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9AECAC-C225-437A-B59B-A2E98A9FA337}"/>
              </a:ext>
            </a:extLst>
          </p:cNvPr>
          <p:cNvSpPr txBox="1"/>
          <p:nvPr/>
        </p:nvSpPr>
        <p:spPr>
          <a:xfrm rot="10800000" flipV="1">
            <a:off x="1873328" y="711925"/>
            <a:ext cx="145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Direct Drive</a:t>
            </a:r>
            <a:endParaRPr lang="en-CA" dirty="0"/>
          </a:p>
        </p:txBody>
      </p:sp>
      <p:pic>
        <p:nvPicPr>
          <p:cNvPr id="9" name="Picture 8" descr="CAl_20">
            <a:extLst>
              <a:ext uri="{FF2B5EF4-FFF2-40B4-BE49-F238E27FC236}">
                <a16:creationId xmlns:a16="http://schemas.microsoft.com/office/drawing/2014/main" id="{896B82F3-3CFD-4194-A43C-FD06EEFC1E0C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541" y="3807300"/>
            <a:ext cx="3223260" cy="238285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8C500B-44D9-48F0-8CBC-DCAC5AE74537}"/>
              </a:ext>
            </a:extLst>
          </p:cNvPr>
          <p:cNvSpPr txBox="1"/>
          <p:nvPr/>
        </p:nvSpPr>
        <p:spPr>
          <a:xfrm>
            <a:off x="9566599" y="2206375"/>
            <a:ext cx="2625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EXAMPLE:   </a:t>
            </a:r>
          </a:p>
          <a:p>
            <a:r>
              <a:rPr lang="en-US" b="1" dirty="0"/>
              <a:t>FINE SEED PLATE SETTING</a:t>
            </a:r>
          </a:p>
          <a:p>
            <a:r>
              <a:rPr lang="en-US" b="1" dirty="0"/>
              <a:t> CANOLA</a:t>
            </a:r>
            <a:endParaRPr lang="en-CA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D7B6E6-29E6-44B3-A006-E640F85AD664}"/>
              </a:ext>
            </a:extLst>
          </p:cNvPr>
          <p:cNvSpPr txBox="1"/>
          <p:nvPr/>
        </p:nvSpPr>
        <p:spPr>
          <a:xfrm>
            <a:off x="9524082" y="966780"/>
            <a:ext cx="262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CANOLA IS A SLOW SPEED SETTING </a:t>
            </a:r>
            <a:endParaRPr lang="en-CA" b="1" u="sng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911552-8236-4324-A7EB-B3C06B703634}"/>
              </a:ext>
            </a:extLst>
          </p:cNvPr>
          <p:cNvSpPr/>
          <p:nvPr/>
        </p:nvSpPr>
        <p:spPr>
          <a:xfrm>
            <a:off x="6856064" y="1802806"/>
            <a:ext cx="1307183" cy="158546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CANOLA             C</a:t>
            </a:r>
            <a:endParaRPr lang="en-CA" sz="1000" b="1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B6137847-2625-4E2B-B148-48043DA796D2}"/>
              </a:ext>
            </a:extLst>
          </p:cNvPr>
          <p:cNvSpPr/>
          <p:nvPr/>
        </p:nvSpPr>
        <p:spPr>
          <a:xfrm rot="10800000">
            <a:off x="6938992" y="4776275"/>
            <a:ext cx="1436494" cy="25291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BEAAF8-BFA9-4B9E-BE3D-103AFCC50278}"/>
              </a:ext>
            </a:extLst>
          </p:cNvPr>
          <p:cNvSpPr/>
          <p:nvPr/>
        </p:nvSpPr>
        <p:spPr>
          <a:xfrm>
            <a:off x="8163247" y="1781093"/>
            <a:ext cx="578081" cy="201972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FINE</a:t>
            </a:r>
            <a:endParaRPr lang="en-CA" sz="1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334FD8-A454-43A6-ACED-07D0DDBCCC85}"/>
              </a:ext>
            </a:extLst>
          </p:cNvPr>
          <p:cNvSpPr txBox="1"/>
          <p:nvPr/>
        </p:nvSpPr>
        <p:spPr>
          <a:xfrm>
            <a:off x="7015790" y="737599"/>
            <a:ext cx="2279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Slow Speed </a:t>
            </a:r>
            <a:r>
              <a:rPr lang="en-CA" b="1" dirty="0"/>
              <a:t>Drive</a:t>
            </a:r>
            <a:endParaRPr lang="en-CA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890E2D13-7FDC-4AFB-A7BB-E739F8746568}"/>
              </a:ext>
            </a:extLst>
          </p:cNvPr>
          <p:cNvSpPr/>
          <p:nvPr/>
        </p:nvSpPr>
        <p:spPr>
          <a:xfrm rot="12327619" flipV="1">
            <a:off x="7420628" y="2324151"/>
            <a:ext cx="2376531" cy="160136"/>
          </a:xfrm>
          <a:prstGeom prst="rightArrow">
            <a:avLst>
              <a:gd name="adj1" fmla="val 62707"/>
              <a:gd name="adj2" fmla="val 5022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A3961688-1B7D-4C58-A67C-99C92307A084}"/>
              </a:ext>
            </a:extLst>
          </p:cNvPr>
          <p:cNvSpPr/>
          <p:nvPr/>
        </p:nvSpPr>
        <p:spPr>
          <a:xfrm rot="12664164">
            <a:off x="8453518" y="2207984"/>
            <a:ext cx="1319348" cy="166938"/>
          </a:xfrm>
          <a:prstGeom prst="rightArrow">
            <a:avLst>
              <a:gd name="adj1" fmla="val 46896"/>
              <a:gd name="adj2" fmla="val 5022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96A38C-A416-4C5C-82C1-E1F786507281}"/>
              </a:ext>
            </a:extLst>
          </p:cNvPr>
          <p:cNvSpPr txBox="1"/>
          <p:nvPr/>
        </p:nvSpPr>
        <p:spPr>
          <a:xfrm>
            <a:off x="932330" y="1708725"/>
            <a:ext cx="1538362" cy="4292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F90F3E2-5C4C-4265-BA61-BAB839454D97}"/>
              </a:ext>
            </a:extLst>
          </p:cNvPr>
          <p:cNvSpPr txBox="1"/>
          <p:nvPr/>
        </p:nvSpPr>
        <p:spPr>
          <a:xfrm>
            <a:off x="2470692" y="1708725"/>
            <a:ext cx="719333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34FA2C8-7B76-4E07-BB30-7662856279CA}"/>
              </a:ext>
            </a:extLst>
          </p:cNvPr>
          <p:cNvGrpSpPr/>
          <p:nvPr/>
        </p:nvGrpSpPr>
        <p:grpSpPr>
          <a:xfrm>
            <a:off x="0" y="6215717"/>
            <a:ext cx="12192001" cy="708025"/>
            <a:chOff x="1" y="6269001"/>
            <a:chExt cx="12191999" cy="5889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EFBC539-4195-4595-ACB5-E8BFD690E524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55" name="Picture 54" descr="Morris Logo No Bullet_RED.eps">
              <a:extLst>
                <a:ext uri="{FF2B5EF4-FFF2-40B4-BE49-F238E27FC236}">
                  <a16:creationId xmlns:a16="http://schemas.microsoft.com/office/drawing/2014/main" id="{D24953D2-CA08-420F-8E85-3723F069E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0D5A35-2B27-436B-8C6A-C270BDCA0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7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56"/>
    </mc:Choice>
    <mc:Fallback>
      <p:transition spd="slow" advTm="4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514856-6373-4B4C-BD13-59AD38BB22A5}"/>
              </a:ext>
            </a:extLst>
          </p:cNvPr>
          <p:cNvGrpSpPr/>
          <p:nvPr/>
        </p:nvGrpSpPr>
        <p:grpSpPr>
          <a:xfrm>
            <a:off x="0" y="6215717"/>
            <a:ext cx="12192001" cy="708025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270FDCE-7576-4424-A5E8-D90B5C940A9B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AA56220D-5E87-44CE-AD1D-A2D0A55E9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AE837DF-C383-487F-A81C-42E5B38D27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91" y="0"/>
            <a:ext cx="8864007" cy="6291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659308-661D-4CB0-95D8-4561004B4404}"/>
              </a:ext>
            </a:extLst>
          </p:cNvPr>
          <p:cNvSpPr txBox="1"/>
          <p:nvPr/>
        </p:nvSpPr>
        <p:spPr>
          <a:xfrm>
            <a:off x="268448" y="687897"/>
            <a:ext cx="28942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From Seeder Controller  swipe up from the bottom of your screen and the Control Ribbon will appear </a:t>
            </a:r>
            <a:endParaRPr lang="en-CA" sz="2400" dirty="0"/>
          </a:p>
        </p:txBody>
      </p:sp>
      <p:pic>
        <p:nvPicPr>
          <p:cNvPr id="8" name="Picture 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E1A7E4AE-FCB2-4878-BEC4-4F71F651338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93" y="5210772"/>
            <a:ext cx="8864007" cy="10248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47033C-407C-4368-B20C-76E3C673D8C5}"/>
              </a:ext>
            </a:extLst>
          </p:cNvPr>
          <p:cNvSpPr txBox="1"/>
          <p:nvPr/>
        </p:nvSpPr>
        <p:spPr>
          <a:xfrm>
            <a:off x="141402" y="3911948"/>
            <a:ext cx="3186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Press Load Global Home Screen Icon</a:t>
            </a:r>
            <a:endParaRPr lang="en-CA" sz="2400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48D6BD5-3358-4450-9CD9-8E64DDECE610}"/>
              </a:ext>
            </a:extLst>
          </p:cNvPr>
          <p:cNvSpPr/>
          <p:nvPr/>
        </p:nvSpPr>
        <p:spPr>
          <a:xfrm rot="871390">
            <a:off x="2878764" y="4840559"/>
            <a:ext cx="5359482" cy="455236"/>
          </a:xfrm>
          <a:prstGeom prst="rightArrow">
            <a:avLst>
              <a:gd name="adj1" fmla="val 38967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9F7CAD18-9DD4-430B-ACE7-E783A40F5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8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6"/>
    </mc:Choice>
    <mc:Fallback>
      <p:transition spd="slow" advTm="9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11F219-22D4-4409-B7A6-016AC508447D}"/>
              </a:ext>
            </a:extLst>
          </p:cNvPr>
          <p:cNvGrpSpPr/>
          <p:nvPr/>
        </p:nvGrpSpPr>
        <p:grpSpPr>
          <a:xfrm>
            <a:off x="0" y="6215717"/>
            <a:ext cx="12192001" cy="708025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2555BC8-D542-4355-B5FB-07642D00415A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164C6F33-8A5D-48E5-8618-73147676E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488D52B-BB47-461C-99DC-3E5A770791C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11314" cy="62157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B07B0A-BED9-49D8-A757-78E0E4220382}"/>
              </a:ext>
            </a:extLst>
          </p:cNvPr>
          <p:cNvSpPr txBox="1"/>
          <p:nvPr/>
        </p:nvSpPr>
        <p:spPr>
          <a:xfrm>
            <a:off x="9313682" y="923827"/>
            <a:ext cx="2878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Press on the CALIBRATION SCREEN </a:t>
            </a:r>
            <a:endParaRPr lang="en-CA" sz="2400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5F8B412-A6CB-4727-ADA7-984618689F48}"/>
              </a:ext>
            </a:extLst>
          </p:cNvPr>
          <p:cNvSpPr/>
          <p:nvPr/>
        </p:nvSpPr>
        <p:spPr>
          <a:xfrm rot="9986362">
            <a:off x="7985682" y="1761668"/>
            <a:ext cx="1552430" cy="23400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2B3E449-0CAD-45C9-8B2C-51F4B7921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8"/>
    </mc:Choice>
    <mc:Fallback>
      <p:transition spd="slow" advTm="3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7869A9-FC7E-47B6-BDD2-0A5FD2CF4F0E}"/>
              </a:ext>
            </a:extLst>
          </p:cNvPr>
          <p:cNvGrpSpPr/>
          <p:nvPr/>
        </p:nvGrpSpPr>
        <p:grpSpPr>
          <a:xfrm>
            <a:off x="9419" y="6059594"/>
            <a:ext cx="12192001" cy="708025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6F3D0FA-5FAC-4FE0-97C7-4F60589AE408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B806CEC2-94E3-458A-91F0-AAC3360F6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316DCF6-31C8-4131-BA06-7F7ADB2E5C44}"/>
              </a:ext>
            </a:extLst>
          </p:cNvPr>
          <p:cNvSpPr txBox="1"/>
          <p:nvPr/>
        </p:nvSpPr>
        <p:spPr>
          <a:xfrm>
            <a:off x="2016785" y="66984"/>
            <a:ext cx="8158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ICONS THAT YOU WILL USE ON CALIBRATION SCREEN </a:t>
            </a:r>
            <a:endParaRPr lang="en-CA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C680E-F4F0-4DFF-B93D-E567E70E6AC8}"/>
              </a:ext>
            </a:extLst>
          </p:cNvPr>
          <p:cNvSpPr txBox="1"/>
          <p:nvPr/>
        </p:nvSpPr>
        <p:spPr>
          <a:xfrm>
            <a:off x="7037527" y="1195717"/>
            <a:ext cx="503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MANUAL SPEED ON/OFF 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850864-E1D1-4C10-948D-E385BA55E61C}"/>
              </a:ext>
            </a:extLst>
          </p:cNvPr>
          <p:cNvSpPr txBox="1"/>
          <p:nvPr/>
        </p:nvSpPr>
        <p:spPr>
          <a:xfrm>
            <a:off x="7082809" y="1530195"/>
            <a:ext cx="4600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SET THE MANUAL SPEED/SHOW SPEED WHEN ON </a:t>
            </a: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2D527C-2711-4842-94D9-EF6549857940}"/>
              </a:ext>
            </a:extLst>
          </p:cNvPr>
          <p:cNvSpPr txBox="1"/>
          <p:nvPr/>
        </p:nvSpPr>
        <p:spPr>
          <a:xfrm>
            <a:off x="7037525" y="2124130"/>
            <a:ext cx="3811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ENTER CALIBRATION WIZZARD  </a:t>
            </a:r>
            <a:endParaRPr lang="en-C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7771F7-0FF0-47DD-9BFE-1765AA847B80}"/>
              </a:ext>
            </a:extLst>
          </p:cNvPr>
          <p:cNvSpPr txBox="1"/>
          <p:nvPr/>
        </p:nvSpPr>
        <p:spPr>
          <a:xfrm>
            <a:off x="6995381" y="2608684"/>
            <a:ext cx="5223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 TO TOGGLE THROUGH TANKS  1</a:t>
            </a:r>
            <a:r>
              <a:rPr lang="en-US" sz="2000" dirty="0"/>
              <a:t>, </a:t>
            </a:r>
            <a:r>
              <a:rPr lang="en-US" dirty="0"/>
              <a:t>2, 3, 4.</a:t>
            </a:r>
            <a:endParaRPr lang="en-C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340338-32A7-4508-8E4D-2272D8F46EDA}"/>
              </a:ext>
            </a:extLst>
          </p:cNvPr>
          <p:cNvSpPr txBox="1"/>
          <p:nvPr/>
        </p:nvSpPr>
        <p:spPr>
          <a:xfrm>
            <a:off x="6995381" y="3523925"/>
            <a:ext cx="5012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 TO SET GEAR RATIO (2 OR 16)</a:t>
            </a:r>
            <a:endParaRPr lang="en-CA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F9313483-480E-4DFE-8C13-B470CE6B0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368"/>
            <a:ext cx="6995381" cy="559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12D59D00-E311-48C5-8DCC-93443687BEB3}"/>
              </a:ext>
            </a:extLst>
          </p:cNvPr>
          <p:cNvSpPr/>
          <p:nvPr/>
        </p:nvSpPr>
        <p:spPr>
          <a:xfrm rot="10800000">
            <a:off x="4806944" y="1187360"/>
            <a:ext cx="2272727" cy="394222"/>
          </a:xfrm>
          <a:prstGeom prst="rightArrow">
            <a:avLst>
              <a:gd name="adj1" fmla="val 3707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5844097-D2A7-4C12-BD0B-D777529228FD}"/>
              </a:ext>
            </a:extLst>
          </p:cNvPr>
          <p:cNvSpPr/>
          <p:nvPr/>
        </p:nvSpPr>
        <p:spPr>
          <a:xfrm rot="10800000">
            <a:off x="4828017" y="1651344"/>
            <a:ext cx="2272728" cy="369622"/>
          </a:xfrm>
          <a:prstGeom prst="rightArrow">
            <a:avLst>
              <a:gd name="adj1" fmla="val 3707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0DCCC245-0AC7-4718-A5A3-08FB6FCA9AFB}"/>
              </a:ext>
            </a:extLst>
          </p:cNvPr>
          <p:cNvSpPr/>
          <p:nvPr/>
        </p:nvSpPr>
        <p:spPr>
          <a:xfrm rot="10800000">
            <a:off x="4806944" y="2170564"/>
            <a:ext cx="2272730" cy="325084"/>
          </a:xfrm>
          <a:prstGeom prst="rightArrow">
            <a:avLst>
              <a:gd name="adj1" fmla="val 3707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1469FA2-B266-4FFF-9F9A-C3E4AA2F4168}"/>
              </a:ext>
            </a:extLst>
          </p:cNvPr>
          <p:cNvSpPr/>
          <p:nvPr/>
        </p:nvSpPr>
        <p:spPr>
          <a:xfrm rot="10800000">
            <a:off x="4838554" y="2646372"/>
            <a:ext cx="2198973" cy="351489"/>
          </a:xfrm>
          <a:prstGeom prst="rightArrow">
            <a:avLst>
              <a:gd name="adj1" fmla="val 3707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6904AC19-ED4C-4E22-82A6-150F7626F688}"/>
              </a:ext>
            </a:extLst>
          </p:cNvPr>
          <p:cNvSpPr/>
          <p:nvPr/>
        </p:nvSpPr>
        <p:spPr>
          <a:xfrm rot="10800000">
            <a:off x="4828017" y="3147458"/>
            <a:ext cx="2251654" cy="302705"/>
          </a:xfrm>
          <a:prstGeom prst="rightArrow">
            <a:avLst>
              <a:gd name="adj1" fmla="val 3707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3C56BC46-7E38-4123-AD10-903520929A7F}"/>
              </a:ext>
            </a:extLst>
          </p:cNvPr>
          <p:cNvSpPr/>
          <p:nvPr/>
        </p:nvSpPr>
        <p:spPr>
          <a:xfrm rot="10800000">
            <a:off x="4806944" y="3523926"/>
            <a:ext cx="2272726" cy="360410"/>
          </a:xfrm>
          <a:prstGeom prst="rightArrow">
            <a:avLst>
              <a:gd name="adj1" fmla="val 3707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C547A1-5D37-43D7-9E1A-A516E1DB44EB}"/>
              </a:ext>
            </a:extLst>
          </p:cNvPr>
          <p:cNvSpPr txBox="1"/>
          <p:nvPr/>
        </p:nvSpPr>
        <p:spPr>
          <a:xfrm>
            <a:off x="7037525" y="2994672"/>
            <a:ext cx="522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SHOWS CAL FACTOR / UNCALIBRATED/ENTER CAL FACTOR  </a:t>
            </a:r>
            <a:endParaRPr lang="en-CA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660EF81-6C81-4D6A-8264-D0C7D5B971C4}"/>
              </a:ext>
            </a:extLst>
          </p:cNvPr>
          <p:cNvSpPr/>
          <p:nvPr/>
        </p:nvSpPr>
        <p:spPr>
          <a:xfrm>
            <a:off x="7737446" y="474505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DIRECT DRIVE =GEAR RATIO 2</a:t>
            </a:r>
          </a:p>
          <a:p>
            <a:r>
              <a:rPr lang="en-US" b="1" dirty="0"/>
              <a:t>SLOW SPEED= GEAR RATIO 16</a:t>
            </a:r>
            <a:endParaRPr lang="en-CA" b="1" dirty="0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4FBF6387-0E19-4433-9A10-2D906E04CB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69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63"/>
    </mc:Choice>
    <mc:Fallback>
      <p:transition spd="slow" advTm="17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BBDB0A6-7AE5-4ADC-A9AE-CE4154EEB768}"/>
              </a:ext>
            </a:extLst>
          </p:cNvPr>
          <p:cNvGrpSpPr/>
          <p:nvPr/>
        </p:nvGrpSpPr>
        <p:grpSpPr>
          <a:xfrm>
            <a:off x="9419" y="6059594"/>
            <a:ext cx="12192001" cy="708025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5350C74-4572-46E5-B553-075F55092CF5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1C3A209A-1494-4EC7-AA67-65501AF2F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3780CB9-4481-4F63-8D12-BE4E56361FD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6028" cy="60595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49B5D78-E582-46FB-B666-606F7845C6FF}"/>
              </a:ext>
            </a:extLst>
          </p:cNvPr>
          <p:cNvSpPr/>
          <p:nvPr/>
        </p:nvSpPr>
        <p:spPr>
          <a:xfrm rot="10800000">
            <a:off x="4941274" y="798405"/>
            <a:ext cx="2356341" cy="22255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D330D7-946A-434A-8BC6-BAEE77159577}"/>
              </a:ext>
            </a:extLst>
          </p:cNvPr>
          <p:cNvSpPr txBox="1"/>
          <p:nvPr/>
        </p:nvSpPr>
        <p:spPr>
          <a:xfrm>
            <a:off x="7215448" y="720969"/>
            <a:ext cx="440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 ON MANUAL SPEED WILL TURN GREEN</a:t>
            </a:r>
            <a:endParaRPr lang="en-CA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3B046C5-9A5F-42AD-9909-C15211987374}"/>
              </a:ext>
            </a:extLst>
          </p:cNvPr>
          <p:cNvSpPr/>
          <p:nvPr/>
        </p:nvSpPr>
        <p:spPr>
          <a:xfrm rot="10800000">
            <a:off x="5761889" y="2687823"/>
            <a:ext cx="1535725" cy="22256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CE9ECB8-F6DD-4C2C-B48A-440DD2163C44}"/>
              </a:ext>
            </a:extLst>
          </p:cNvPr>
          <p:cNvSpPr/>
          <p:nvPr/>
        </p:nvSpPr>
        <p:spPr>
          <a:xfrm rot="10800000">
            <a:off x="4396153" y="1441542"/>
            <a:ext cx="2901461" cy="22256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C6514F-AD4D-4BBC-826C-0BEF420FC173}"/>
              </a:ext>
            </a:extLst>
          </p:cNvPr>
          <p:cNvSpPr txBox="1"/>
          <p:nvPr/>
        </p:nvSpPr>
        <p:spPr>
          <a:xfrm>
            <a:off x="7215447" y="1368156"/>
            <a:ext cx="4559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 ON MANUAL SPEED WHERE THE HAND SPEEDOMETER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822CFF-2CCD-4C25-8516-6540ABA83850}"/>
              </a:ext>
            </a:extLst>
          </p:cNvPr>
          <p:cNvSpPr txBox="1"/>
          <p:nvPr/>
        </p:nvSpPr>
        <p:spPr>
          <a:xfrm>
            <a:off x="7297614" y="2617779"/>
            <a:ext cx="494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 PAY WILL APPEAR ENTER YOUR SEEDING SPEED </a:t>
            </a:r>
            <a:endParaRPr lang="en-CA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882909F-9396-4C9B-A67C-926E61421BD6}"/>
              </a:ext>
            </a:extLst>
          </p:cNvPr>
          <p:cNvSpPr/>
          <p:nvPr/>
        </p:nvSpPr>
        <p:spPr>
          <a:xfrm rot="10800000">
            <a:off x="5524498" y="3660207"/>
            <a:ext cx="2356341" cy="22255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B38126-F836-4178-95B5-7B83CDDAD4DF}"/>
              </a:ext>
            </a:extLst>
          </p:cNvPr>
          <p:cNvSpPr txBox="1"/>
          <p:nvPr/>
        </p:nvSpPr>
        <p:spPr>
          <a:xfrm>
            <a:off x="7880839" y="3592678"/>
            <a:ext cx="3437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THEN PRESS GREEN CHECK MARK </a:t>
            </a:r>
            <a:endParaRPr lang="en-CA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57E0BE1-4871-4D3C-99A7-46EF946FF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2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07"/>
    </mc:Choice>
    <mc:Fallback>
      <p:transition spd="slow" advTm="18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D987C0-AAEF-47E3-8D30-8053657E402A}"/>
              </a:ext>
            </a:extLst>
          </p:cNvPr>
          <p:cNvGrpSpPr/>
          <p:nvPr/>
        </p:nvGrpSpPr>
        <p:grpSpPr>
          <a:xfrm>
            <a:off x="0" y="6163387"/>
            <a:ext cx="12192001" cy="708025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9B2D29-F8A4-4AC2-A943-802531A2D9D3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428D90DA-8D53-4378-8A0A-A7FB71D31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5C0054C-6124-4F37-B70C-4BCA3A3909B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186" y="1285737"/>
            <a:ext cx="1476375" cy="43529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FAD78C-693D-4882-86C1-25169F6ACF20}"/>
              </a:ext>
            </a:extLst>
          </p:cNvPr>
          <p:cNvSpPr/>
          <p:nvPr/>
        </p:nvSpPr>
        <p:spPr>
          <a:xfrm>
            <a:off x="2860159" y="0"/>
            <a:ext cx="8082055" cy="1285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Gear Ratios:</a:t>
            </a:r>
            <a:endParaRPr lang="en-C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 Drive: 2.00 (Cereals / Fertilizers)</a:t>
            </a:r>
            <a:endParaRPr lang="en-C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Slow Speed: 16.00 (Canola / Inoculants)  </a:t>
            </a:r>
            <a:endParaRPr lang="en-C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F07B82-75CA-4336-A4BC-82FF93D22F3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23" y="1285737"/>
            <a:ext cx="1476375" cy="435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C57B68-CFDD-4E4B-9FB4-C2415013439E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b="34844"/>
          <a:stretch/>
        </p:blipFill>
        <p:spPr bwMode="auto">
          <a:xfrm>
            <a:off x="7010171" y="3851031"/>
            <a:ext cx="1367390" cy="104628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E8F90DD9-9F93-4B78-9DF9-EB38685EA9CE}"/>
              </a:ext>
            </a:extLst>
          </p:cNvPr>
          <p:cNvSpPr/>
          <p:nvPr/>
        </p:nvSpPr>
        <p:spPr>
          <a:xfrm rot="9290036">
            <a:off x="3541311" y="3817797"/>
            <a:ext cx="605084" cy="261645"/>
          </a:xfrm>
          <a:prstGeom prst="rightArrow">
            <a:avLst>
              <a:gd name="adj1" fmla="val 4519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7F5172-763E-49E6-91AB-4C53F1B626AC}"/>
              </a:ext>
            </a:extLst>
          </p:cNvPr>
          <p:cNvSpPr txBox="1"/>
          <p:nvPr/>
        </p:nvSpPr>
        <p:spPr>
          <a:xfrm>
            <a:off x="4067946" y="3305775"/>
            <a:ext cx="184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 ARROW TO GO TO TANK 2</a:t>
            </a:r>
            <a:endParaRPr lang="en-CA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D3D3287-47F8-4D65-AE26-FDAEA5E13544}"/>
              </a:ext>
            </a:extLst>
          </p:cNvPr>
          <p:cNvSpPr/>
          <p:nvPr/>
        </p:nvSpPr>
        <p:spPr>
          <a:xfrm rot="544513">
            <a:off x="5531158" y="3757839"/>
            <a:ext cx="2126520" cy="2718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3E5ED1-EC33-4DF2-A1F7-D85D7F68DBBF}"/>
              </a:ext>
            </a:extLst>
          </p:cNvPr>
          <p:cNvSpPr txBox="1"/>
          <p:nvPr/>
        </p:nvSpPr>
        <p:spPr>
          <a:xfrm>
            <a:off x="-398696" y="4110374"/>
            <a:ext cx="2356337" cy="1029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 Drive: 2.00 (Cereals / Fertilizers)</a:t>
            </a:r>
            <a:endParaRPr lang="en-C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DF3C47F-DBD7-44DC-BD8B-12AD965FE407}"/>
              </a:ext>
            </a:extLst>
          </p:cNvPr>
          <p:cNvSpPr/>
          <p:nvPr/>
        </p:nvSpPr>
        <p:spPr>
          <a:xfrm rot="647887">
            <a:off x="1788792" y="4368947"/>
            <a:ext cx="1202496" cy="281048"/>
          </a:xfrm>
          <a:prstGeom prst="rightArrow">
            <a:avLst>
              <a:gd name="adj1" fmla="val 4519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7E6117-D5DC-4F44-B8A4-129D4096F2D7}"/>
              </a:ext>
            </a:extLst>
          </p:cNvPr>
          <p:cNvSpPr txBox="1"/>
          <p:nvPr/>
        </p:nvSpPr>
        <p:spPr>
          <a:xfrm>
            <a:off x="2421108" y="4344095"/>
            <a:ext cx="1423790" cy="6342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BD4E39-D635-4678-9FEC-3713154D144F}"/>
              </a:ext>
            </a:extLst>
          </p:cNvPr>
          <p:cNvSpPr txBox="1"/>
          <p:nvPr/>
        </p:nvSpPr>
        <p:spPr>
          <a:xfrm flipH="1">
            <a:off x="9175701" y="3666135"/>
            <a:ext cx="2729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SLOW SPEED DRIVE: 16.00</a:t>
            </a:r>
          </a:p>
          <a:p>
            <a:r>
              <a:rPr lang="en-US" b="1" dirty="0"/>
              <a:t>(Canola, Inoculant)</a:t>
            </a:r>
            <a:endParaRPr lang="en-CA" b="1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ACE04AE-0EE5-49BE-89A7-78B9DA3E1A84}"/>
              </a:ext>
            </a:extLst>
          </p:cNvPr>
          <p:cNvSpPr/>
          <p:nvPr/>
        </p:nvSpPr>
        <p:spPr>
          <a:xfrm rot="9513133">
            <a:off x="8148672" y="4246629"/>
            <a:ext cx="1124282" cy="319019"/>
          </a:xfrm>
          <a:prstGeom prst="rightArrow">
            <a:avLst>
              <a:gd name="adj1" fmla="val 4519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DE53BF-3989-4408-83B2-C26875A3BE80}"/>
              </a:ext>
            </a:extLst>
          </p:cNvPr>
          <p:cNvSpPr txBox="1"/>
          <p:nvPr/>
        </p:nvSpPr>
        <p:spPr>
          <a:xfrm>
            <a:off x="7986922" y="3851031"/>
            <a:ext cx="272561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EA3B6C68-6F73-466E-9465-82EBDD4C7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93701"/>
      </p:ext>
    </p:extLst>
  </p:cSld>
  <p:clrMapOvr>
    <a:masterClrMapping/>
  </p:clrMapOvr>
  <p:transition spd="med" advTm="3082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7A9C448-B71F-44AA-9DF1-25A7552EE465}"/>
              </a:ext>
            </a:extLst>
          </p:cNvPr>
          <p:cNvGrpSpPr/>
          <p:nvPr/>
        </p:nvGrpSpPr>
        <p:grpSpPr>
          <a:xfrm>
            <a:off x="9419" y="6059594"/>
            <a:ext cx="12192001" cy="708025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3AF5EE6-B15B-4A7E-9731-4B2EF9C9B4C8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A3A74A01-B11F-4B46-9361-75FD16998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ED9EC246-3108-47EF-90F1-A54302D56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60873" cy="605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22F5DC-D2FD-4DF9-A87F-AE382D910E42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12804" r="1" b="60029"/>
          <a:stretch/>
        </p:blipFill>
        <p:spPr bwMode="auto">
          <a:xfrm>
            <a:off x="4487302" y="692623"/>
            <a:ext cx="1159473" cy="105853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BBEC807B-5E22-4537-9566-2A81045923F8}"/>
              </a:ext>
            </a:extLst>
          </p:cNvPr>
          <p:cNvSpPr/>
          <p:nvPr/>
        </p:nvSpPr>
        <p:spPr>
          <a:xfrm rot="10800000">
            <a:off x="5523393" y="693081"/>
            <a:ext cx="2983044" cy="3854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754C15-3EAD-4AB7-8653-BBFAB4A74491}"/>
              </a:ext>
            </a:extLst>
          </p:cNvPr>
          <p:cNvSpPr txBox="1"/>
          <p:nvPr/>
        </p:nvSpPr>
        <p:spPr>
          <a:xfrm>
            <a:off x="8504559" y="719557"/>
            <a:ext cx="362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1.Ensure Manual Speed is ON and there is a speed showing </a:t>
            </a:r>
            <a:endParaRPr lang="en-CA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6ECA10C-A326-4996-968A-204F853960D4}"/>
              </a:ext>
            </a:extLst>
          </p:cNvPr>
          <p:cNvSpPr/>
          <p:nvPr/>
        </p:nvSpPr>
        <p:spPr>
          <a:xfrm rot="10800000">
            <a:off x="5285063" y="3322040"/>
            <a:ext cx="3288486" cy="38747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5029FE-779F-4C81-85B1-E8EFBE802247}"/>
              </a:ext>
            </a:extLst>
          </p:cNvPr>
          <p:cNvSpPr txBox="1"/>
          <p:nvPr/>
        </p:nvSpPr>
        <p:spPr>
          <a:xfrm>
            <a:off x="8577770" y="3006968"/>
            <a:ext cx="3623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ENSURE CORRECT GEAR RATIO IS ENTERED  </a:t>
            </a:r>
            <a:r>
              <a:rPr lang="en-US" b="1" u="sng" dirty="0">
                <a:solidFill>
                  <a:srgbClr val="FF0000"/>
                </a:solidFill>
              </a:rPr>
              <a:t>2. Press this ICON and you can enter gear ratio of 2 or 16</a:t>
            </a:r>
            <a:endParaRPr lang="en-CA" b="1" u="sng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55CA29-10DF-4136-A9A6-56F02D60EF3E}"/>
              </a:ext>
            </a:extLst>
          </p:cNvPr>
          <p:cNvSpPr txBox="1"/>
          <p:nvPr/>
        </p:nvSpPr>
        <p:spPr>
          <a:xfrm>
            <a:off x="8504559" y="104844"/>
            <a:ext cx="350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Now on with calibration</a:t>
            </a:r>
            <a:endParaRPr lang="en-CA" sz="2400" u="sng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0BBA9A-D9BD-4F15-8BEC-E83A545B1626}"/>
              </a:ext>
            </a:extLst>
          </p:cNvPr>
          <p:cNvSpPr txBox="1"/>
          <p:nvPr/>
        </p:nvSpPr>
        <p:spPr>
          <a:xfrm>
            <a:off x="8137321" y="4651662"/>
            <a:ext cx="3990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DIRECT DRIVE =GEAR RATIO 2</a:t>
            </a:r>
          </a:p>
          <a:p>
            <a:r>
              <a:rPr lang="en-US" sz="2400" b="1" dirty="0"/>
              <a:t>SLOW SPEED= GEAR RATIO 16</a:t>
            </a:r>
            <a:endParaRPr lang="en-CA" sz="2400" b="1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629D2F1-128A-4660-830C-D60C46EDE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1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16"/>
    </mc:Choice>
    <mc:Fallback>
      <p:transition spd="slow" advTm="13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ADC0567BCCF64A9DF1B93C5D11AB15" ma:contentTypeVersion="11" ma:contentTypeDescription="Create a new document." ma:contentTypeScope="" ma:versionID="48342ae33e4926fc71f5386e1bdc726c">
  <xsd:schema xmlns:xsd="http://www.w3.org/2001/XMLSchema" xmlns:xs="http://www.w3.org/2001/XMLSchema" xmlns:p="http://schemas.microsoft.com/office/2006/metadata/properties" xmlns:ns3="cc997ced-0126-42a6-a64e-6bf3c11a090a" xmlns:ns4="361fef69-063e-4c31-ba1b-c14e98e94644" targetNamespace="http://schemas.microsoft.com/office/2006/metadata/properties" ma:root="true" ma:fieldsID="9dbd59bd9543fd47537a505a40f75a65" ns3:_="" ns4:_="">
    <xsd:import namespace="cc997ced-0126-42a6-a64e-6bf3c11a090a"/>
    <xsd:import namespace="361fef69-063e-4c31-ba1b-c14e98e9464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997ced-0126-42a6-a64e-6bf3c11a09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1fef69-063e-4c31-ba1b-c14e98e9464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EAD01B-792A-444C-81DF-729A134774E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65ACDDB-1653-4D02-9BBB-A3C0947927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091B8B-09FE-40D4-9899-353AB9280A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997ced-0126-42a6-a64e-6bf3c11a090a"/>
    <ds:schemaRef ds:uri="361fef69-063e-4c31-ba1b-c14e98e946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1610</TotalTime>
  <Words>841</Words>
  <Application>Microsoft Office PowerPoint</Application>
  <PresentationFormat>Widescreen</PresentationFormat>
  <Paragraphs>94</Paragraphs>
  <Slides>24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Watson</dc:creator>
  <cp:lastModifiedBy>Ryan Mclaren</cp:lastModifiedBy>
  <cp:revision>58</cp:revision>
  <dcterms:created xsi:type="dcterms:W3CDTF">2020-12-02T15:27:36Z</dcterms:created>
  <dcterms:modified xsi:type="dcterms:W3CDTF">2020-12-14T17:19:42Z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0x01010096ADC0567BCCF64A9DF1B93C5D11AB15</vt:lpwstr>
  </property>
</Properties>
</file>