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3"/>
  </p:notesMasterIdLst>
  <p:sldIdLst>
    <p:sldId id="259" r:id="rId5"/>
    <p:sldId id="288" r:id="rId6"/>
    <p:sldId id="285" r:id="rId7"/>
    <p:sldId id="260" r:id="rId8"/>
    <p:sldId id="257" r:id="rId9"/>
    <p:sldId id="258" r:id="rId10"/>
    <p:sldId id="262" r:id="rId11"/>
    <p:sldId id="295" r:id="rId12"/>
    <p:sldId id="293" r:id="rId13"/>
    <p:sldId id="267" r:id="rId14"/>
    <p:sldId id="263" r:id="rId15"/>
    <p:sldId id="266" r:id="rId16"/>
    <p:sldId id="296" r:id="rId17"/>
    <p:sldId id="297" r:id="rId18"/>
    <p:sldId id="269" r:id="rId19"/>
    <p:sldId id="298" r:id="rId20"/>
    <p:sldId id="270" r:id="rId21"/>
    <p:sldId id="271" r:id="rId22"/>
    <p:sldId id="272" r:id="rId23"/>
    <p:sldId id="273" r:id="rId24"/>
    <p:sldId id="299" r:id="rId25"/>
    <p:sldId id="279" r:id="rId26"/>
    <p:sldId id="300" r:id="rId27"/>
    <p:sldId id="274" r:id="rId28"/>
    <p:sldId id="275" r:id="rId29"/>
    <p:sldId id="276" r:id="rId30"/>
    <p:sldId id="277" r:id="rId31"/>
    <p:sldId id="302" r:id="rId32"/>
    <p:sldId id="317" r:id="rId33"/>
    <p:sldId id="303" r:id="rId34"/>
    <p:sldId id="301" r:id="rId35"/>
    <p:sldId id="278" r:id="rId36"/>
    <p:sldId id="280" r:id="rId37"/>
    <p:sldId id="305" r:id="rId38"/>
    <p:sldId id="281" r:id="rId39"/>
    <p:sldId id="310" r:id="rId40"/>
    <p:sldId id="306" r:id="rId41"/>
    <p:sldId id="282" r:id="rId42"/>
    <p:sldId id="283" r:id="rId43"/>
    <p:sldId id="307" r:id="rId44"/>
    <p:sldId id="308" r:id="rId45"/>
    <p:sldId id="309" r:id="rId46"/>
    <p:sldId id="311" r:id="rId47"/>
    <p:sldId id="312" r:id="rId48"/>
    <p:sldId id="313" r:id="rId49"/>
    <p:sldId id="314" r:id="rId50"/>
    <p:sldId id="315" r:id="rId51"/>
    <p:sldId id="316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F39D82-DC88-FF40-D336-96F9943791C2}" name="Greg Watson" initials="GW" userId="S::gwatson@morris-industries.com::0ece7797-2a0f-4e9a-a881-8a8311c7d72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 Watson" initials="GW" lastIdx="3" clrIdx="0">
    <p:extLst>
      <p:ext uri="{19B8F6BF-5375-455C-9EA6-DF929625EA0E}">
        <p15:presenceInfo xmlns:p15="http://schemas.microsoft.com/office/powerpoint/2012/main" userId="S::gwatson@morris-industries.com::0ece7797-2a0f-4e9a-a881-8a8311c7d7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Watson" userId="0ece7797-2a0f-4e9a-a881-8a8311c7d728" providerId="ADAL" clId="{BF12076A-1DE5-454E-BE2E-A49B68C05439}"/>
    <pc:docChg chg="custSel modSld">
      <pc:chgData name="Greg Watson" userId="0ece7797-2a0f-4e9a-a881-8a8311c7d728" providerId="ADAL" clId="{BF12076A-1DE5-454E-BE2E-A49B68C05439}" dt="2022-02-09T22:51:43.677" v="146" actId="14100"/>
      <pc:docMkLst>
        <pc:docMk/>
      </pc:docMkLst>
      <pc:sldChg chg="addSp modSp mod">
        <pc:chgData name="Greg Watson" userId="0ece7797-2a0f-4e9a-a881-8a8311c7d728" providerId="ADAL" clId="{BF12076A-1DE5-454E-BE2E-A49B68C05439}" dt="2022-02-09T22:51:43.677" v="146" actId="14100"/>
        <pc:sldMkLst>
          <pc:docMk/>
          <pc:sldMk cId="743842678" sldId="269"/>
        </pc:sldMkLst>
        <pc:spChg chg="add mod">
          <ac:chgData name="Greg Watson" userId="0ece7797-2a0f-4e9a-a881-8a8311c7d728" providerId="ADAL" clId="{BF12076A-1DE5-454E-BE2E-A49B68C05439}" dt="2022-02-09T22:50:46.529" v="134" actId="14100"/>
          <ac:spMkLst>
            <pc:docMk/>
            <pc:sldMk cId="743842678" sldId="269"/>
            <ac:spMk id="2" creationId="{B10B2089-B90C-4DB1-A457-9EECA751C8AA}"/>
          </ac:spMkLst>
        </pc:spChg>
        <pc:spChg chg="add mod">
          <ac:chgData name="Greg Watson" userId="0ece7797-2a0f-4e9a-a881-8a8311c7d728" providerId="ADAL" clId="{BF12076A-1DE5-454E-BE2E-A49B68C05439}" dt="2022-02-09T22:51:43.677" v="146" actId="14100"/>
          <ac:spMkLst>
            <pc:docMk/>
            <pc:sldMk cId="743842678" sldId="269"/>
            <ac:spMk id="3" creationId="{91C12886-F967-4C6E-AC6D-0E3F30760E1F}"/>
          </ac:spMkLst>
        </pc:spChg>
      </pc:sldChg>
      <pc:sldChg chg="addSp modSp mod addCm delCm">
        <pc:chgData name="Greg Watson" userId="0ece7797-2a0f-4e9a-a881-8a8311c7d728" providerId="ADAL" clId="{BF12076A-1DE5-454E-BE2E-A49B68C05439}" dt="2022-02-09T22:46:58.250" v="52" actId="20577"/>
        <pc:sldMkLst>
          <pc:docMk/>
          <pc:sldMk cId="2333277811" sldId="285"/>
        </pc:sldMkLst>
        <pc:spChg chg="add mod">
          <ac:chgData name="Greg Watson" userId="0ece7797-2a0f-4e9a-a881-8a8311c7d728" providerId="ADAL" clId="{BF12076A-1DE5-454E-BE2E-A49B68C05439}" dt="2022-02-09T22:46:58.250" v="52" actId="20577"/>
          <ac:spMkLst>
            <pc:docMk/>
            <pc:sldMk cId="2333277811" sldId="285"/>
            <ac:spMk id="8" creationId="{7497FF75-678B-48B4-967B-B62D9C8BD2CE}"/>
          </ac:spMkLst>
        </pc:spChg>
      </pc:sldChg>
      <pc:sldChg chg="addSp delSp modSp mod">
        <pc:chgData name="Greg Watson" userId="0ece7797-2a0f-4e9a-a881-8a8311c7d728" providerId="ADAL" clId="{BF12076A-1DE5-454E-BE2E-A49B68C05439}" dt="2022-02-09T22:48:42.569" v="62" actId="21"/>
        <pc:sldMkLst>
          <pc:docMk/>
          <pc:sldMk cId="1311154440" sldId="297"/>
        </pc:sldMkLst>
        <pc:spChg chg="add del mod">
          <ac:chgData name="Greg Watson" userId="0ece7797-2a0f-4e9a-a881-8a8311c7d728" providerId="ADAL" clId="{BF12076A-1DE5-454E-BE2E-A49B68C05439}" dt="2022-02-09T22:48:42.569" v="62" actId="21"/>
          <ac:spMkLst>
            <pc:docMk/>
            <pc:sldMk cId="1311154440" sldId="297"/>
            <ac:spMk id="3" creationId="{7D07E01C-77F3-423B-B03C-BEDE1A5A2C08}"/>
          </ac:spMkLst>
        </pc:spChg>
        <pc:picChg chg="mod">
          <ac:chgData name="Greg Watson" userId="0ece7797-2a0f-4e9a-a881-8a8311c7d728" providerId="ADAL" clId="{BF12076A-1DE5-454E-BE2E-A49B68C05439}" dt="2022-02-09T22:48:21.394" v="56" actId="1076"/>
          <ac:picMkLst>
            <pc:docMk/>
            <pc:sldMk cId="1311154440" sldId="297"/>
            <ac:picMk id="4" creationId="{266FB5D8-F58A-46B5-BCC0-83FF8E4A20CC}"/>
          </ac:picMkLst>
        </pc:picChg>
      </pc:sldChg>
    </pc:docChg>
  </pc:docChgLst>
  <pc:docChgLst>
    <pc:chgData name="Ryan Mclaren" userId="b32a91fb-bb55-4a10-af96-bc1ca868c72d" providerId="ADAL" clId="{E7619676-2A09-4BE7-8A5E-0799DF333A3C}"/>
    <pc:docChg chg="custSel modSld">
      <pc:chgData name="Ryan Mclaren" userId="b32a91fb-bb55-4a10-af96-bc1ca868c72d" providerId="ADAL" clId="{E7619676-2A09-4BE7-8A5E-0799DF333A3C}" dt="2020-12-16T16:48:56.968" v="234"/>
      <pc:docMkLst>
        <pc:docMk/>
      </pc:docMkLst>
      <pc:sldChg chg="addSp modSp">
        <pc:chgData name="Ryan Mclaren" userId="b32a91fb-bb55-4a10-af96-bc1ca868c72d" providerId="ADAL" clId="{E7619676-2A09-4BE7-8A5E-0799DF333A3C}" dt="2020-12-16T16:00:10.662" v="6"/>
        <pc:sldMkLst>
          <pc:docMk/>
          <pc:sldMk cId="2944851578" sldId="257"/>
        </pc:sldMkLst>
        <pc:picChg chg="add mod">
          <ac:chgData name="Ryan Mclaren" userId="b32a91fb-bb55-4a10-af96-bc1ca868c72d" providerId="ADAL" clId="{E7619676-2A09-4BE7-8A5E-0799DF333A3C}" dt="2020-12-16T16:00:10.662" v="6"/>
          <ac:picMkLst>
            <pc:docMk/>
            <pc:sldMk cId="2944851578" sldId="257"/>
            <ac:picMk id="5" creationId="{D93917A1-5BC4-4DAF-AA41-A841C390D90E}"/>
          </ac:picMkLst>
        </pc:picChg>
      </pc:sldChg>
      <pc:sldChg chg="addSp modSp">
        <pc:chgData name="Ryan Mclaren" userId="b32a91fb-bb55-4a10-af96-bc1ca868c72d" providerId="ADAL" clId="{E7619676-2A09-4BE7-8A5E-0799DF333A3C}" dt="2020-12-16T16:00:21.706" v="7"/>
        <pc:sldMkLst>
          <pc:docMk/>
          <pc:sldMk cId="2970317315" sldId="258"/>
        </pc:sldMkLst>
        <pc:picChg chg="add mod">
          <ac:chgData name="Ryan Mclaren" userId="b32a91fb-bb55-4a10-af96-bc1ca868c72d" providerId="ADAL" clId="{E7619676-2A09-4BE7-8A5E-0799DF333A3C}" dt="2020-12-16T16:00:21.706" v="7"/>
          <ac:picMkLst>
            <pc:docMk/>
            <pc:sldMk cId="2970317315" sldId="258"/>
            <ac:picMk id="13" creationId="{8EFDD27F-2285-47A0-BDBC-0679DFCE117F}"/>
          </ac:picMkLst>
        </pc:picChg>
      </pc:sldChg>
      <pc:sldChg chg="addSp modSp">
        <pc:chgData name="Ryan Mclaren" userId="b32a91fb-bb55-4a10-af96-bc1ca868c72d" providerId="ADAL" clId="{E7619676-2A09-4BE7-8A5E-0799DF333A3C}" dt="2020-12-16T15:59:11.833" v="2"/>
        <pc:sldMkLst>
          <pc:docMk/>
          <pc:sldMk cId="2218796417" sldId="259"/>
        </pc:sldMkLst>
        <pc:picChg chg="add mod">
          <ac:chgData name="Ryan Mclaren" userId="b32a91fb-bb55-4a10-af96-bc1ca868c72d" providerId="ADAL" clId="{E7619676-2A09-4BE7-8A5E-0799DF333A3C}" dt="2020-12-16T15:59:11.833" v="2"/>
          <ac:picMkLst>
            <pc:docMk/>
            <pc:sldMk cId="2218796417" sldId="259"/>
            <ac:picMk id="12" creationId="{637823E0-E4B9-47AE-96A6-AEA88BEE9197}"/>
          </ac:picMkLst>
        </pc:picChg>
      </pc:sldChg>
      <pc:sldChg chg="addSp modSp">
        <pc:chgData name="Ryan Mclaren" userId="b32a91fb-bb55-4a10-af96-bc1ca868c72d" providerId="ADAL" clId="{E7619676-2A09-4BE7-8A5E-0799DF333A3C}" dt="2020-12-16T15:59:58.666" v="5"/>
        <pc:sldMkLst>
          <pc:docMk/>
          <pc:sldMk cId="2281021585" sldId="260"/>
        </pc:sldMkLst>
        <pc:picChg chg="add mod">
          <ac:chgData name="Ryan Mclaren" userId="b32a91fb-bb55-4a10-af96-bc1ca868c72d" providerId="ADAL" clId="{E7619676-2A09-4BE7-8A5E-0799DF333A3C}" dt="2020-12-16T15:59:58.666" v="5"/>
          <ac:picMkLst>
            <pc:docMk/>
            <pc:sldMk cId="2281021585" sldId="260"/>
            <ac:picMk id="5" creationId="{D2899EC3-D68D-45B4-989D-2CB1220BA1C9}"/>
          </ac:picMkLst>
        </pc:picChg>
      </pc:sldChg>
      <pc:sldChg chg="addSp modSp">
        <pc:chgData name="Ryan Mclaren" userId="b32a91fb-bb55-4a10-af96-bc1ca868c72d" providerId="ADAL" clId="{E7619676-2A09-4BE7-8A5E-0799DF333A3C}" dt="2020-12-16T16:00:34.772" v="8"/>
        <pc:sldMkLst>
          <pc:docMk/>
          <pc:sldMk cId="4040147640" sldId="262"/>
        </pc:sldMkLst>
        <pc:picChg chg="add mod">
          <ac:chgData name="Ryan Mclaren" userId="b32a91fb-bb55-4a10-af96-bc1ca868c72d" providerId="ADAL" clId="{E7619676-2A09-4BE7-8A5E-0799DF333A3C}" dt="2020-12-16T16:00:34.772" v="8"/>
          <ac:picMkLst>
            <pc:docMk/>
            <pc:sldMk cId="4040147640" sldId="262"/>
            <ac:picMk id="3" creationId="{5EA7749E-AF51-423F-9D25-43FD51FBAD05}"/>
          </ac:picMkLst>
        </pc:picChg>
      </pc:sldChg>
      <pc:sldChg chg="addSp modSp">
        <pc:chgData name="Ryan Mclaren" userId="b32a91fb-bb55-4a10-af96-bc1ca868c72d" providerId="ADAL" clId="{E7619676-2A09-4BE7-8A5E-0799DF333A3C}" dt="2020-12-16T16:01:43.216" v="13"/>
        <pc:sldMkLst>
          <pc:docMk/>
          <pc:sldMk cId="3885929925" sldId="263"/>
        </pc:sldMkLst>
        <pc:picChg chg="add mod">
          <ac:chgData name="Ryan Mclaren" userId="b32a91fb-bb55-4a10-af96-bc1ca868c72d" providerId="ADAL" clId="{E7619676-2A09-4BE7-8A5E-0799DF333A3C}" dt="2020-12-16T16:01:43.216" v="13"/>
          <ac:picMkLst>
            <pc:docMk/>
            <pc:sldMk cId="3885929925" sldId="263"/>
            <ac:picMk id="8" creationId="{09D58B3F-ED66-4FE3-A1E0-0D51CDB4FA36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2:11.872" v="15"/>
        <pc:sldMkLst>
          <pc:docMk/>
          <pc:sldMk cId="4091007764" sldId="266"/>
        </pc:sldMkLst>
        <pc:picChg chg="add del mod">
          <ac:chgData name="Ryan Mclaren" userId="b32a91fb-bb55-4a10-af96-bc1ca868c72d" providerId="ADAL" clId="{E7619676-2A09-4BE7-8A5E-0799DF333A3C}" dt="2020-12-16T16:02:11.872" v="15"/>
          <ac:picMkLst>
            <pc:docMk/>
            <pc:sldMk cId="4091007764" sldId="266"/>
            <ac:picMk id="4" creationId="{5186B668-D4B5-4CB9-BB09-791F0DCE9852}"/>
          </ac:picMkLst>
        </pc:picChg>
        <pc:picChg chg="add mod">
          <ac:chgData name="Ryan Mclaren" userId="b32a91fb-bb55-4a10-af96-bc1ca868c72d" providerId="ADAL" clId="{E7619676-2A09-4BE7-8A5E-0799DF333A3C}" dt="2020-12-16T16:02:11.872" v="15"/>
          <ac:picMkLst>
            <pc:docMk/>
            <pc:sldMk cId="4091007764" sldId="266"/>
            <ac:picMk id="5" creationId="{61A1E70B-6E83-4356-B8B5-5CF1025B27DE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1:32.384" v="12"/>
        <pc:sldMkLst>
          <pc:docMk/>
          <pc:sldMk cId="1515628740" sldId="267"/>
        </pc:sldMkLst>
        <pc:picChg chg="add del mod">
          <ac:chgData name="Ryan Mclaren" userId="b32a91fb-bb55-4a10-af96-bc1ca868c72d" providerId="ADAL" clId="{E7619676-2A09-4BE7-8A5E-0799DF333A3C}" dt="2020-12-16T16:01:32.384" v="12"/>
          <ac:picMkLst>
            <pc:docMk/>
            <pc:sldMk cId="1515628740" sldId="267"/>
            <ac:picMk id="3" creationId="{8AB4C9D0-FB48-4911-91F3-030214A669AA}"/>
          </ac:picMkLst>
        </pc:picChg>
        <pc:picChg chg="add mod">
          <ac:chgData name="Ryan Mclaren" userId="b32a91fb-bb55-4a10-af96-bc1ca868c72d" providerId="ADAL" clId="{E7619676-2A09-4BE7-8A5E-0799DF333A3C}" dt="2020-12-16T16:01:32.384" v="12"/>
          <ac:picMkLst>
            <pc:docMk/>
            <pc:sldMk cId="1515628740" sldId="267"/>
            <ac:picMk id="6" creationId="{E3B982BE-E80D-493D-9D72-F28AD2E2872A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3:20.387" v="20"/>
        <pc:sldMkLst>
          <pc:docMk/>
          <pc:sldMk cId="743842678" sldId="269"/>
        </pc:sldMkLst>
        <pc:picChg chg="add del mod">
          <ac:chgData name="Ryan Mclaren" userId="b32a91fb-bb55-4a10-af96-bc1ca868c72d" providerId="ADAL" clId="{E7619676-2A09-4BE7-8A5E-0799DF333A3C}" dt="2020-12-16T16:03:11.161" v="19"/>
          <ac:picMkLst>
            <pc:docMk/>
            <pc:sldMk cId="743842678" sldId="269"/>
            <ac:picMk id="2" creationId="{58D04F30-CB91-4175-99F9-7833C5BE9F6D}"/>
          </ac:picMkLst>
        </pc:picChg>
        <pc:picChg chg="add del mod">
          <ac:chgData name="Ryan Mclaren" userId="b32a91fb-bb55-4a10-af96-bc1ca868c72d" providerId="ADAL" clId="{E7619676-2A09-4BE7-8A5E-0799DF333A3C}" dt="2020-12-16T16:03:20.387" v="20"/>
          <ac:picMkLst>
            <pc:docMk/>
            <pc:sldMk cId="743842678" sldId="269"/>
            <ac:picMk id="3" creationId="{9E3E1A48-7DD1-4DD6-8A45-46064B5B65F2}"/>
          </ac:picMkLst>
        </pc:picChg>
        <pc:picChg chg="add mod">
          <ac:chgData name="Ryan Mclaren" userId="b32a91fb-bb55-4a10-af96-bc1ca868c72d" providerId="ADAL" clId="{E7619676-2A09-4BE7-8A5E-0799DF333A3C}" dt="2020-12-16T16:03:20.387" v="20"/>
          <ac:picMkLst>
            <pc:docMk/>
            <pc:sldMk cId="743842678" sldId="269"/>
            <ac:picMk id="7" creationId="{8B48EBD7-B38D-4E06-9163-5856886E6F4F}"/>
          </ac:picMkLst>
        </pc:picChg>
      </pc:sldChg>
      <pc:sldChg chg="addSp modSp">
        <pc:chgData name="Ryan Mclaren" userId="b32a91fb-bb55-4a10-af96-bc1ca868c72d" providerId="ADAL" clId="{E7619676-2A09-4BE7-8A5E-0799DF333A3C}" dt="2020-12-16T16:03:43.952" v="22"/>
        <pc:sldMkLst>
          <pc:docMk/>
          <pc:sldMk cId="1398339582" sldId="270"/>
        </pc:sldMkLst>
        <pc:picChg chg="add mod">
          <ac:chgData name="Ryan Mclaren" userId="b32a91fb-bb55-4a10-af96-bc1ca868c72d" providerId="ADAL" clId="{E7619676-2A09-4BE7-8A5E-0799DF333A3C}" dt="2020-12-16T16:03:43.952" v="22"/>
          <ac:picMkLst>
            <pc:docMk/>
            <pc:sldMk cId="1398339582" sldId="270"/>
            <ac:picMk id="6" creationId="{7B9E10E4-B11D-4266-BD12-82BED0EB274D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4:57.885" v="27"/>
        <pc:sldMkLst>
          <pc:docMk/>
          <pc:sldMk cId="641469439" sldId="271"/>
        </pc:sldMkLst>
        <pc:picChg chg="add del mod">
          <ac:chgData name="Ryan Mclaren" userId="b32a91fb-bb55-4a10-af96-bc1ca868c72d" providerId="ADAL" clId="{E7619676-2A09-4BE7-8A5E-0799DF333A3C}" dt="2020-12-16T16:04:20.628" v="24"/>
          <ac:picMkLst>
            <pc:docMk/>
            <pc:sldMk cId="641469439" sldId="271"/>
            <ac:picMk id="12" creationId="{15046B4B-0F59-4CF6-85A3-CE8F60DAFA62}"/>
          </ac:picMkLst>
        </pc:picChg>
        <pc:picChg chg="add del mod">
          <ac:chgData name="Ryan Mclaren" userId="b32a91fb-bb55-4a10-af96-bc1ca868c72d" providerId="ADAL" clId="{E7619676-2A09-4BE7-8A5E-0799DF333A3C}" dt="2020-12-16T16:04:28.573" v="25"/>
          <ac:picMkLst>
            <pc:docMk/>
            <pc:sldMk cId="641469439" sldId="271"/>
            <ac:picMk id="13" creationId="{9985351A-074A-446F-9C8A-60D73C797F15}"/>
          </ac:picMkLst>
        </pc:picChg>
        <pc:picChg chg="add del mod">
          <ac:chgData name="Ryan Mclaren" userId="b32a91fb-bb55-4a10-af96-bc1ca868c72d" providerId="ADAL" clId="{E7619676-2A09-4BE7-8A5E-0799DF333A3C}" dt="2020-12-16T16:04:38.926" v="26"/>
          <ac:picMkLst>
            <pc:docMk/>
            <pc:sldMk cId="641469439" sldId="271"/>
            <ac:picMk id="14" creationId="{78B99890-20AE-473E-9EFA-F63DA39D1175}"/>
          </ac:picMkLst>
        </pc:picChg>
        <pc:picChg chg="add del mod">
          <ac:chgData name="Ryan Mclaren" userId="b32a91fb-bb55-4a10-af96-bc1ca868c72d" providerId="ADAL" clId="{E7619676-2A09-4BE7-8A5E-0799DF333A3C}" dt="2020-12-16T16:04:57.885" v="27"/>
          <ac:picMkLst>
            <pc:docMk/>
            <pc:sldMk cId="641469439" sldId="271"/>
            <ac:picMk id="15" creationId="{22A7ECF0-9CD2-47A5-9FAF-C96E1355B438}"/>
          </ac:picMkLst>
        </pc:picChg>
        <pc:picChg chg="add mod">
          <ac:chgData name="Ryan Mclaren" userId="b32a91fb-bb55-4a10-af96-bc1ca868c72d" providerId="ADAL" clId="{E7619676-2A09-4BE7-8A5E-0799DF333A3C}" dt="2020-12-16T16:04:57.885" v="27"/>
          <ac:picMkLst>
            <pc:docMk/>
            <pc:sldMk cId="641469439" sldId="271"/>
            <ac:picMk id="16" creationId="{4884C7D5-A89E-4D12-B4ED-CAA61742741B}"/>
          </ac:picMkLst>
        </pc:picChg>
      </pc:sldChg>
      <pc:sldChg chg="addSp modSp">
        <pc:chgData name="Ryan Mclaren" userId="b32a91fb-bb55-4a10-af96-bc1ca868c72d" providerId="ADAL" clId="{E7619676-2A09-4BE7-8A5E-0799DF333A3C}" dt="2020-12-16T16:05:28.100" v="28"/>
        <pc:sldMkLst>
          <pc:docMk/>
          <pc:sldMk cId="3854689142" sldId="272"/>
        </pc:sldMkLst>
        <pc:picChg chg="add mod">
          <ac:chgData name="Ryan Mclaren" userId="b32a91fb-bb55-4a10-af96-bc1ca868c72d" providerId="ADAL" clId="{E7619676-2A09-4BE7-8A5E-0799DF333A3C}" dt="2020-12-16T16:05:28.100" v="28"/>
          <ac:picMkLst>
            <pc:docMk/>
            <pc:sldMk cId="3854689142" sldId="272"/>
            <ac:picMk id="9" creationId="{1F65835C-4FCA-45F1-8072-E00C17CEF339}"/>
          </ac:picMkLst>
        </pc:picChg>
      </pc:sldChg>
      <pc:sldChg chg="addSp modSp">
        <pc:chgData name="Ryan Mclaren" userId="b32a91fb-bb55-4a10-af96-bc1ca868c72d" providerId="ADAL" clId="{E7619676-2A09-4BE7-8A5E-0799DF333A3C}" dt="2020-12-16T16:05:37.193" v="29"/>
        <pc:sldMkLst>
          <pc:docMk/>
          <pc:sldMk cId="2406998042" sldId="273"/>
        </pc:sldMkLst>
        <pc:picChg chg="add mod">
          <ac:chgData name="Ryan Mclaren" userId="b32a91fb-bb55-4a10-af96-bc1ca868c72d" providerId="ADAL" clId="{E7619676-2A09-4BE7-8A5E-0799DF333A3C}" dt="2020-12-16T16:05:37.193" v="29"/>
          <ac:picMkLst>
            <pc:docMk/>
            <pc:sldMk cId="2406998042" sldId="273"/>
            <ac:picMk id="5" creationId="{6DDAE8E4-C25D-412D-AF3F-8A74B8E5A5E9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9:19.401" v="100"/>
        <pc:sldMkLst>
          <pc:docMk/>
          <pc:sldMk cId="1886780826" sldId="274"/>
        </pc:sldMkLst>
        <pc:picChg chg="add del mod">
          <ac:chgData name="Ryan Mclaren" userId="b32a91fb-bb55-4a10-af96-bc1ca868c72d" providerId="ADAL" clId="{E7619676-2A09-4BE7-8A5E-0799DF333A3C}" dt="2020-12-16T16:08:22.433" v="98"/>
          <ac:picMkLst>
            <pc:docMk/>
            <pc:sldMk cId="1886780826" sldId="274"/>
            <ac:picMk id="9" creationId="{44EB072E-5433-4FF8-BD14-CCF65F8CC5FC}"/>
          </ac:picMkLst>
        </pc:picChg>
        <pc:picChg chg="add del mod">
          <ac:chgData name="Ryan Mclaren" userId="b32a91fb-bb55-4a10-af96-bc1ca868c72d" providerId="ADAL" clId="{E7619676-2A09-4BE7-8A5E-0799DF333A3C}" dt="2020-12-16T16:09:06.565" v="99"/>
          <ac:picMkLst>
            <pc:docMk/>
            <pc:sldMk cId="1886780826" sldId="274"/>
            <ac:picMk id="10" creationId="{C2F5D3A6-DDBB-43CF-9D55-816115FD95B3}"/>
          </ac:picMkLst>
        </pc:picChg>
        <pc:picChg chg="add del mod">
          <ac:chgData name="Ryan Mclaren" userId="b32a91fb-bb55-4a10-af96-bc1ca868c72d" providerId="ADAL" clId="{E7619676-2A09-4BE7-8A5E-0799DF333A3C}" dt="2020-12-16T16:09:19.401" v="100"/>
          <ac:picMkLst>
            <pc:docMk/>
            <pc:sldMk cId="1886780826" sldId="274"/>
            <ac:picMk id="11" creationId="{CC81E2BD-B248-4B84-B5A1-01391618F506}"/>
          </ac:picMkLst>
        </pc:picChg>
        <pc:picChg chg="add mod">
          <ac:chgData name="Ryan Mclaren" userId="b32a91fb-bb55-4a10-af96-bc1ca868c72d" providerId="ADAL" clId="{E7619676-2A09-4BE7-8A5E-0799DF333A3C}" dt="2020-12-16T16:09:19.401" v="100"/>
          <ac:picMkLst>
            <pc:docMk/>
            <pc:sldMk cId="1886780826" sldId="274"/>
            <ac:picMk id="12" creationId="{702A5961-65BE-4CB2-A290-4689D87E018B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9:43.494" v="102"/>
        <pc:sldMkLst>
          <pc:docMk/>
          <pc:sldMk cId="2762598292" sldId="275"/>
        </pc:sldMkLst>
        <pc:picChg chg="add del mod">
          <ac:chgData name="Ryan Mclaren" userId="b32a91fb-bb55-4a10-af96-bc1ca868c72d" providerId="ADAL" clId="{E7619676-2A09-4BE7-8A5E-0799DF333A3C}" dt="2020-12-16T16:09:43.494" v="102"/>
          <ac:picMkLst>
            <pc:docMk/>
            <pc:sldMk cId="2762598292" sldId="275"/>
            <ac:picMk id="11" creationId="{49FDFDD0-D6FD-4435-8395-CBD7445BFA52}"/>
          </ac:picMkLst>
        </pc:picChg>
        <pc:picChg chg="add mod">
          <ac:chgData name="Ryan Mclaren" userId="b32a91fb-bb55-4a10-af96-bc1ca868c72d" providerId="ADAL" clId="{E7619676-2A09-4BE7-8A5E-0799DF333A3C}" dt="2020-12-16T16:09:43.494" v="102"/>
          <ac:picMkLst>
            <pc:docMk/>
            <pc:sldMk cId="2762598292" sldId="275"/>
            <ac:picMk id="12" creationId="{4006210C-14BD-4016-83CF-1D0661AD02BE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11:02.328" v="104"/>
        <pc:sldMkLst>
          <pc:docMk/>
          <pc:sldMk cId="2240874496" sldId="276"/>
        </pc:sldMkLst>
        <pc:picChg chg="add del mod">
          <ac:chgData name="Ryan Mclaren" userId="b32a91fb-bb55-4a10-af96-bc1ca868c72d" providerId="ADAL" clId="{E7619676-2A09-4BE7-8A5E-0799DF333A3C}" dt="2020-12-16T16:11:02.328" v="104"/>
          <ac:picMkLst>
            <pc:docMk/>
            <pc:sldMk cId="2240874496" sldId="276"/>
            <ac:picMk id="19" creationId="{80528CEA-4794-4BD9-8930-BEE91DBE86EA}"/>
          </ac:picMkLst>
        </pc:picChg>
        <pc:picChg chg="add mod">
          <ac:chgData name="Ryan Mclaren" userId="b32a91fb-bb55-4a10-af96-bc1ca868c72d" providerId="ADAL" clId="{E7619676-2A09-4BE7-8A5E-0799DF333A3C}" dt="2020-12-16T16:11:02.328" v="104"/>
          <ac:picMkLst>
            <pc:docMk/>
            <pc:sldMk cId="2240874496" sldId="276"/>
            <ac:picMk id="20" creationId="{16B81147-43B7-4407-AD55-3385BE8B0109}"/>
          </ac:picMkLst>
        </pc:picChg>
      </pc:sldChg>
      <pc:sldChg chg="addSp delSp modSp mod">
        <pc:chgData name="Ryan Mclaren" userId="b32a91fb-bb55-4a10-af96-bc1ca868c72d" providerId="ADAL" clId="{E7619676-2A09-4BE7-8A5E-0799DF333A3C}" dt="2020-12-16T16:12:12.962" v="140" actId="20577"/>
        <pc:sldMkLst>
          <pc:docMk/>
          <pc:sldMk cId="870897519" sldId="277"/>
        </pc:sldMkLst>
        <pc:spChg chg="mod">
          <ac:chgData name="Ryan Mclaren" userId="b32a91fb-bb55-4a10-af96-bc1ca868c72d" providerId="ADAL" clId="{E7619676-2A09-4BE7-8A5E-0799DF333A3C}" dt="2020-12-16T16:12:12.962" v="140" actId="20577"/>
          <ac:spMkLst>
            <pc:docMk/>
            <pc:sldMk cId="870897519" sldId="277"/>
            <ac:spMk id="9" creationId="{117F50F8-6368-4847-92EF-A63E42F28CEA}"/>
          </ac:spMkLst>
        </pc:spChg>
        <pc:picChg chg="add del mod">
          <ac:chgData name="Ryan Mclaren" userId="b32a91fb-bb55-4a10-af96-bc1ca868c72d" providerId="ADAL" clId="{E7619676-2A09-4BE7-8A5E-0799DF333A3C}" dt="2020-12-16T16:11:28.164" v="106"/>
          <ac:picMkLst>
            <pc:docMk/>
            <pc:sldMk cId="870897519" sldId="277"/>
            <ac:picMk id="11" creationId="{4D89746C-1EA3-4184-A755-C95D0DA414EC}"/>
          </ac:picMkLst>
        </pc:picChg>
        <pc:picChg chg="add del mod">
          <ac:chgData name="Ryan Mclaren" userId="b32a91fb-bb55-4a10-af96-bc1ca868c72d" providerId="ADAL" clId="{E7619676-2A09-4BE7-8A5E-0799DF333A3C}" dt="2020-12-16T16:11:43.734" v="107"/>
          <ac:picMkLst>
            <pc:docMk/>
            <pc:sldMk cId="870897519" sldId="277"/>
            <ac:picMk id="12" creationId="{F07989E1-E0FD-4C2F-AFE7-135676957300}"/>
          </ac:picMkLst>
        </pc:picChg>
        <pc:picChg chg="add mod">
          <ac:chgData name="Ryan Mclaren" userId="b32a91fb-bb55-4a10-af96-bc1ca868c72d" providerId="ADAL" clId="{E7619676-2A09-4BE7-8A5E-0799DF333A3C}" dt="2020-12-16T16:11:43.734" v="107"/>
          <ac:picMkLst>
            <pc:docMk/>
            <pc:sldMk cId="870897519" sldId="277"/>
            <ac:picMk id="13" creationId="{D7D7A767-B2E0-46CB-B096-068A164C3559}"/>
          </ac:picMkLst>
        </pc:picChg>
      </pc:sldChg>
      <pc:sldChg chg="addSp modSp">
        <pc:chgData name="Ryan Mclaren" userId="b32a91fb-bb55-4a10-af96-bc1ca868c72d" providerId="ADAL" clId="{E7619676-2A09-4BE7-8A5E-0799DF333A3C}" dt="2020-12-16T16:38:34.457" v="207"/>
        <pc:sldMkLst>
          <pc:docMk/>
          <pc:sldMk cId="3632557889" sldId="278"/>
        </pc:sldMkLst>
        <pc:picChg chg="add mod">
          <ac:chgData name="Ryan Mclaren" userId="b32a91fb-bb55-4a10-af96-bc1ca868c72d" providerId="ADAL" clId="{E7619676-2A09-4BE7-8A5E-0799DF333A3C}" dt="2020-12-16T16:38:34.457" v="207"/>
          <ac:picMkLst>
            <pc:docMk/>
            <pc:sldMk cId="3632557889" sldId="278"/>
            <ac:picMk id="12" creationId="{9DDE7E5E-9EEA-4CD5-B6F5-1F1671ECCA2E}"/>
          </ac:picMkLst>
        </pc:picChg>
      </pc:sldChg>
      <pc:sldChg chg="addSp modSp">
        <pc:chgData name="Ryan Mclaren" userId="b32a91fb-bb55-4a10-af96-bc1ca868c72d" providerId="ADAL" clId="{E7619676-2A09-4BE7-8A5E-0799DF333A3C}" dt="2020-12-16T16:07:32.707" v="94"/>
        <pc:sldMkLst>
          <pc:docMk/>
          <pc:sldMk cId="514082554" sldId="279"/>
        </pc:sldMkLst>
        <pc:picChg chg="add mod">
          <ac:chgData name="Ryan Mclaren" userId="b32a91fb-bb55-4a10-af96-bc1ca868c72d" providerId="ADAL" clId="{E7619676-2A09-4BE7-8A5E-0799DF333A3C}" dt="2020-12-16T16:07:32.707" v="94"/>
          <ac:picMkLst>
            <pc:docMk/>
            <pc:sldMk cId="514082554" sldId="279"/>
            <ac:picMk id="6" creationId="{8D0DCCE2-709D-4F2D-ADD4-24657E253475}"/>
          </ac:picMkLst>
        </pc:picChg>
      </pc:sldChg>
      <pc:sldChg chg="addSp modSp">
        <pc:chgData name="Ryan Mclaren" userId="b32a91fb-bb55-4a10-af96-bc1ca868c72d" providerId="ADAL" clId="{E7619676-2A09-4BE7-8A5E-0799DF333A3C}" dt="2020-12-16T16:38:45.649" v="208"/>
        <pc:sldMkLst>
          <pc:docMk/>
          <pc:sldMk cId="1762212909" sldId="280"/>
        </pc:sldMkLst>
        <pc:picChg chg="add mod">
          <ac:chgData name="Ryan Mclaren" userId="b32a91fb-bb55-4a10-af96-bc1ca868c72d" providerId="ADAL" clId="{E7619676-2A09-4BE7-8A5E-0799DF333A3C}" dt="2020-12-16T16:38:45.649" v="208"/>
          <ac:picMkLst>
            <pc:docMk/>
            <pc:sldMk cId="1762212909" sldId="280"/>
            <ac:picMk id="5" creationId="{96811383-6AD9-41ED-BE46-DBB64A450287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39:33.423" v="211"/>
        <pc:sldMkLst>
          <pc:docMk/>
          <pc:sldMk cId="3969173397" sldId="281"/>
        </pc:sldMkLst>
        <pc:picChg chg="add del mod">
          <ac:chgData name="Ryan Mclaren" userId="b32a91fb-bb55-4a10-af96-bc1ca868c72d" providerId="ADAL" clId="{E7619676-2A09-4BE7-8A5E-0799DF333A3C}" dt="2020-12-16T16:39:33.423" v="211"/>
          <ac:picMkLst>
            <pc:docMk/>
            <pc:sldMk cId="3969173397" sldId="281"/>
            <ac:picMk id="6" creationId="{D7E6C4FF-B05F-4BCF-B002-06AF87914C1E}"/>
          </ac:picMkLst>
        </pc:picChg>
        <pc:picChg chg="add mod">
          <ac:chgData name="Ryan Mclaren" userId="b32a91fb-bb55-4a10-af96-bc1ca868c72d" providerId="ADAL" clId="{E7619676-2A09-4BE7-8A5E-0799DF333A3C}" dt="2020-12-16T16:39:33.423" v="211"/>
          <ac:picMkLst>
            <pc:docMk/>
            <pc:sldMk cId="3969173397" sldId="281"/>
            <ac:picMk id="10" creationId="{B82EB596-08B6-47D3-A59F-DE193CABD88B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1:56.207" v="217"/>
        <pc:sldMkLst>
          <pc:docMk/>
          <pc:sldMk cId="2443401557" sldId="282"/>
        </pc:sldMkLst>
        <pc:picChg chg="add del mod">
          <ac:chgData name="Ryan Mclaren" userId="b32a91fb-bb55-4a10-af96-bc1ca868c72d" providerId="ADAL" clId="{E7619676-2A09-4BE7-8A5E-0799DF333A3C}" dt="2020-12-16T16:41:37.194" v="216"/>
          <ac:picMkLst>
            <pc:docMk/>
            <pc:sldMk cId="2443401557" sldId="282"/>
            <ac:picMk id="15" creationId="{7D29F374-B13A-473D-9233-C8BB894A98A3}"/>
          </ac:picMkLst>
        </pc:picChg>
        <pc:picChg chg="add del mod">
          <ac:chgData name="Ryan Mclaren" userId="b32a91fb-bb55-4a10-af96-bc1ca868c72d" providerId="ADAL" clId="{E7619676-2A09-4BE7-8A5E-0799DF333A3C}" dt="2020-12-16T16:41:56.207" v="217"/>
          <ac:picMkLst>
            <pc:docMk/>
            <pc:sldMk cId="2443401557" sldId="282"/>
            <ac:picMk id="20" creationId="{1D220639-172C-4EDD-AD44-A8F47A0116CF}"/>
          </ac:picMkLst>
        </pc:picChg>
        <pc:picChg chg="add mod">
          <ac:chgData name="Ryan Mclaren" userId="b32a91fb-bb55-4a10-af96-bc1ca868c72d" providerId="ADAL" clId="{E7619676-2A09-4BE7-8A5E-0799DF333A3C}" dt="2020-12-16T16:41:56.207" v="217"/>
          <ac:picMkLst>
            <pc:docMk/>
            <pc:sldMk cId="2443401557" sldId="282"/>
            <ac:picMk id="21" creationId="{4273F9A6-6091-4F61-AC47-C72DE2A405F4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2:35.333" v="219"/>
        <pc:sldMkLst>
          <pc:docMk/>
          <pc:sldMk cId="807867669" sldId="283"/>
        </pc:sldMkLst>
        <pc:picChg chg="add del mod">
          <ac:chgData name="Ryan Mclaren" userId="b32a91fb-bb55-4a10-af96-bc1ca868c72d" providerId="ADAL" clId="{E7619676-2A09-4BE7-8A5E-0799DF333A3C}" dt="2020-12-16T16:42:35.333" v="219"/>
          <ac:picMkLst>
            <pc:docMk/>
            <pc:sldMk cId="807867669" sldId="283"/>
            <ac:picMk id="6" creationId="{6D434214-8BB7-4EC9-B0E5-7A880AE2CB30}"/>
          </ac:picMkLst>
        </pc:picChg>
        <pc:picChg chg="add mod">
          <ac:chgData name="Ryan Mclaren" userId="b32a91fb-bb55-4a10-af96-bc1ca868c72d" providerId="ADAL" clId="{E7619676-2A09-4BE7-8A5E-0799DF333A3C}" dt="2020-12-16T16:42:35.333" v="219"/>
          <ac:picMkLst>
            <pc:docMk/>
            <pc:sldMk cId="807867669" sldId="283"/>
            <ac:picMk id="7" creationId="{4BE0386A-B197-4345-A319-E9AE6537DDE7}"/>
          </ac:picMkLst>
        </pc:picChg>
      </pc:sldChg>
      <pc:sldChg chg="addSp modSp">
        <pc:chgData name="Ryan Mclaren" userId="b32a91fb-bb55-4a10-af96-bc1ca868c72d" providerId="ADAL" clId="{E7619676-2A09-4BE7-8A5E-0799DF333A3C}" dt="2020-12-16T15:59:44.225" v="4"/>
        <pc:sldMkLst>
          <pc:docMk/>
          <pc:sldMk cId="2333277811" sldId="285"/>
        </pc:sldMkLst>
        <pc:picChg chg="add mod">
          <ac:chgData name="Ryan Mclaren" userId="b32a91fb-bb55-4a10-af96-bc1ca868c72d" providerId="ADAL" clId="{E7619676-2A09-4BE7-8A5E-0799DF333A3C}" dt="2020-12-16T15:59:44.225" v="4"/>
          <ac:picMkLst>
            <pc:docMk/>
            <pc:sldMk cId="2333277811" sldId="285"/>
            <ac:picMk id="5" creationId="{A55F9059-C568-42ED-955D-6F96308947AF}"/>
          </ac:picMkLst>
        </pc:picChg>
      </pc:sldChg>
      <pc:sldChg chg="addSp delSp modSp mod">
        <pc:chgData name="Ryan Mclaren" userId="b32a91fb-bb55-4a10-af96-bc1ca868c72d" providerId="ADAL" clId="{E7619676-2A09-4BE7-8A5E-0799DF333A3C}" dt="2020-12-16T15:59:29.299" v="3"/>
        <pc:sldMkLst>
          <pc:docMk/>
          <pc:sldMk cId="860028068" sldId="288"/>
        </pc:sldMkLst>
        <pc:spChg chg="del mod">
          <ac:chgData name="Ryan Mclaren" userId="b32a91fb-bb55-4a10-af96-bc1ca868c72d" providerId="ADAL" clId="{E7619676-2A09-4BE7-8A5E-0799DF333A3C}" dt="2020-12-16T15:58:33.048" v="1" actId="478"/>
          <ac:spMkLst>
            <pc:docMk/>
            <pc:sldMk cId="860028068" sldId="288"/>
            <ac:spMk id="4" creationId="{390354B7-4477-490A-B4FF-6601E9FD7F0D}"/>
          </ac:spMkLst>
        </pc:spChg>
        <pc:picChg chg="add mod">
          <ac:chgData name="Ryan Mclaren" userId="b32a91fb-bb55-4a10-af96-bc1ca868c72d" providerId="ADAL" clId="{E7619676-2A09-4BE7-8A5E-0799DF333A3C}" dt="2020-12-16T15:59:29.299" v="3"/>
          <ac:picMkLst>
            <pc:docMk/>
            <pc:sldMk cId="860028068" sldId="288"/>
            <ac:picMk id="5" creationId="{7063D441-073E-4E0F-9397-496857C6DEF2}"/>
          </ac:picMkLst>
        </pc:picChg>
      </pc:sldChg>
      <pc:sldChg chg="addSp modSp">
        <pc:chgData name="Ryan Mclaren" userId="b32a91fb-bb55-4a10-af96-bc1ca868c72d" providerId="ADAL" clId="{E7619676-2A09-4BE7-8A5E-0799DF333A3C}" dt="2020-12-16T16:01:08.898" v="10"/>
        <pc:sldMkLst>
          <pc:docMk/>
          <pc:sldMk cId="2172332422" sldId="293"/>
        </pc:sldMkLst>
        <pc:picChg chg="add mod">
          <ac:chgData name="Ryan Mclaren" userId="b32a91fb-bb55-4a10-af96-bc1ca868c72d" providerId="ADAL" clId="{E7619676-2A09-4BE7-8A5E-0799DF333A3C}" dt="2020-12-16T16:01:08.898" v="10"/>
          <ac:picMkLst>
            <pc:docMk/>
            <pc:sldMk cId="2172332422" sldId="293"/>
            <ac:picMk id="10" creationId="{B112EA14-52EB-4B12-9630-C7FD53A3CF7E}"/>
          </ac:picMkLst>
        </pc:picChg>
      </pc:sldChg>
      <pc:sldChg chg="addSp modSp">
        <pc:chgData name="Ryan Mclaren" userId="b32a91fb-bb55-4a10-af96-bc1ca868c72d" providerId="ADAL" clId="{E7619676-2A09-4BE7-8A5E-0799DF333A3C}" dt="2020-12-16T16:00:57.012" v="9"/>
        <pc:sldMkLst>
          <pc:docMk/>
          <pc:sldMk cId="180855911" sldId="295"/>
        </pc:sldMkLst>
        <pc:picChg chg="add mod">
          <ac:chgData name="Ryan Mclaren" userId="b32a91fb-bb55-4a10-af96-bc1ca868c72d" providerId="ADAL" clId="{E7619676-2A09-4BE7-8A5E-0799DF333A3C}" dt="2020-12-16T16:00:57.012" v="9"/>
          <ac:picMkLst>
            <pc:docMk/>
            <pc:sldMk cId="180855911" sldId="295"/>
            <ac:picMk id="7" creationId="{873CB454-2A6D-47F5-A406-5F349F3BE501}"/>
          </ac:picMkLst>
        </pc:picChg>
      </pc:sldChg>
      <pc:sldChg chg="addSp modSp">
        <pc:chgData name="Ryan Mclaren" userId="b32a91fb-bb55-4a10-af96-bc1ca868c72d" providerId="ADAL" clId="{E7619676-2A09-4BE7-8A5E-0799DF333A3C}" dt="2020-12-16T16:02:31.385" v="16"/>
        <pc:sldMkLst>
          <pc:docMk/>
          <pc:sldMk cId="1711509401" sldId="296"/>
        </pc:sldMkLst>
        <pc:picChg chg="add mod">
          <ac:chgData name="Ryan Mclaren" userId="b32a91fb-bb55-4a10-af96-bc1ca868c72d" providerId="ADAL" clId="{E7619676-2A09-4BE7-8A5E-0799DF333A3C}" dt="2020-12-16T16:02:31.385" v="16"/>
          <ac:picMkLst>
            <pc:docMk/>
            <pc:sldMk cId="1711509401" sldId="296"/>
            <ac:picMk id="2" creationId="{62DFE822-FF20-4E6E-AF55-D2D86FAE2CB9}"/>
          </ac:picMkLst>
        </pc:picChg>
      </pc:sldChg>
      <pc:sldChg chg="addSp modSp">
        <pc:chgData name="Ryan Mclaren" userId="b32a91fb-bb55-4a10-af96-bc1ca868c72d" providerId="ADAL" clId="{E7619676-2A09-4BE7-8A5E-0799DF333A3C}" dt="2020-12-16T16:02:43.070" v="17"/>
        <pc:sldMkLst>
          <pc:docMk/>
          <pc:sldMk cId="1311154440" sldId="297"/>
        </pc:sldMkLst>
        <pc:picChg chg="add mod">
          <ac:chgData name="Ryan Mclaren" userId="b32a91fb-bb55-4a10-af96-bc1ca868c72d" providerId="ADAL" clId="{E7619676-2A09-4BE7-8A5E-0799DF333A3C}" dt="2020-12-16T16:02:43.070" v="17"/>
          <ac:picMkLst>
            <pc:docMk/>
            <pc:sldMk cId="1311154440" sldId="297"/>
            <ac:picMk id="2" creationId="{F2D61C02-3721-45B1-9E3D-C6E9D973B3CA}"/>
          </ac:picMkLst>
        </pc:picChg>
      </pc:sldChg>
      <pc:sldChg chg="addSp modSp">
        <pc:chgData name="Ryan Mclaren" userId="b32a91fb-bb55-4a10-af96-bc1ca868c72d" providerId="ADAL" clId="{E7619676-2A09-4BE7-8A5E-0799DF333A3C}" dt="2020-12-16T16:03:32.869" v="21"/>
        <pc:sldMkLst>
          <pc:docMk/>
          <pc:sldMk cId="1270934738" sldId="298"/>
        </pc:sldMkLst>
        <pc:picChg chg="add mod">
          <ac:chgData name="Ryan Mclaren" userId="b32a91fb-bb55-4a10-af96-bc1ca868c72d" providerId="ADAL" clId="{E7619676-2A09-4BE7-8A5E-0799DF333A3C}" dt="2020-12-16T16:03:32.869" v="21"/>
          <ac:picMkLst>
            <pc:docMk/>
            <pc:sldMk cId="1270934738" sldId="298"/>
            <ac:picMk id="3" creationId="{404A474B-1339-4C1F-B6EA-8FC9B6C1B0B2}"/>
          </ac:picMkLst>
        </pc:picChg>
      </pc:sldChg>
      <pc:sldChg chg="addSp delSp modSp mod">
        <pc:chgData name="Ryan Mclaren" userId="b32a91fb-bb55-4a10-af96-bc1ca868c72d" providerId="ADAL" clId="{E7619676-2A09-4BE7-8A5E-0799DF333A3C}" dt="2020-12-16T16:07:21.254" v="93"/>
        <pc:sldMkLst>
          <pc:docMk/>
          <pc:sldMk cId="45374853" sldId="299"/>
        </pc:sldMkLst>
        <pc:spChg chg="mod">
          <ac:chgData name="Ryan Mclaren" userId="b32a91fb-bb55-4a10-af96-bc1ca868c72d" providerId="ADAL" clId="{E7619676-2A09-4BE7-8A5E-0799DF333A3C}" dt="2020-12-16T16:07:05.953" v="92" actId="20577"/>
          <ac:spMkLst>
            <pc:docMk/>
            <pc:sldMk cId="45374853" sldId="299"/>
            <ac:spMk id="6" creationId="{3767266C-698B-4837-ABB2-55B668E2D635}"/>
          </ac:spMkLst>
        </pc:spChg>
        <pc:picChg chg="add del mod">
          <ac:chgData name="Ryan Mclaren" userId="b32a91fb-bb55-4a10-af96-bc1ca868c72d" providerId="ADAL" clId="{E7619676-2A09-4BE7-8A5E-0799DF333A3C}" dt="2020-12-16T16:07:21.254" v="93"/>
          <ac:picMkLst>
            <pc:docMk/>
            <pc:sldMk cId="45374853" sldId="299"/>
            <ac:picMk id="9" creationId="{3FB6831F-2783-45E4-A8EA-7205D4274158}"/>
          </ac:picMkLst>
        </pc:picChg>
        <pc:picChg chg="add mod">
          <ac:chgData name="Ryan Mclaren" userId="b32a91fb-bb55-4a10-af96-bc1ca868c72d" providerId="ADAL" clId="{E7619676-2A09-4BE7-8A5E-0799DF333A3C}" dt="2020-12-16T16:07:21.254" v="93"/>
          <ac:picMkLst>
            <pc:docMk/>
            <pc:sldMk cId="45374853" sldId="299"/>
            <ac:picMk id="10" creationId="{EC681BFD-E055-4B70-83FC-FBA9F9EC5ED4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07:55.654" v="96"/>
        <pc:sldMkLst>
          <pc:docMk/>
          <pc:sldMk cId="2445434633" sldId="300"/>
        </pc:sldMkLst>
        <pc:picChg chg="add del mod">
          <ac:chgData name="Ryan Mclaren" userId="b32a91fb-bb55-4a10-af96-bc1ca868c72d" providerId="ADAL" clId="{E7619676-2A09-4BE7-8A5E-0799DF333A3C}" dt="2020-12-16T16:07:55.654" v="96"/>
          <ac:picMkLst>
            <pc:docMk/>
            <pc:sldMk cId="2445434633" sldId="300"/>
            <ac:picMk id="14" creationId="{C09611C9-0299-442C-8FE0-5DFC90423872}"/>
          </ac:picMkLst>
        </pc:picChg>
        <pc:picChg chg="add mod">
          <ac:chgData name="Ryan Mclaren" userId="b32a91fb-bb55-4a10-af96-bc1ca868c72d" providerId="ADAL" clId="{E7619676-2A09-4BE7-8A5E-0799DF333A3C}" dt="2020-12-16T16:07:55.654" v="96"/>
          <ac:picMkLst>
            <pc:docMk/>
            <pc:sldMk cId="2445434633" sldId="300"/>
            <ac:picMk id="15" creationId="{A6BFD280-8F89-432B-A042-8B990F1CAC0D}"/>
          </ac:picMkLst>
        </pc:picChg>
      </pc:sldChg>
      <pc:sldChg chg="addSp modSp">
        <pc:chgData name="Ryan Mclaren" userId="b32a91fb-bb55-4a10-af96-bc1ca868c72d" providerId="ADAL" clId="{E7619676-2A09-4BE7-8A5E-0799DF333A3C}" dt="2020-12-16T16:38:23.789" v="206"/>
        <pc:sldMkLst>
          <pc:docMk/>
          <pc:sldMk cId="2581491488" sldId="301"/>
        </pc:sldMkLst>
        <pc:picChg chg="add mod">
          <ac:chgData name="Ryan Mclaren" userId="b32a91fb-bb55-4a10-af96-bc1ca868c72d" providerId="ADAL" clId="{E7619676-2A09-4BE7-8A5E-0799DF333A3C}" dt="2020-12-16T16:38:23.789" v="206"/>
          <ac:picMkLst>
            <pc:docMk/>
            <pc:sldMk cId="2581491488" sldId="301"/>
            <ac:picMk id="10" creationId="{93F2EA2C-0C81-481A-8CCA-9C6EDD208662}"/>
          </ac:picMkLst>
        </pc:picChg>
      </pc:sldChg>
      <pc:sldChg chg="addSp modSp">
        <pc:chgData name="Ryan Mclaren" userId="b32a91fb-bb55-4a10-af96-bc1ca868c72d" providerId="ADAL" clId="{E7619676-2A09-4BE7-8A5E-0799DF333A3C}" dt="2020-12-16T16:13:51.990" v="141"/>
        <pc:sldMkLst>
          <pc:docMk/>
          <pc:sldMk cId="1848104272" sldId="302"/>
        </pc:sldMkLst>
        <pc:picChg chg="add mod">
          <ac:chgData name="Ryan Mclaren" userId="b32a91fb-bb55-4a10-af96-bc1ca868c72d" providerId="ADAL" clId="{E7619676-2A09-4BE7-8A5E-0799DF333A3C}" dt="2020-12-16T16:13:51.990" v="141"/>
          <ac:picMkLst>
            <pc:docMk/>
            <pc:sldMk cId="1848104272" sldId="302"/>
            <ac:picMk id="2" creationId="{72B1DC1B-BD28-4080-8231-CE6D56C309E1}"/>
          </ac:picMkLst>
        </pc:picChg>
      </pc:sldChg>
      <pc:sldChg chg="addSp delSp modSp mod">
        <pc:chgData name="Ryan Mclaren" userId="b32a91fb-bb55-4a10-af96-bc1ca868c72d" providerId="ADAL" clId="{E7619676-2A09-4BE7-8A5E-0799DF333A3C}" dt="2020-12-16T16:38:09.891" v="205"/>
        <pc:sldMkLst>
          <pc:docMk/>
          <pc:sldMk cId="3523736085" sldId="303"/>
        </pc:sldMkLst>
        <pc:spChg chg="add mod">
          <ac:chgData name="Ryan Mclaren" userId="b32a91fb-bb55-4a10-af96-bc1ca868c72d" providerId="ADAL" clId="{E7619676-2A09-4BE7-8A5E-0799DF333A3C}" dt="2020-12-16T16:34:01.412" v="170" actId="1076"/>
          <ac:spMkLst>
            <pc:docMk/>
            <pc:sldMk cId="3523736085" sldId="303"/>
            <ac:spMk id="2" creationId="{7D79E442-00C8-4965-A12A-C14C458EB802}"/>
          </ac:spMkLst>
        </pc:spChg>
        <pc:spChg chg="add mod">
          <ac:chgData name="Ryan Mclaren" userId="b32a91fb-bb55-4a10-af96-bc1ca868c72d" providerId="ADAL" clId="{E7619676-2A09-4BE7-8A5E-0799DF333A3C}" dt="2020-12-16T16:34:24.558" v="183" actId="1076"/>
          <ac:spMkLst>
            <pc:docMk/>
            <pc:sldMk cId="3523736085" sldId="303"/>
            <ac:spMk id="9" creationId="{1573C571-6532-4244-9FD0-D53D715EC2A4}"/>
          </ac:spMkLst>
        </pc:spChg>
        <pc:spChg chg="mod">
          <ac:chgData name="Ryan Mclaren" userId="b32a91fb-bb55-4a10-af96-bc1ca868c72d" providerId="ADAL" clId="{E7619676-2A09-4BE7-8A5E-0799DF333A3C}" dt="2020-12-16T16:36:23.141" v="202" actId="14100"/>
          <ac:spMkLst>
            <pc:docMk/>
            <pc:sldMk cId="3523736085" sldId="303"/>
            <ac:spMk id="12" creationId="{2C09A759-AA24-4381-AEB4-96631C6ED330}"/>
          </ac:spMkLst>
        </pc:spChg>
        <pc:spChg chg="del mod">
          <ac:chgData name="Ryan Mclaren" userId="b32a91fb-bb55-4a10-af96-bc1ca868c72d" providerId="ADAL" clId="{E7619676-2A09-4BE7-8A5E-0799DF333A3C}" dt="2020-12-16T16:36:20.749" v="201" actId="478"/>
          <ac:spMkLst>
            <pc:docMk/>
            <pc:sldMk cId="3523736085" sldId="303"/>
            <ac:spMk id="13" creationId="{46123D0A-61B7-4060-8710-D281132BD084}"/>
          </ac:spMkLst>
        </pc:spChg>
        <pc:spChg chg="del mod">
          <ac:chgData name="Ryan Mclaren" userId="b32a91fb-bb55-4a10-af96-bc1ca868c72d" providerId="ADAL" clId="{E7619676-2A09-4BE7-8A5E-0799DF333A3C}" dt="2020-12-16T16:35:07.760" v="190" actId="478"/>
          <ac:spMkLst>
            <pc:docMk/>
            <pc:sldMk cId="3523736085" sldId="303"/>
            <ac:spMk id="14" creationId="{ED64F0CF-C2D2-4560-9625-9070D7307715}"/>
          </ac:spMkLst>
        </pc:spChg>
        <pc:spChg chg="del mod">
          <ac:chgData name="Ryan Mclaren" userId="b32a91fb-bb55-4a10-af96-bc1ca868c72d" providerId="ADAL" clId="{E7619676-2A09-4BE7-8A5E-0799DF333A3C}" dt="2020-12-16T16:35:01.059" v="188" actId="478"/>
          <ac:spMkLst>
            <pc:docMk/>
            <pc:sldMk cId="3523736085" sldId="303"/>
            <ac:spMk id="15" creationId="{71E4A64F-BCAD-4747-83F3-29461A4DEED4}"/>
          </ac:spMkLst>
        </pc:spChg>
        <pc:spChg chg="add del mod">
          <ac:chgData name="Ryan Mclaren" userId="b32a91fb-bb55-4a10-af96-bc1ca868c72d" providerId="ADAL" clId="{E7619676-2A09-4BE7-8A5E-0799DF333A3C}" dt="2020-12-16T16:35:46.976" v="194" actId="478"/>
          <ac:spMkLst>
            <pc:docMk/>
            <pc:sldMk cId="3523736085" sldId="303"/>
            <ac:spMk id="22" creationId="{17144EC7-817A-4E3B-8A02-557FD6D0687D}"/>
          </ac:spMkLst>
        </pc:spChg>
        <pc:spChg chg="add mod">
          <ac:chgData name="Ryan Mclaren" userId="b32a91fb-bb55-4a10-af96-bc1ca868c72d" providerId="ADAL" clId="{E7619676-2A09-4BE7-8A5E-0799DF333A3C}" dt="2020-12-16T16:36:16.180" v="200" actId="14100"/>
          <ac:spMkLst>
            <pc:docMk/>
            <pc:sldMk cId="3523736085" sldId="303"/>
            <ac:spMk id="23" creationId="{FAEC5D35-C631-4DF0-9A33-4F26B97C9C61}"/>
          </ac:spMkLst>
        </pc:spChg>
        <pc:picChg chg="mod">
          <ac:chgData name="Ryan Mclaren" userId="b32a91fb-bb55-4a10-af96-bc1ca868c72d" providerId="ADAL" clId="{E7619676-2A09-4BE7-8A5E-0799DF333A3C}" dt="2020-12-16T16:33:13.647" v="149" actId="1076"/>
          <ac:picMkLst>
            <pc:docMk/>
            <pc:sldMk cId="3523736085" sldId="303"/>
            <ac:picMk id="3" creationId="{F702CB6D-E58B-4363-97E6-1D60B022DA0D}"/>
          </ac:picMkLst>
        </pc:picChg>
        <pc:picChg chg="mod">
          <ac:chgData name="Ryan Mclaren" userId="b32a91fb-bb55-4a10-af96-bc1ca868c72d" providerId="ADAL" clId="{E7619676-2A09-4BE7-8A5E-0799DF333A3C}" dt="2020-12-16T16:32:59.457" v="148" actId="1076"/>
          <ac:picMkLst>
            <pc:docMk/>
            <pc:sldMk cId="3523736085" sldId="303"/>
            <ac:picMk id="4" creationId="{67D86A94-57D8-4748-A4BE-3C8CF6DCB761}"/>
          </ac:picMkLst>
        </pc:picChg>
        <pc:picChg chg="mod">
          <ac:chgData name="Ryan Mclaren" userId="b32a91fb-bb55-4a10-af96-bc1ca868c72d" providerId="ADAL" clId="{E7619676-2A09-4BE7-8A5E-0799DF333A3C}" dt="2020-12-16T16:34:45.226" v="185" actId="1076"/>
          <ac:picMkLst>
            <pc:docMk/>
            <pc:sldMk cId="3523736085" sldId="303"/>
            <ac:picMk id="5" creationId="{40BE2C28-7979-43B4-92FE-B94555CFB922}"/>
          </ac:picMkLst>
        </pc:picChg>
        <pc:picChg chg="add del mod">
          <ac:chgData name="Ryan Mclaren" userId="b32a91fb-bb55-4a10-af96-bc1ca868c72d" providerId="ADAL" clId="{E7619676-2A09-4BE7-8A5E-0799DF333A3C}" dt="2020-12-16T16:37:45.591" v="204"/>
          <ac:picMkLst>
            <pc:docMk/>
            <pc:sldMk cId="3523736085" sldId="303"/>
            <ac:picMk id="10" creationId="{588F7BB5-AB3B-46FB-8419-F97A9CA3FC84}"/>
          </ac:picMkLst>
        </pc:picChg>
        <pc:picChg chg="add del mod">
          <ac:chgData name="Ryan Mclaren" userId="b32a91fb-bb55-4a10-af96-bc1ca868c72d" providerId="ADAL" clId="{E7619676-2A09-4BE7-8A5E-0799DF333A3C}" dt="2020-12-16T16:38:09.891" v="205"/>
          <ac:picMkLst>
            <pc:docMk/>
            <pc:sldMk cId="3523736085" sldId="303"/>
            <ac:picMk id="24" creationId="{1A0A17DA-E9A4-47F9-82C5-C7CBC6F05E57}"/>
          </ac:picMkLst>
        </pc:picChg>
        <pc:picChg chg="add mod">
          <ac:chgData name="Ryan Mclaren" userId="b32a91fb-bb55-4a10-af96-bc1ca868c72d" providerId="ADAL" clId="{E7619676-2A09-4BE7-8A5E-0799DF333A3C}" dt="2020-12-16T16:38:09.891" v="205"/>
          <ac:picMkLst>
            <pc:docMk/>
            <pc:sldMk cId="3523736085" sldId="303"/>
            <ac:picMk id="25" creationId="{3697CD1D-BF08-48EB-878D-F10C9DB2BE90}"/>
          </ac:picMkLst>
        </pc:picChg>
      </pc:sldChg>
      <pc:sldChg chg="addSp modSp">
        <pc:chgData name="Ryan Mclaren" userId="b32a91fb-bb55-4a10-af96-bc1ca868c72d" providerId="ADAL" clId="{E7619676-2A09-4BE7-8A5E-0799DF333A3C}" dt="2020-12-16T16:38:59.048" v="209"/>
        <pc:sldMkLst>
          <pc:docMk/>
          <pc:sldMk cId="2841043243" sldId="305"/>
        </pc:sldMkLst>
        <pc:picChg chg="add mod">
          <ac:chgData name="Ryan Mclaren" userId="b32a91fb-bb55-4a10-af96-bc1ca868c72d" providerId="ADAL" clId="{E7619676-2A09-4BE7-8A5E-0799DF333A3C}" dt="2020-12-16T16:38:59.048" v="209"/>
          <ac:picMkLst>
            <pc:docMk/>
            <pc:sldMk cId="2841043243" sldId="305"/>
            <ac:picMk id="12" creationId="{488AED38-EFE6-4D49-A689-3D9A1A14F94F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1:02.023" v="214"/>
        <pc:sldMkLst>
          <pc:docMk/>
          <pc:sldMk cId="2524740705" sldId="306"/>
        </pc:sldMkLst>
        <pc:picChg chg="add del mod">
          <ac:chgData name="Ryan Mclaren" userId="b32a91fb-bb55-4a10-af96-bc1ca868c72d" providerId="ADAL" clId="{E7619676-2A09-4BE7-8A5E-0799DF333A3C}" dt="2020-12-16T16:41:02.023" v="214"/>
          <ac:picMkLst>
            <pc:docMk/>
            <pc:sldMk cId="2524740705" sldId="306"/>
            <ac:picMk id="15" creationId="{A3FAE20D-E5A4-4BD0-B103-6419F9515018}"/>
          </ac:picMkLst>
        </pc:picChg>
        <pc:picChg chg="add mod">
          <ac:chgData name="Ryan Mclaren" userId="b32a91fb-bb55-4a10-af96-bc1ca868c72d" providerId="ADAL" clId="{E7619676-2A09-4BE7-8A5E-0799DF333A3C}" dt="2020-12-16T16:41:02.023" v="214"/>
          <ac:picMkLst>
            <pc:docMk/>
            <pc:sldMk cId="2524740705" sldId="306"/>
            <ac:picMk id="16" creationId="{F0646A46-B4D9-4166-BE15-FDA9B506B297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4:20.729" v="222"/>
        <pc:sldMkLst>
          <pc:docMk/>
          <pc:sldMk cId="3910411520" sldId="307"/>
        </pc:sldMkLst>
        <pc:picChg chg="add del mod">
          <ac:chgData name="Ryan Mclaren" userId="b32a91fb-bb55-4a10-af96-bc1ca868c72d" providerId="ADAL" clId="{E7619676-2A09-4BE7-8A5E-0799DF333A3C}" dt="2020-12-16T16:44:04.476" v="221"/>
          <ac:picMkLst>
            <pc:docMk/>
            <pc:sldMk cId="3910411520" sldId="307"/>
            <ac:picMk id="2" creationId="{22584D6D-F3E8-486A-B6AB-D835F558E551}"/>
          </ac:picMkLst>
        </pc:picChg>
        <pc:picChg chg="add del mod">
          <ac:chgData name="Ryan Mclaren" userId="b32a91fb-bb55-4a10-af96-bc1ca868c72d" providerId="ADAL" clId="{E7619676-2A09-4BE7-8A5E-0799DF333A3C}" dt="2020-12-16T16:44:20.729" v="222"/>
          <ac:picMkLst>
            <pc:docMk/>
            <pc:sldMk cId="3910411520" sldId="307"/>
            <ac:picMk id="3" creationId="{49DD38C0-9E74-4796-BADE-C61A5137CB3D}"/>
          </ac:picMkLst>
        </pc:picChg>
        <pc:picChg chg="add mod">
          <ac:chgData name="Ryan Mclaren" userId="b32a91fb-bb55-4a10-af96-bc1ca868c72d" providerId="ADAL" clId="{E7619676-2A09-4BE7-8A5E-0799DF333A3C}" dt="2020-12-16T16:44:20.729" v="222"/>
          <ac:picMkLst>
            <pc:docMk/>
            <pc:sldMk cId="3910411520" sldId="307"/>
            <ac:picMk id="17" creationId="{73AAE1C3-9F11-41A6-9F4A-A627E892F8AA}"/>
          </ac:picMkLst>
        </pc:picChg>
      </pc:sldChg>
      <pc:sldChg chg="addSp modSp">
        <pc:chgData name="Ryan Mclaren" userId="b32a91fb-bb55-4a10-af96-bc1ca868c72d" providerId="ADAL" clId="{E7619676-2A09-4BE7-8A5E-0799DF333A3C}" dt="2020-12-16T16:44:44.163" v="223"/>
        <pc:sldMkLst>
          <pc:docMk/>
          <pc:sldMk cId="332522637" sldId="308"/>
        </pc:sldMkLst>
        <pc:picChg chg="add mod">
          <ac:chgData name="Ryan Mclaren" userId="b32a91fb-bb55-4a10-af96-bc1ca868c72d" providerId="ADAL" clId="{E7619676-2A09-4BE7-8A5E-0799DF333A3C}" dt="2020-12-16T16:44:44.163" v="223"/>
          <ac:picMkLst>
            <pc:docMk/>
            <pc:sldMk cId="332522637" sldId="308"/>
            <ac:picMk id="10" creationId="{427C2C88-77B8-41E3-A4BF-A1A12443C863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6:13.654" v="225"/>
        <pc:sldMkLst>
          <pc:docMk/>
          <pc:sldMk cId="3632341452" sldId="309"/>
        </pc:sldMkLst>
        <pc:picChg chg="add del mod">
          <ac:chgData name="Ryan Mclaren" userId="b32a91fb-bb55-4a10-af96-bc1ca868c72d" providerId="ADAL" clId="{E7619676-2A09-4BE7-8A5E-0799DF333A3C}" dt="2020-12-16T16:46:13.654" v="225"/>
          <ac:picMkLst>
            <pc:docMk/>
            <pc:sldMk cId="3632341452" sldId="309"/>
            <ac:picMk id="7" creationId="{BFC2F6B2-3D54-47EE-A948-A24D4088FE74}"/>
          </ac:picMkLst>
        </pc:picChg>
        <pc:picChg chg="add mod">
          <ac:chgData name="Ryan Mclaren" userId="b32a91fb-bb55-4a10-af96-bc1ca868c72d" providerId="ADAL" clId="{E7619676-2A09-4BE7-8A5E-0799DF333A3C}" dt="2020-12-16T16:46:13.654" v="225"/>
          <ac:picMkLst>
            <pc:docMk/>
            <pc:sldMk cId="3632341452" sldId="309"/>
            <ac:picMk id="10" creationId="{B0C82DF0-E5D6-442E-A5AF-DE11D96CE95F}"/>
          </ac:picMkLst>
        </pc:picChg>
      </pc:sldChg>
      <pc:sldChg chg="addSp modSp">
        <pc:chgData name="Ryan Mclaren" userId="b32a91fb-bb55-4a10-af96-bc1ca868c72d" providerId="ADAL" clId="{E7619676-2A09-4BE7-8A5E-0799DF333A3C}" dt="2020-12-16T16:40:17.915" v="212"/>
        <pc:sldMkLst>
          <pc:docMk/>
          <pc:sldMk cId="4278031534" sldId="310"/>
        </pc:sldMkLst>
        <pc:picChg chg="add mod">
          <ac:chgData name="Ryan Mclaren" userId="b32a91fb-bb55-4a10-af96-bc1ca868c72d" providerId="ADAL" clId="{E7619676-2A09-4BE7-8A5E-0799DF333A3C}" dt="2020-12-16T16:40:17.915" v="212"/>
          <ac:picMkLst>
            <pc:docMk/>
            <pc:sldMk cId="4278031534" sldId="310"/>
            <ac:picMk id="25" creationId="{80B99D33-F68C-4D88-B71B-4B74F2F624F5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6:51.700" v="227"/>
        <pc:sldMkLst>
          <pc:docMk/>
          <pc:sldMk cId="1311576835" sldId="311"/>
        </pc:sldMkLst>
        <pc:picChg chg="add del mod">
          <ac:chgData name="Ryan Mclaren" userId="b32a91fb-bb55-4a10-af96-bc1ca868c72d" providerId="ADAL" clId="{E7619676-2A09-4BE7-8A5E-0799DF333A3C}" dt="2020-12-16T16:46:51.700" v="227"/>
          <ac:picMkLst>
            <pc:docMk/>
            <pc:sldMk cId="1311576835" sldId="311"/>
            <ac:picMk id="5" creationId="{BCC3A9E4-DFB7-4948-9CB8-0F93B0EA6134}"/>
          </ac:picMkLst>
        </pc:picChg>
        <pc:picChg chg="add mod">
          <ac:chgData name="Ryan Mclaren" userId="b32a91fb-bb55-4a10-af96-bc1ca868c72d" providerId="ADAL" clId="{E7619676-2A09-4BE7-8A5E-0799DF333A3C}" dt="2020-12-16T16:46:51.700" v="227"/>
          <ac:picMkLst>
            <pc:docMk/>
            <pc:sldMk cId="1311576835" sldId="311"/>
            <ac:picMk id="7" creationId="{64280461-C02B-41FD-8F15-C874BBD6874A}"/>
          </ac:picMkLst>
        </pc:picChg>
      </pc:sldChg>
      <pc:sldChg chg="addSp modSp">
        <pc:chgData name="Ryan Mclaren" userId="b32a91fb-bb55-4a10-af96-bc1ca868c72d" providerId="ADAL" clId="{E7619676-2A09-4BE7-8A5E-0799DF333A3C}" dt="2020-12-16T16:47:05.455" v="228"/>
        <pc:sldMkLst>
          <pc:docMk/>
          <pc:sldMk cId="1643264308" sldId="312"/>
        </pc:sldMkLst>
        <pc:picChg chg="add mod">
          <ac:chgData name="Ryan Mclaren" userId="b32a91fb-bb55-4a10-af96-bc1ca868c72d" providerId="ADAL" clId="{E7619676-2A09-4BE7-8A5E-0799DF333A3C}" dt="2020-12-16T16:47:05.455" v="228"/>
          <ac:picMkLst>
            <pc:docMk/>
            <pc:sldMk cId="1643264308" sldId="312"/>
            <ac:picMk id="10" creationId="{B85DEDB1-BE06-404F-9D86-F81E2D9C1FB1}"/>
          </ac:picMkLst>
        </pc:picChg>
      </pc:sldChg>
      <pc:sldChg chg="addSp modSp">
        <pc:chgData name="Ryan Mclaren" userId="b32a91fb-bb55-4a10-af96-bc1ca868c72d" providerId="ADAL" clId="{E7619676-2A09-4BE7-8A5E-0799DF333A3C}" dt="2020-12-16T16:47:22.086" v="229"/>
        <pc:sldMkLst>
          <pc:docMk/>
          <pc:sldMk cId="2390994766" sldId="313"/>
        </pc:sldMkLst>
        <pc:picChg chg="add mod">
          <ac:chgData name="Ryan Mclaren" userId="b32a91fb-bb55-4a10-af96-bc1ca868c72d" providerId="ADAL" clId="{E7619676-2A09-4BE7-8A5E-0799DF333A3C}" dt="2020-12-16T16:47:22.086" v="229"/>
          <ac:picMkLst>
            <pc:docMk/>
            <pc:sldMk cId="2390994766" sldId="313"/>
            <ac:picMk id="8" creationId="{550B19D6-B7A8-4BD9-8BB0-F17FE11723FB}"/>
          </ac:picMkLst>
        </pc:picChg>
      </pc:sldChg>
      <pc:sldChg chg="addSp delSp modSp">
        <pc:chgData name="Ryan Mclaren" userId="b32a91fb-bb55-4a10-af96-bc1ca868c72d" providerId="ADAL" clId="{E7619676-2A09-4BE7-8A5E-0799DF333A3C}" dt="2020-12-16T16:48:13.002" v="232"/>
        <pc:sldMkLst>
          <pc:docMk/>
          <pc:sldMk cId="3993434934" sldId="314"/>
        </pc:sldMkLst>
        <pc:picChg chg="add del mod">
          <ac:chgData name="Ryan Mclaren" userId="b32a91fb-bb55-4a10-af96-bc1ca868c72d" providerId="ADAL" clId="{E7619676-2A09-4BE7-8A5E-0799DF333A3C}" dt="2020-12-16T16:47:59.257" v="231"/>
          <ac:picMkLst>
            <pc:docMk/>
            <pc:sldMk cId="3993434934" sldId="314"/>
            <ac:picMk id="7" creationId="{2AF738B7-4DCC-44CF-89BE-F09FD68DF816}"/>
          </ac:picMkLst>
        </pc:picChg>
        <pc:picChg chg="add del mod">
          <ac:chgData name="Ryan Mclaren" userId="b32a91fb-bb55-4a10-af96-bc1ca868c72d" providerId="ADAL" clId="{E7619676-2A09-4BE7-8A5E-0799DF333A3C}" dt="2020-12-16T16:48:13.002" v="232"/>
          <ac:picMkLst>
            <pc:docMk/>
            <pc:sldMk cId="3993434934" sldId="314"/>
            <ac:picMk id="13" creationId="{856AC69A-65F7-420A-B722-AF9C8062DB10}"/>
          </ac:picMkLst>
        </pc:picChg>
        <pc:picChg chg="add mod">
          <ac:chgData name="Ryan Mclaren" userId="b32a91fb-bb55-4a10-af96-bc1ca868c72d" providerId="ADAL" clId="{E7619676-2A09-4BE7-8A5E-0799DF333A3C}" dt="2020-12-16T16:48:13.002" v="232"/>
          <ac:picMkLst>
            <pc:docMk/>
            <pc:sldMk cId="3993434934" sldId="314"/>
            <ac:picMk id="14" creationId="{11C0D4A0-B79E-4163-88B6-EEEF18B4C565}"/>
          </ac:picMkLst>
        </pc:picChg>
      </pc:sldChg>
      <pc:sldChg chg="addSp modSp">
        <pc:chgData name="Ryan Mclaren" userId="b32a91fb-bb55-4a10-af96-bc1ca868c72d" providerId="ADAL" clId="{E7619676-2A09-4BE7-8A5E-0799DF333A3C}" dt="2020-12-16T16:48:32.776" v="233"/>
        <pc:sldMkLst>
          <pc:docMk/>
          <pc:sldMk cId="3175000033" sldId="315"/>
        </pc:sldMkLst>
        <pc:picChg chg="add mod">
          <ac:chgData name="Ryan Mclaren" userId="b32a91fb-bb55-4a10-af96-bc1ca868c72d" providerId="ADAL" clId="{E7619676-2A09-4BE7-8A5E-0799DF333A3C}" dt="2020-12-16T16:48:32.776" v="233"/>
          <ac:picMkLst>
            <pc:docMk/>
            <pc:sldMk cId="3175000033" sldId="315"/>
            <ac:picMk id="12" creationId="{04BA7587-2B10-4567-A2E4-9D00CA367A5B}"/>
          </ac:picMkLst>
        </pc:picChg>
      </pc:sldChg>
      <pc:sldChg chg="addSp modSp">
        <pc:chgData name="Ryan Mclaren" userId="b32a91fb-bb55-4a10-af96-bc1ca868c72d" providerId="ADAL" clId="{E7619676-2A09-4BE7-8A5E-0799DF333A3C}" dt="2020-12-16T16:48:56.968" v="234"/>
        <pc:sldMkLst>
          <pc:docMk/>
          <pc:sldMk cId="2447781600" sldId="316"/>
        </pc:sldMkLst>
        <pc:picChg chg="add mod">
          <ac:chgData name="Ryan Mclaren" userId="b32a91fb-bb55-4a10-af96-bc1ca868c72d" providerId="ADAL" clId="{E7619676-2A09-4BE7-8A5E-0799DF333A3C}" dt="2020-12-16T16:48:56.968" v="234"/>
          <ac:picMkLst>
            <pc:docMk/>
            <pc:sldMk cId="2447781600" sldId="316"/>
            <ac:picMk id="7" creationId="{93953368-B155-40E1-ADCB-B437C73C1BA4}"/>
          </ac:picMkLst>
        </pc:picChg>
      </pc:sldChg>
      <pc:sldChg chg="addSp delSp modSp mod">
        <pc:chgData name="Ryan Mclaren" userId="b32a91fb-bb55-4a10-af96-bc1ca868c72d" providerId="ADAL" clId="{E7619676-2A09-4BE7-8A5E-0799DF333A3C}" dt="2020-12-16T16:14:58.246" v="145" actId="478"/>
        <pc:sldMkLst>
          <pc:docMk/>
          <pc:sldMk cId="2995632780" sldId="317"/>
        </pc:sldMkLst>
        <pc:picChg chg="del">
          <ac:chgData name="Ryan Mclaren" userId="b32a91fb-bb55-4a10-af96-bc1ca868c72d" providerId="ADAL" clId="{E7619676-2A09-4BE7-8A5E-0799DF333A3C}" dt="2020-12-16T16:14:57.258" v="144" actId="478"/>
          <ac:picMkLst>
            <pc:docMk/>
            <pc:sldMk cId="2995632780" sldId="317"/>
            <ac:picMk id="2" creationId="{35FC94D2-49C5-4B20-BC3E-4EB16EFEDD13}"/>
          </ac:picMkLst>
        </pc:picChg>
        <pc:picChg chg="del">
          <ac:chgData name="Ryan Mclaren" userId="b32a91fb-bb55-4a10-af96-bc1ca868c72d" providerId="ADAL" clId="{E7619676-2A09-4BE7-8A5E-0799DF333A3C}" dt="2020-12-16T16:14:56.023" v="143" actId="478"/>
          <ac:picMkLst>
            <pc:docMk/>
            <pc:sldMk cId="2995632780" sldId="317"/>
            <ac:picMk id="3" creationId="{4A7CF36D-296A-4B7F-8FBE-1126AE52D0F8}"/>
          </ac:picMkLst>
        </pc:picChg>
        <pc:picChg chg="del">
          <ac:chgData name="Ryan Mclaren" userId="b32a91fb-bb55-4a10-af96-bc1ca868c72d" providerId="ADAL" clId="{E7619676-2A09-4BE7-8A5E-0799DF333A3C}" dt="2020-12-16T16:14:58.246" v="145" actId="478"/>
          <ac:picMkLst>
            <pc:docMk/>
            <pc:sldMk cId="2995632780" sldId="317"/>
            <ac:picMk id="4" creationId="{B96432D1-AD66-45F4-B1FC-AACE5606BF3C}"/>
          </ac:picMkLst>
        </pc:picChg>
        <pc:picChg chg="add mod">
          <ac:chgData name="Ryan Mclaren" userId="b32a91fb-bb55-4a10-af96-bc1ca868c72d" providerId="ADAL" clId="{E7619676-2A09-4BE7-8A5E-0799DF333A3C}" dt="2020-12-16T16:14:34.053" v="142"/>
          <ac:picMkLst>
            <pc:docMk/>
            <pc:sldMk cId="2995632780" sldId="317"/>
            <ac:picMk id="12" creationId="{C4EE0C40-E333-4629-8CC0-375FEC566F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A3E23-F3B3-4009-97DC-B07978C7A441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2EEAF-A8E1-4F89-89A1-203CD8B5E07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165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184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681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18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414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252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222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647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255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434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564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52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067A6FA-0582-4D3B-B0B2-3BB95E4D98CE}" type="datetimeFigureOut">
              <a:rPr lang="en-CA" smtClean="0"/>
              <a:t>2022-02-09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ADF999-B133-4428-8C04-971D7485FD18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670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emf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emf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2.jpg"/><Relationship Id="rId5" Type="http://schemas.openxmlformats.org/officeDocument/2006/relationships/image" Target="../media/image5.jpg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2.png"/><Relationship Id="rId5" Type="http://schemas.openxmlformats.org/officeDocument/2006/relationships/image" Target="../media/image2.emf"/><Relationship Id="rId4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4.png"/><Relationship Id="rId5" Type="http://schemas.openxmlformats.org/officeDocument/2006/relationships/image" Target="../media/image30.jpg"/><Relationship Id="rId4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0.jpg"/><Relationship Id="rId5" Type="http://schemas.openxmlformats.org/officeDocument/2006/relationships/image" Target="../media/image36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emf"/><Relationship Id="rId5" Type="http://schemas.openxmlformats.org/officeDocument/2006/relationships/image" Target="../media/image30.jp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4.png"/><Relationship Id="rId5" Type="http://schemas.openxmlformats.org/officeDocument/2006/relationships/image" Target="../media/image39.jpeg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9440B6-B50B-40CE-A02A-218EAAEF8817}"/>
              </a:ext>
            </a:extLst>
          </p:cNvPr>
          <p:cNvGrpSpPr/>
          <p:nvPr/>
        </p:nvGrpSpPr>
        <p:grpSpPr>
          <a:xfrm>
            <a:off x="0" y="6269001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80579CC-2F9C-4E3D-98F6-0CEA77B67337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75E72BED-5E15-46A2-A79F-CDB1384B1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1B6160-618D-4033-865E-C0F9BBCBAC0B}"/>
              </a:ext>
            </a:extLst>
          </p:cNvPr>
          <p:cNvPicPr/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9408"/>
            <a:ext cx="12191999" cy="6387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AE572D-E660-4348-89A8-E288270DB53B}"/>
              </a:ext>
            </a:extLst>
          </p:cNvPr>
          <p:cNvSpPr txBox="1"/>
          <p:nvPr/>
        </p:nvSpPr>
        <p:spPr>
          <a:xfrm>
            <a:off x="2698417" y="322634"/>
            <a:ext cx="679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u="sng" dirty="0"/>
              <a:t>CALIBRATION USING XTEND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559AB-D3C4-4385-B41E-B1088C05CA8C}"/>
              </a:ext>
            </a:extLst>
          </p:cNvPr>
          <p:cNvSpPr txBox="1"/>
          <p:nvPr/>
        </p:nvSpPr>
        <p:spPr>
          <a:xfrm>
            <a:off x="2425795" y="2235743"/>
            <a:ext cx="1847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2400" b="1" dirty="0"/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F48E7-C43C-46E6-82F4-2BA97A7B4FEA}"/>
              </a:ext>
            </a:extLst>
          </p:cNvPr>
          <p:cNvSpPr txBox="1"/>
          <p:nvPr/>
        </p:nvSpPr>
        <p:spPr>
          <a:xfrm>
            <a:off x="5088548" y="1168324"/>
            <a:ext cx="201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SECTION: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6143B-6015-4070-BBF0-78119D3D55C9}"/>
              </a:ext>
            </a:extLst>
          </p:cNvPr>
          <p:cNvSpPr txBox="1"/>
          <p:nvPr/>
        </p:nvSpPr>
        <p:spPr>
          <a:xfrm>
            <a:off x="1100261" y="2702888"/>
            <a:ext cx="999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SEGMENT: 1 SETTING UP THE X35 TO PAIR YOUR WITH THE SMART PHONE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08D0C-068E-44DA-9315-66F6353D2F9B}"/>
              </a:ext>
            </a:extLst>
          </p:cNvPr>
          <p:cNvSpPr txBox="1"/>
          <p:nvPr/>
        </p:nvSpPr>
        <p:spPr>
          <a:xfrm>
            <a:off x="672612" y="3429000"/>
            <a:ext cx="1084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SEGMENT: 2 SETTING UP YOUR SMART PHONE TO PAIR WITH THE X35 MONITOR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28CAC-885E-45B3-9583-2EBE6A735E55}"/>
              </a:ext>
            </a:extLst>
          </p:cNvPr>
          <p:cNvSpPr txBox="1"/>
          <p:nvPr/>
        </p:nvSpPr>
        <p:spPr>
          <a:xfrm>
            <a:off x="627185" y="4330583"/>
            <a:ext cx="1093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SEGMENT: 3 USING THE XTEND APP ON THE SMART PHONE TO RUN CALIBRATION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37823E0-E4B9-47AE-96A6-AEA88BEE9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0"/>
    </mc:Choice>
    <mc:Fallback xmlns="">
      <p:transition spd="slow" advTm="19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09833-AB5D-4304-9ED1-C6F131FE9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99965"/>
            <a:ext cx="12191999" cy="6446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3239E-2846-4372-8043-40852AF7FD2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 t="16063" r="44743" b="53176"/>
          <a:stretch/>
        </p:blipFill>
        <p:spPr bwMode="auto">
          <a:xfrm>
            <a:off x="4358903" y="1287631"/>
            <a:ext cx="2104103" cy="1720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119872-A069-4DE5-A104-5116961D7491}"/>
              </a:ext>
            </a:extLst>
          </p:cNvPr>
          <p:cNvSpPr txBox="1"/>
          <p:nvPr/>
        </p:nvSpPr>
        <p:spPr>
          <a:xfrm>
            <a:off x="4369065" y="1340306"/>
            <a:ext cx="19600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b="1" dirty="0"/>
              <a:t>Disable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2D5BB9-6BDA-4680-82DE-4A3B6BDF8B3E}"/>
              </a:ext>
            </a:extLst>
          </p:cNvPr>
          <p:cNvSpPr txBox="1"/>
          <p:nvPr/>
        </p:nvSpPr>
        <p:spPr>
          <a:xfrm>
            <a:off x="4379227" y="1673931"/>
            <a:ext cx="1960026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</a:rPr>
              <a:t>Client</a:t>
            </a:r>
            <a:r>
              <a:rPr lang="en-CA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B33DB-B871-41E3-B979-035DCE6874A7}"/>
              </a:ext>
            </a:extLst>
          </p:cNvPr>
          <p:cNvSpPr txBox="1"/>
          <p:nvPr/>
        </p:nvSpPr>
        <p:spPr>
          <a:xfrm>
            <a:off x="4379227" y="2047654"/>
            <a:ext cx="1949864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chemeClr val="bg1"/>
                </a:solidFill>
              </a:rPr>
              <a:t>Hotspot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603FC-B0BD-4EA5-AC14-602FEB50B07B}"/>
              </a:ext>
            </a:extLst>
          </p:cNvPr>
          <p:cNvSpPr txBox="1"/>
          <p:nvPr/>
        </p:nvSpPr>
        <p:spPr>
          <a:xfrm>
            <a:off x="0" y="1640631"/>
            <a:ext cx="18815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Press Hotspot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F1D4FB-43FC-49C1-AABC-D514D87F8864}"/>
              </a:ext>
            </a:extLst>
          </p:cNvPr>
          <p:cNvGrpSpPr/>
          <p:nvPr/>
        </p:nvGrpSpPr>
        <p:grpSpPr>
          <a:xfrm>
            <a:off x="0" y="6117157"/>
            <a:ext cx="12191999" cy="723789"/>
            <a:chOff x="1" y="6269001"/>
            <a:chExt cx="12191999" cy="588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76DBB4-0DA0-42EE-91B4-F84EC0CE4DF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Morris Logo No Bullet_RED.eps">
              <a:extLst>
                <a:ext uri="{FF2B5EF4-FFF2-40B4-BE49-F238E27FC236}">
                  <a16:creationId xmlns:a16="http://schemas.microsoft.com/office/drawing/2014/main" id="{3458D73C-6656-44B5-9456-C0D1FAA06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D6C5A81-96DC-4720-9601-6997523D64F6}"/>
              </a:ext>
            </a:extLst>
          </p:cNvPr>
          <p:cNvSpPr/>
          <p:nvPr/>
        </p:nvSpPr>
        <p:spPr>
          <a:xfrm>
            <a:off x="1204547" y="2113222"/>
            <a:ext cx="3174680" cy="23529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49A39-01F2-4206-BA29-9A22A8755787}"/>
              </a:ext>
            </a:extLst>
          </p:cNvPr>
          <p:cNvSpPr txBox="1"/>
          <p:nvPr/>
        </p:nvSpPr>
        <p:spPr>
          <a:xfrm>
            <a:off x="0" y="-98475"/>
            <a:ext cx="1881554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X35 SCREEN</a:t>
            </a:r>
          </a:p>
          <a:p>
            <a:r>
              <a:rPr lang="en-CA" sz="2000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C6737-2354-4497-A395-B62ACDCA2490}"/>
              </a:ext>
            </a:extLst>
          </p:cNvPr>
          <p:cNvSpPr txBox="1"/>
          <p:nvPr/>
        </p:nvSpPr>
        <p:spPr>
          <a:xfrm flipH="1">
            <a:off x="4774221" y="5495089"/>
            <a:ext cx="967155" cy="5889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C8AA5-A013-42A7-B83B-90F197EC7F45}"/>
              </a:ext>
            </a:extLst>
          </p:cNvPr>
          <p:cNvSpPr txBox="1"/>
          <p:nvPr/>
        </p:nvSpPr>
        <p:spPr>
          <a:xfrm flipH="1">
            <a:off x="9724290" y="4677508"/>
            <a:ext cx="949571" cy="6347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91EA40-5C9B-48DC-8178-70C877A7A347}"/>
              </a:ext>
            </a:extLst>
          </p:cNvPr>
          <p:cNvSpPr txBox="1"/>
          <p:nvPr/>
        </p:nvSpPr>
        <p:spPr>
          <a:xfrm>
            <a:off x="2842656" y="498981"/>
            <a:ext cx="3476273" cy="5958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3B982BE-E80D-493D-9D72-F28AD2E28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"/>
    </mc:Choice>
    <mc:Fallback xmlns="">
      <p:transition spd="slow" advTm="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A284B3-F17D-41F1-8436-C8D3A003E7B9}"/>
              </a:ext>
            </a:extLst>
          </p:cNvPr>
          <p:cNvGrpSpPr/>
          <p:nvPr/>
        </p:nvGrpSpPr>
        <p:grpSpPr>
          <a:xfrm>
            <a:off x="-11606" y="6097115"/>
            <a:ext cx="12191999" cy="830997"/>
            <a:chOff x="128954" y="6251635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737980-0E3F-4B3B-AE3F-4725B5DEC120}"/>
                </a:ext>
              </a:extLst>
            </p:cNvPr>
            <p:cNvSpPr/>
            <p:nvPr/>
          </p:nvSpPr>
          <p:spPr>
            <a:xfrm>
              <a:off x="128954" y="6251635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A10983BA-B515-4889-A40E-E804C3D7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550CF9-E16C-4089-9916-0EED69391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7" y="-343630"/>
            <a:ext cx="12191999" cy="6440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06FCA8-6AB1-452B-A8C9-BDA48DA00D5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8" t="16063" r="44743" b="53176"/>
          <a:stretch/>
        </p:blipFill>
        <p:spPr bwMode="auto">
          <a:xfrm>
            <a:off x="4325815" y="1134208"/>
            <a:ext cx="2013439" cy="1784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6DC0C6-A2E5-41BE-B05A-947A391AEFA8}"/>
              </a:ext>
            </a:extLst>
          </p:cNvPr>
          <p:cNvSpPr txBox="1"/>
          <p:nvPr/>
        </p:nvSpPr>
        <p:spPr>
          <a:xfrm>
            <a:off x="4325815" y="1134208"/>
            <a:ext cx="189913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Disabled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8E6F5-C447-4CE6-B6B6-ADE29E31C341}"/>
              </a:ext>
            </a:extLst>
          </p:cNvPr>
          <p:cNvSpPr txBox="1"/>
          <p:nvPr/>
        </p:nvSpPr>
        <p:spPr>
          <a:xfrm>
            <a:off x="4325814" y="1532861"/>
            <a:ext cx="189913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bg1"/>
                </a:solidFill>
              </a:rPr>
              <a:t>Client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1C05C-8720-46AE-B616-D218937786A1}"/>
              </a:ext>
            </a:extLst>
          </p:cNvPr>
          <p:cNvSpPr txBox="1"/>
          <p:nvPr/>
        </p:nvSpPr>
        <p:spPr>
          <a:xfrm>
            <a:off x="4325814" y="1872872"/>
            <a:ext cx="18991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b="1" dirty="0"/>
              <a:t>HOTSPOT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F0F4A-4238-488B-A305-BC4D061D0AE5}"/>
              </a:ext>
            </a:extLst>
          </p:cNvPr>
          <p:cNvSpPr txBox="1"/>
          <p:nvPr/>
        </p:nvSpPr>
        <p:spPr>
          <a:xfrm>
            <a:off x="7077808" y="2177279"/>
            <a:ext cx="272561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Press GREEN CHECK MARK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F323134-D8F6-43DE-BB22-22C8DCD89E29}"/>
              </a:ext>
            </a:extLst>
          </p:cNvPr>
          <p:cNvSpPr/>
          <p:nvPr/>
        </p:nvSpPr>
        <p:spPr>
          <a:xfrm rot="10800000">
            <a:off x="6130406" y="2439736"/>
            <a:ext cx="978408" cy="28177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4055B-75E1-4F4A-8B8B-3EFD526D9A5C}"/>
              </a:ext>
            </a:extLst>
          </p:cNvPr>
          <p:cNvSpPr txBox="1"/>
          <p:nvPr/>
        </p:nvSpPr>
        <p:spPr>
          <a:xfrm flipH="1">
            <a:off x="4774223" y="5403687"/>
            <a:ext cx="984736" cy="682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707923-787C-46EA-9093-E8BB115551F1}"/>
              </a:ext>
            </a:extLst>
          </p:cNvPr>
          <p:cNvSpPr txBox="1"/>
          <p:nvPr/>
        </p:nvSpPr>
        <p:spPr>
          <a:xfrm flipH="1">
            <a:off x="9683260" y="4697919"/>
            <a:ext cx="967155" cy="5889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EFD93E-E8F7-4535-BCD0-2EBFD4CB67BE}"/>
              </a:ext>
            </a:extLst>
          </p:cNvPr>
          <p:cNvSpPr txBox="1"/>
          <p:nvPr/>
        </p:nvSpPr>
        <p:spPr>
          <a:xfrm>
            <a:off x="0" y="-98475"/>
            <a:ext cx="188155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b="1" dirty="0"/>
              <a:t>   X35 SCREEN</a:t>
            </a:r>
          </a:p>
          <a:p>
            <a:r>
              <a:rPr lang="en-CA" sz="2000" b="1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8E17C2-5A14-477B-B7A7-0C0BD10F40A3}"/>
              </a:ext>
            </a:extLst>
          </p:cNvPr>
          <p:cNvSpPr txBox="1"/>
          <p:nvPr/>
        </p:nvSpPr>
        <p:spPr>
          <a:xfrm>
            <a:off x="2857501" y="574249"/>
            <a:ext cx="3481753" cy="5469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9D58B3F-ED66-4FE3-A1E0-0D51CDB4F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"/>
    </mc:Choice>
    <mc:Fallback xmlns="">
      <p:transition spd="slow" advTm="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C5CA9EB-6A50-49BD-B28F-8B524E2932A1}"/>
              </a:ext>
            </a:extLst>
          </p:cNvPr>
          <p:cNvGrpSpPr/>
          <p:nvPr/>
        </p:nvGrpSpPr>
        <p:grpSpPr>
          <a:xfrm>
            <a:off x="0" y="6048756"/>
            <a:ext cx="12192000" cy="764931"/>
            <a:chOff x="1" y="6269001"/>
            <a:chExt cx="12191999" cy="5889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0BC19B-9BFD-4C3B-9A92-CBBC7AD7E37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Morris Logo No Bullet_RED.eps">
              <a:extLst>
                <a:ext uri="{FF2B5EF4-FFF2-40B4-BE49-F238E27FC236}">
                  <a16:creationId xmlns:a16="http://schemas.microsoft.com/office/drawing/2014/main" id="{B7A789A8-BC37-4B39-99EF-AB29E339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E78EF4F-3007-49DE-84E9-9D85D5FEE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66"/>
            <a:ext cx="12192000" cy="62474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EBF0D8-B67E-4F4D-B6FC-B161331ED580}"/>
              </a:ext>
            </a:extLst>
          </p:cNvPr>
          <p:cNvSpPr txBox="1"/>
          <p:nvPr/>
        </p:nvSpPr>
        <p:spPr>
          <a:xfrm>
            <a:off x="3304440" y="1532545"/>
            <a:ext cx="1336433" cy="2616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</a:rPr>
              <a:t>W35-MONITOR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422551-111A-4566-852C-7A128EB849E0}"/>
              </a:ext>
            </a:extLst>
          </p:cNvPr>
          <p:cNvSpPr txBox="1"/>
          <p:nvPr/>
        </p:nvSpPr>
        <p:spPr>
          <a:xfrm>
            <a:off x="3312497" y="799235"/>
            <a:ext cx="2958615" cy="492443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CONNECTION TYPE</a:t>
            </a:r>
          </a:p>
          <a:p>
            <a:r>
              <a:rPr lang="en-CA" sz="1400" b="1" dirty="0">
                <a:solidFill>
                  <a:schemeClr val="bg1"/>
                </a:solidFill>
              </a:rPr>
              <a:t>Hotspot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64369A-A363-483A-8620-3D9AC874ED79}"/>
              </a:ext>
            </a:extLst>
          </p:cNvPr>
          <p:cNvSpPr txBox="1"/>
          <p:nvPr/>
        </p:nvSpPr>
        <p:spPr>
          <a:xfrm>
            <a:off x="3312497" y="1334253"/>
            <a:ext cx="2958615" cy="45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4D6B9E-5C47-4156-9F57-5659A565B18D}"/>
              </a:ext>
            </a:extLst>
          </p:cNvPr>
          <p:cNvSpPr txBox="1"/>
          <p:nvPr/>
        </p:nvSpPr>
        <p:spPr>
          <a:xfrm flipH="1">
            <a:off x="4791806" y="5398015"/>
            <a:ext cx="984736" cy="682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7151B5-FAE2-4B3D-979C-7876A63A3A5C}"/>
              </a:ext>
            </a:extLst>
          </p:cNvPr>
          <p:cNvSpPr txBox="1"/>
          <p:nvPr/>
        </p:nvSpPr>
        <p:spPr>
          <a:xfrm flipH="1">
            <a:off x="9697916" y="4678676"/>
            <a:ext cx="984736" cy="6823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3FC42-E23E-4F62-95D4-CC9FEA411B1E}"/>
              </a:ext>
            </a:extLst>
          </p:cNvPr>
          <p:cNvSpPr txBox="1"/>
          <p:nvPr/>
        </p:nvSpPr>
        <p:spPr>
          <a:xfrm>
            <a:off x="0" y="1143000"/>
            <a:ext cx="187276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b="1" dirty="0"/>
              <a:t>YOU ARE READY TO SETUP UP YOUR SMART PHONE FOR PAIRING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A1E70B-6E83-4356-B8B5-5CF1025B2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7"/>
    </mc:Choice>
    <mc:Fallback xmlns="">
      <p:transition spd="slow" advTm="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CFFB82-68FF-424C-A6A0-2FDB64B041D7}"/>
              </a:ext>
            </a:extLst>
          </p:cNvPr>
          <p:cNvSpPr txBox="1"/>
          <p:nvPr/>
        </p:nvSpPr>
        <p:spPr>
          <a:xfrm>
            <a:off x="4583723" y="3198168"/>
            <a:ext cx="3024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END OF SEGMENT: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48CFD-F6AB-419C-B20E-7D017C49A5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675"/>
            <a:ext cx="12192000" cy="6247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98ABE-9BE7-40DC-989F-E8463D53C3B5}"/>
              </a:ext>
            </a:extLst>
          </p:cNvPr>
          <p:cNvSpPr txBox="1"/>
          <p:nvPr/>
        </p:nvSpPr>
        <p:spPr>
          <a:xfrm>
            <a:off x="3312497" y="766087"/>
            <a:ext cx="2958615" cy="492443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CONNECTION TYPE</a:t>
            </a:r>
          </a:p>
          <a:p>
            <a:r>
              <a:rPr lang="en-CA" sz="1400" b="1" dirty="0">
                <a:solidFill>
                  <a:schemeClr val="bg1"/>
                </a:solidFill>
              </a:rPr>
              <a:t>Hotspot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5D40E-2F05-4E7D-8F1D-FCC308CDC0BD}"/>
              </a:ext>
            </a:extLst>
          </p:cNvPr>
          <p:cNvSpPr txBox="1"/>
          <p:nvPr/>
        </p:nvSpPr>
        <p:spPr>
          <a:xfrm>
            <a:off x="3312498" y="1296695"/>
            <a:ext cx="2958615" cy="45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4D5C1F-B2E4-4E1E-93A8-6798010848A8}"/>
              </a:ext>
            </a:extLst>
          </p:cNvPr>
          <p:cNvGrpSpPr/>
          <p:nvPr/>
        </p:nvGrpSpPr>
        <p:grpSpPr>
          <a:xfrm>
            <a:off x="0" y="6048756"/>
            <a:ext cx="12192000" cy="764931"/>
            <a:chOff x="1" y="6269001"/>
            <a:chExt cx="12191999" cy="5889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FBB6E2-4FAA-4DFC-A154-CC6C6557378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Morris Logo No Bullet_RED.eps">
              <a:extLst>
                <a:ext uri="{FF2B5EF4-FFF2-40B4-BE49-F238E27FC236}">
                  <a16:creationId xmlns:a16="http://schemas.microsoft.com/office/drawing/2014/main" id="{0682909D-1A9B-4917-85C0-8541ABFFB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26E01B6-14BA-469F-B027-84BD220DED01}"/>
              </a:ext>
            </a:extLst>
          </p:cNvPr>
          <p:cNvSpPr txBox="1"/>
          <p:nvPr/>
        </p:nvSpPr>
        <p:spPr>
          <a:xfrm>
            <a:off x="3312497" y="1296695"/>
            <a:ext cx="2958615" cy="45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D3C09-AEF2-42F2-B7EA-1DBB7125494A}"/>
              </a:ext>
            </a:extLst>
          </p:cNvPr>
          <p:cNvSpPr txBox="1"/>
          <p:nvPr/>
        </p:nvSpPr>
        <p:spPr>
          <a:xfrm>
            <a:off x="3312496" y="1494987"/>
            <a:ext cx="1336433" cy="26161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</a:rPr>
              <a:t>W35-MONITOR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DFE822-FF20-4E6E-AF55-D2D86FAE2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"/>
    </mc:Choice>
    <mc:Fallback xmlns="">
      <p:transition spd="slow" advTm="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66FB5D8-F58A-46B5-BCC0-83FF8E4A20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8" t="9463" r="490" b="60573"/>
          <a:stretch/>
        </p:blipFill>
        <p:spPr>
          <a:xfrm>
            <a:off x="-293262" y="15633"/>
            <a:ext cx="12485262" cy="6826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F82CA-005C-46EE-85A7-D0A2B0804468}"/>
              </a:ext>
            </a:extLst>
          </p:cNvPr>
          <p:cNvSpPr txBox="1"/>
          <p:nvPr/>
        </p:nvSpPr>
        <p:spPr>
          <a:xfrm>
            <a:off x="772624" y="1654706"/>
            <a:ext cx="1064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SEGMENT: 2 SETTING UP YOUR SMART PHONE TO PAIR WITH THE X35 MONITOR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F37BE4-ACD6-4ACD-877A-B5164D6B0C8F}"/>
              </a:ext>
            </a:extLst>
          </p:cNvPr>
          <p:cNvGrpSpPr/>
          <p:nvPr/>
        </p:nvGrpSpPr>
        <p:grpSpPr>
          <a:xfrm>
            <a:off x="0" y="6048756"/>
            <a:ext cx="12192000" cy="764931"/>
            <a:chOff x="1" y="6269001"/>
            <a:chExt cx="12191999" cy="588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1F0E60-54C0-49E4-BDEE-89F7F238269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Morris Logo No Bullet_RED.eps">
              <a:extLst>
                <a:ext uri="{FF2B5EF4-FFF2-40B4-BE49-F238E27FC236}">
                  <a16:creationId xmlns:a16="http://schemas.microsoft.com/office/drawing/2014/main" id="{7E478E55-5CF9-4DD3-B82C-8663F0F58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D61C02-3721-45B1-9E3D-C6E9D973B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8"/>
    </mc:Choice>
    <mc:Fallback xmlns="">
      <p:transition spd="slow" advTm="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DF8813-0900-4809-8051-D4D16A89965A}"/>
              </a:ext>
            </a:extLst>
          </p:cNvPr>
          <p:cNvGrpSpPr/>
          <p:nvPr/>
        </p:nvGrpSpPr>
        <p:grpSpPr>
          <a:xfrm>
            <a:off x="17435" y="5974373"/>
            <a:ext cx="12192000" cy="800100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6B838E-3BFC-46E4-A592-15F2D74B6D4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0CB1997F-CA13-4672-B8E4-612D56A9C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35D60D-BBD6-4025-8419-3EC5C2D810CC}"/>
              </a:ext>
            </a:extLst>
          </p:cNvPr>
          <p:cNvSpPr txBox="1"/>
          <p:nvPr/>
        </p:nvSpPr>
        <p:spPr>
          <a:xfrm>
            <a:off x="289997" y="1956144"/>
            <a:ext cx="395668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NOW GO TO YOUR SMART PHONE OR I-PAD HOME SCREEN </a:t>
            </a:r>
          </a:p>
          <a:p>
            <a:r>
              <a:rPr lang="en-CA" sz="2400" b="1" dirty="0"/>
              <a:t>(THIS IS ON A SAMSUNG GALAXY A8)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E2FA5E-CA9F-4315-9B73-459033391CC1}"/>
              </a:ext>
            </a:extLst>
          </p:cNvPr>
          <p:cNvSpPr txBox="1"/>
          <p:nvPr/>
        </p:nvSpPr>
        <p:spPr>
          <a:xfrm>
            <a:off x="5794130" y="0"/>
            <a:ext cx="172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ED6D16-E40A-4A9B-A0B9-024EA625C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62" y="0"/>
            <a:ext cx="3833446" cy="5974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818658-B85F-4BE7-AC65-CC707AF80286}"/>
              </a:ext>
            </a:extLst>
          </p:cNvPr>
          <p:cNvSpPr txBox="1"/>
          <p:nvPr/>
        </p:nvSpPr>
        <p:spPr>
          <a:xfrm>
            <a:off x="641838" y="87992"/>
            <a:ext cx="2286000" cy="4616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5152CE5-9179-4193-B493-37B9994427D9}"/>
              </a:ext>
            </a:extLst>
          </p:cNvPr>
          <p:cNvSpPr/>
          <p:nvPr/>
        </p:nvSpPr>
        <p:spPr>
          <a:xfrm>
            <a:off x="2998177" y="167054"/>
            <a:ext cx="1160585" cy="28580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48EBD7-B38D-4E06-9163-5856886E6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0B2089-B90C-4DB1-A457-9EECA751C8AA}"/>
              </a:ext>
            </a:extLst>
          </p:cNvPr>
          <p:cNvSpPr/>
          <p:nvPr/>
        </p:nvSpPr>
        <p:spPr>
          <a:xfrm>
            <a:off x="8704053" y="215900"/>
            <a:ext cx="3156919" cy="1387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DOWN LOAD XTEND APP TO YOUR SMART PHONE OR TABLET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1C12886-F967-4C6E-AC6D-0E3F30760E1F}"/>
              </a:ext>
            </a:extLst>
          </p:cNvPr>
          <p:cNvSpPr/>
          <p:nvPr/>
        </p:nvSpPr>
        <p:spPr>
          <a:xfrm rot="10800000">
            <a:off x="7724445" y="369331"/>
            <a:ext cx="979607" cy="637347"/>
          </a:xfrm>
          <a:prstGeom prst="rightArrow">
            <a:avLst>
              <a:gd name="adj1" fmla="val 54557"/>
              <a:gd name="adj2" fmla="val 40885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38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8"/>
    </mc:Choice>
    <mc:Fallback xmlns="">
      <p:transition spd="slow" advTm="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94D754-F4B1-42B1-AB2D-0ADCA5C7FE8C}"/>
              </a:ext>
            </a:extLst>
          </p:cNvPr>
          <p:cNvSpPr txBox="1"/>
          <p:nvPr/>
        </p:nvSpPr>
        <p:spPr>
          <a:xfrm>
            <a:off x="8449258" y="1076938"/>
            <a:ext cx="2919047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PRESS ON SETTING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623BB0-8F78-4F38-88A8-B559319792CD}"/>
              </a:ext>
            </a:extLst>
          </p:cNvPr>
          <p:cNvGrpSpPr/>
          <p:nvPr/>
        </p:nvGrpSpPr>
        <p:grpSpPr>
          <a:xfrm>
            <a:off x="17435" y="5974373"/>
            <a:ext cx="12192000" cy="800100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5BA385-9DFC-4368-A449-03F1DD02F89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6AD0DD7F-E41C-4580-BA63-6C1B56DEA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F98FE4-2779-4352-983D-CD9BEBE8B5BB}"/>
              </a:ext>
            </a:extLst>
          </p:cNvPr>
          <p:cNvSpPr txBox="1"/>
          <p:nvPr/>
        </p:nvSpPr>
        <p:spPr>
          <a:xfrm>
            <a:off x="17435" y="597932"/>
            <a:ext cx="385997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HOME SCREEN ON YOUR SMART PHONE 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CD4CE5-C291-4D8D-8C48-F9C698EF9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8" y="0"/>
            <a:ext cx="4193930" cy="5974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2C0F04-FBC8-4DDA-B07E-BE7E959993DA}"/>
              </a:ext>
            </a:extLst>
          </p:cNvPr>
          <p:cNvSpPr txBox="1"/>
          <p:nvPr/>
        </p:nvSpPr>
        <p:spPr>
          <a:xfrm>
            <a:off x="6113435" y="1211403"/>
            <a:ext cx="735623" cy="8088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33B3218-0DE0-45CF-9EB3-206CE9A0BE8E}"/>
              </a:ext>
            </a:extLst>
          </p:cNvPr>
          <p:cNvSpPr/>
          <p:nvPr/>
        </p:nvSpPr>
        <p:spPr>
          <a:xfrm rot="10800000">
            <a:off x="6849058" y="1186613"/>
            <a:ext cx="1600200" cy="2423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4A474B-1339-4C1F-B6EA-8FC9B6C1B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"/>
    </mc:Choice>
    <mc:Fallback xmlns="">
      <p:transition spd="slow" advTm="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CD11F81-7AC1-4384-A961-F77F5355D25D}"/>
              </a:ext>
            </a:extLst>
          </p:cNvPr>
          <p:cNvGrpSpPr/>
          <p:nvPr/>
        </p:nvGrpSpPr>
        <p:grpSpPr>
          <a:xfrm>
            <a:off x="0" y="6057900"/>
            <a:ext cx="12270658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1F8FA5-0751-4B2F-9467-754DA8CE632C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DBA1CA8-9E1D-4ED3-84AF-733563F11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FAB390A-3435-477B-AFE5-401C7941F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53" y="0"/>
            <a:ext cx="4566693" cy="6057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F7132-E788-4410-A623-B246DB5CE2A2}"/>
              </a:ext>
            </a:extLst>
          </p:cNvPr>
          <p:cNvSpPr txBox="1"/>
          <p:nvPr/>
        </p:nvSpPr>
        <p:spPr>
          <a:xfrm>
            <a:off x="732691" y="162598"/>
            <a:ext cx="23339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b="1" dirty="0"/>
              <a:t> </a:t>
            </a:r>
            <a:r>
              <a:rPr lang="en-CA" sz="2400" b="1" dirty="0"/>
              <a:t>PHONE SCREEN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99D77-3060-4055-9DF5-21B648CA05E8}"/>
              </a:ext>
            </a:extLst>
          </p:cNvPr>
          <p:cNvSpPr txBox="1"/>
          <p:nvPr/>
        </p:nvSpPr>
        <p:spPr>
          <a:xfrm>
            <a:off x="87923" y="2866292"/>
            <a:ext cx="36722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NOW OPEN YOUR CONNECTIONS WINDOW ON YOUR PHONE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E91D3-C22E-4A95-95E6-818B557CD168}"/>
              </a:ext>
            </a:extLst>
          </p:cNvPr>
          <p:cNvSpPr txBox="1"/>
          <p:nvPr/>
        </p:nvSpPr>
        <p:spPr>
          <a:xfrm>
            <a:off x="3941883" y="562708"/>
            <a:ext cx="4308231" cy="641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D434B-553C-4DA8-9D98-0CB8CE913F18}"/>
              </a:ext>
            </a:extLst>
          </p:cNvPr>
          <p:cNvSpPr txBox="1"/>
          <p:nvPr/>
        </p:nvSpPr>
        <p:spPr>
          <a:xfrm>
            <a:off x="9177869" y="615434"/>
            <a:ext cx="2945423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/>
              <a:t>PRESS ON CONNECTION WINDOW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3BA6627-803E-4585-8316-DD8FD58F6EC3}"/>
              </a:ext>
            </a:extLst>
          </p:cNvPr>
          <p:cNvSpPr/>
          <p:nvPr/>
        </p:nvSpPr>
        <p:spPr>
          <a:xfrm rot="10800000">
            <a:off x="8146984" y="677008"/>
            <a:ext cx="978408" cy="30775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9E10E4-B11D-4266-BD12-82BED0EB2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8"/>
    </mc:Choice>
    <mc:Fallback xmlns="">
      <p:transition spd="slow" advTm="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F6E27A-F6DC-4C78-9776-832749BDFC84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4B2D63-8661-4B89-9B4D-0968A657B20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1143696-7BD0-46CE-ABE3-DC0100C7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97A5A1-D4CF-407A-94AB-A8B4CED06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67" y="0"/>
            <a:ext cx="3812653" cy="5978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A3546-FF74-4DCA-A241-9699B8A1AA81}"/>
              </a:ext>
            </a:extLst>
          </p:cNvPr>
          <p:cNvSpPr txBox="1"/>
          <p:nvPr/>
        </p:nvSpPr>
        <p:spPr>
          <a:xfrm>
            <a:off x="8653036" y="1441499"/>
            <a:ext cx="306766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/>
              <a:t>SELECT X35-MONITOR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7076D0-DF83-4BB8-8B4E-7072ADBABFFF}"/>
              </a:ext>
            </a:extLst>
          </p:cNvPr>
          <p:cNvSpPr txBox="1"/>
          <p:nvPr/>
        </p:nvSpPr>
        <p:spPr>
          <a:xfrm>
            <a:off x="4427838" y="1494503"/>
            <a:ext cx="3336324" cy="4086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238D7F0-BD6C-45EE-BE4E-2B08BD2C141E}"/>
              </a:ext>
            </a:extLst>
          </p:cNvPr>
          <p:cNvSpPr/>
          <p:nvPr/>
        </p:nvSpPr>
        <p:spPr>
          <a:xfrm rot="10800000">
            <a:off x="7749502" y="1494501"/>
            <a:ext cx="839064" cy="4086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8B88F-CEFE-4985-A722-CF2E966C0A7B}"/>
              </a:ext>
            </a:extLst>
          </p:cNvPr>
          <p:cNvSpPr txBox="1"/>
          <p:nvPr/>
        </p:nvSpPr>
        <p:spPr>
          <a:xfrm>
            <a:off x="1186962" y="237391"/>
            <a:ext cx="19431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b="1" dirty="0"/>
              <a:t>PHONE SCREEN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2B2C6-AC99-41D4-B3D4-4B49AA11B0B3}"/>
              </a:ext>
            </a:extLst>
          </p:cNvPr>
          <p:cNvSpPr txBox="1"/>
          <p:nvPr/>
        </p:nvSpPr>
        <p:spPr>
          <a:xfrm>
            <a:off x="79131" y="1903164"/>
            <a:ext cx="3991707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NOW REMEMBER THE HOTSPOT IS ACTIVATED ON THE X35-MONITOR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33317-3438-43A4-8D26-AAE3CF2601C2}"/>
              </a:ext>
            </a:extLst>
          </p:cNvPr>
          <p:cNvSpPr txBox="1"/>
          <p:nvPr/>
        </p:nvSpPr>
        <p:spPr>
          <a:xfrm>
            <a:off x="79131" y="4033300"/>
            <a:ext cx="399170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THE X35-MONITOR WILL SHOW UP ON THE PHONE’S Wi-Fi list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884C7D5-A89E-4D12-B4ED-CAA617427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6"/>
    </mc:Choice>
    <mc:Fallback xmlns="">
      <p:transition spd="slow" advTm="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59E42A-5D7C-46AE-8B09-3CBE56E6D545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66A191-730E-4668-94C8-99CFA41A8DC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59F9B05-BEF8-40CE-91B7-D9CBC9DF0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397101-82BE-4893-BB59-E3E7D6190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838" y="-21187"/>
            <a:ext cx="3336324" cy="5978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22145-6CD0-49A9-8E5A-61A4A065479F}"/>
              </a:ext>
            </a:extLst>
          </p:cNvPr>
          <p:cNvSpPr txBox="1"/>
          <p:nvPr/>
        </p:nvSpPr>
        <p:spPr>
          <a:xfrm>
            <a:off x="4427838" y="536484"/>
            <a:ext cx="3336324" cy="473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68805A-28EF-4C22-8A32-9FB4012EB383}"/>
              </a:ext>
            </a:extLst>
          </p:cNvPr>
          <p:cNvSpPr txBox="1"/>
          <p:nvPr/>
        </p:nvSpPr>
        <p:spPr>
          <a:xfrm>
            <a:off x="7860322" y="951459"/>
            <a:ext cx="4185257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ONCE YOUR X35-MONITOR IS LOADED ON WI-FI CLOSE YOUR SETTINGS WINDOW AND GO TO YOUR HOME SCREEN WHERE YOU SAVED THE XTEND ICON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FE91F-72F7-4D66-91C9-C968EBD8D548}"/>
              </a:ext>
            </a:extLst>
          </p:cNvPr>
          <p:cNvSpPr txBox="1"/>
          <p:nvPr/>
        </p:nvSpPr>
        <p:spPr>
          <a:xfrm>
            <a:off x="879230" y="79130"/>
            <a:ext cx="23475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F65835C-4FCA-45F1-8072-E00C17CEF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"/>
    </mc:Choice>
    <mc:Fallback xmlns="">
      <p:transition spd="slow" advTm="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FAE93A-E510-4AB6-AFF4-8774E8BACE23}"/>
              </a:ext>
            </a:extLst>
          </p:cNvPr>
          <p:cNvGrpSpPr/>
          <p:nvPr/>
        </p:nvGrpSpPr>
        <p:grpSpPr>
          <a:xfrm>
            <a:off x="0" y="6304068"/>
            <a:ext cx="12191999" cy="588999"/>
            <a:chOff x="1" y="6269001"/>
            <a:chExt cx="12191999" cy="588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A1C266-30F5-4AC4-83B6-4517B02DCA7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Morris Logo No Bullet_RED.eps">
              <a:extLst>
                <a:ext uri="{FF2B5EF4-FFF2-40B4-BE49-F238E27FC236}">
                  <a16:creationId xmlns:a16="http://schemas.microsoft.com/office/drawing/2014/main" id="{E02A548F-6CD9-494C-BF36-D77EF9C10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26" name="Picture 2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85AA6E-49B0-4880-B6FA-48C0B1183E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933"/>
            <a:ext cx="3520777" cy="6719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BBB541-3343-4F93-A49A-624E80CD689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324" y="-373933"/>
            <a:ext cx="8672675" cy="67198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3B9D0F-A4CC-452F-A551-A761C589A574}"/>
              </a:ext>
            </a:extLst>
          </p:cNvPr>
          <p:cNvSpPr txBox="1"/>
          <p:nvPr/>
        </p:nvSpPr>
        <p:spPr>
          <a:xfrm>
            <a:off x="6222881" y="1284683"/>
            <a:ext cx="1134211" cy="26161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1100" b="1" dirty="0">
                <a:solidFill>
                  <a:schemeClr val="bg1"/>
                </a:solidFill>
              </a:rPr>
              <a:t>X35-MONITOR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4171AB-95C2-47FA-B3B6-3D609A111D9C}"/>
              </a:ext>
            </a:extLst>
          </p:cNvPr>
          <p:cNvSpPr txBox="1"/>
          <p:nvPr/>
        </p:nvSpPr>
        <p:spPr>
          <a:xfrm>
            <a:off x="6222881" y="629022"/>
            <a:ext cx="2203521" cy="492443"/>
          </a:xfrm>
          <a:prstGeom prst="rect">
            <a:avLst/>
          </a:prstGeom>
          <a:solidFill>
            <a:schemeClr val="tx2">
              <a:lumMod val="75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CONNECTION TYPE</a:t>
            </a:r>
          </a:p>
          <a:p>
            <a:r>
              <a:rPr lang="en-CA" sz="1400" b="1" dirty="0">
                <a:solidFill>
                  <a:schemeClr val="bg1"/>
                </a:solidFill>
              </a:rPr>
              <a:t>Hotspot</a:t>
            </a:r>
          </a:p>
        </p:txBody>
      </p:sp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BF34A5-E4F3-4B0A-9C17-53CB77F61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4" t="21181" r="29543" b="66395"/>
          <a:stretch/>
        </p:blipFill>
        <p:spPr>
          <a:xfrm>
            <a:off x="1860403" y="1028390"/>
            <a:ext cx="606669" cy="811701"/>
          </a:xfrm>
          <a:prstGeom prst="rect">
            <a:avLst/>
          </a:prstGeom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C5538E0-151A-4B31-9B7B-01BECEF87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7" t="8620" r="5603" b="81187"/>
          <a:stretch/>
        </p:blipFill>
        <p:spPr>
          <a:xfrm>
            <a:off x="2742795" y="126925"/>
            <a:ext cx="623161" cy="74831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A2E4812-4875-4DA9-A4FD-D9F75714B2AA}"/>
              </a:ext>
            </a:extLst>
          </p:cNvPr>
          <p:cNvSpPr txBox="1"/>
          <p:nvPr/>
        </p:nvSpPr>
        <p:spPr>
          <a:xfrm>
            <a:off x="2769184" y="140240"/>
            <a:ext cx="570381" cy="748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535594-AD58-4BE7-A3E9-2F092695C029}"/>
              </a:ext>
            </a:extLst>
          </p:cNvPr>
          <p:cNvSpPr txBox="1"/>
          <p:nvPr/>
        </p:nvSpPr>
        <p:spPr>
          <a:xfrm>
            <a:off x="1897893" y="1041328"/>
            <a:ext cx="570381" cy="7483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D30DF9-8581-4CAE-836D-B9E83DE2A64D}"/>
              </a:ext>
            </a:extLst>
          </p:cNvPr>
          <p:cNvSpPr txBox="1"/>
          <p:nvPr/>
        </p:nvSpPr>
        <p:spPr>
          <a:xfrm>
            <a:off x="390303" y="4083116"/>
            <a:ext cx="2738720" cy="400110"/>
          </a:xfrm>
          <a:prstGeom prst="rect">
            <a:avLst/>
          </a:prstGeom>
          <a:solidFill>
            <a:schemeClr val="bg2">
              <a:lumMod val="10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GALAXY A8 SAMSUNG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89A522A-DADC-46C5-9A24-B56AF04DB3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5" t="77496" r="12525" b="11833"/>
          <a:stretch/>
        </p:blipFill>
        <p:spPr>
          <a:xfrm>
            <a:off x="10251650" y="4797060"/>
            <a:ext cx="993531" cy="71217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139C3C2-1980-41BF-B640-AE7B3AE121A2}"/>
              </a:ext>
            </a:extLst>
          </p:cNvPr>
          <p:cNvSpPr txBox="1"/>
          <p:nvPr/>
        </p:nvSpPr>
        <p:spPr>
          <a:xfrm>
            <a:off x="10251649" y="4811614"/>
            <a:ext cx="993532" cy="6976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9B193AA-7991-4966-AB86-CCAF939CA8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1" t="90098" r="52718" b="-121"/>
          <a:stretch/>
        </p:blipFill>
        <p:spPr>
          <a:xfrm>
            <a:off x="6789986" y="5635101"/>
            <a:ext cx="958363" cy="66896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FCD7965-E451-4CBE-A1B7-F383CAC41D5B}"/>
              </a:ext>
            </a:extLst>
          </p:cNvPr>
          <p:cNvSpPr txBox="1"/>
          <p:nvPr/>
        </p:nvSpPr>
        <p:spPr>
          <a:xfrm>
            <a:off x="6789985" y="5611057"/>
            <a:ext cx="958364" cy="712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69D4FC-F0D8-465F-9A11-80AA339BE572}"/>
              </a:ext>
            </a:extLst>
          </p:cNvPr>
          <p:cNvSpPr txBox="1"/>
          <p:nvPr/>
        </p:nvSpPr>
        <p:spPr>
          <a:xfrm>
            <a:off x="3923601" y="1816038"/>
            <a:ext cx="434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XTEND Top-Con Agriculture</a:t>
            </a:r>
            <a:endParaRPr lang="en-CA" sz="2800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8ABE5E-BCD6-487C-AF3D-CF1A94575A1A}"/>
              </a:ext>
            </a:extLst>
          </p:cNvPr>
          <p:cNvSpPr txBox="1"/>
          <p:nvPr/>
        </p:nvSpPr>
        <p:spPr>
          <a:xfrm>
            <a:off x="2301356" y="2504677"/>
            <a:ext cx="758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Setting up X35 Monitor for XTEND Top-Con Agriculture</a:t>
            </a:r>
            <a:endParaRPr lang="en-CA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63D441-073E-4E0F-9397-496857C6D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"/>
    </mc:Choice>
    <mc:Fallback xmlns="">
      <p:transition spd="slow" advTm="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3BBC24D-C871-47AB-990F-1E19E45E57FC}"/>
              </a:ext>
            </a:extLst>
          </p:cNvPr>
          <p:cNvGrpSpPr/>
          <p:nvPr/>
        </p:nvGrpSpPr>
        <p:grpSpPr>
          <a:xfrm>
            <a:off x="0" y="6057204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CF8D19-1866-4F5A-BFF3-6A9DABB3C96D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DA723B0B-0A99-468E-ABB0-E77C1C594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BA1786-E873-414E-B371-F50DF40A2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08" y="-43961"/>
            <a:ext cx="3336324" cy="61011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316E9D-E13E-4DAF-9A23-D9A32F8779E8}"/>
              </a:ext>
            </a:extLst>
          </p:cNvPr>
          <p:cNvSpPr txBox="1"/>
          <p:nvPr/>
        </p:nvSpPr>
        <p:spPr>
          <a:xfrm>
            <a:off x="6618377" y="452195"/>
            <a:ext cx="648929" cy="6444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17203EB-5145-4B62-9134-BCD6CD905BB2}"/>
              </a:ext>
            </a:extLst>
          </p:cNvPr>
          <p:cNvSpPr/>
          <p:nvPr/>
        </p:nvSpPr>
        <p:spPr>
          <a:xfrm rot="10800000">
            <a:off x="7280203" y="521823"/>
            <a:ext cx="983227" cy="3229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7FA796-11D0-4247-9A0F-5D357C7CC8BF}"/>
              </a:ext>
            </a:extLst>
          </p:cNvPr>
          <p:cNvSpPr txBox="1"/>
          <p:nvPr/>
        </p:nvSpPr>
        <p:spPr>
          <a:xfrm>
            <a:off x="8359958" y="464775"/>
            <a:ext cx="290051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SELECT XTEND ICON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5FBB6A-AD98-4FF7-AE7A-6380DC794A42}"/>
              </a:ext>
            </a:extLst>
          </p:cNvPr>
          <p:cNvSpPr txBox="1"/>
          <p:nvPr/>
        </p:nvSpPr>
        <p:spPr>
          <a:xfrm>
            <a:off x="184638" y="488004"/>
            <a:ext cx="37463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HOME SCREEN ON PHONE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DAE8E4-C25D-412D-AF3F-8A74B8E5A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"/>
    </mc:Choice>
    <mc:Fallback xmlns="">
      <p:transition spd="slow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75F249B1-220A-4D67-A696-8AB815677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92" y="0"/>
            <a:ext cx="3710353" cy="605720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7243CC-2464-49D3-BA81-1A0E8267891E}"/>
              </a:ext>
            </a:extLst>
          </p:cNvPr>
          <p:cNvGrpSpPr/>
          <p:nvPr/>
        </p:nvGrpSpPr>
        <p:grpSpPr>
          <a:xfrm>
            <a:off x="0" y="6057204"/>
            <a:ext cx="12192000" cy="800100"/>
            <a:chOff x="1" y="6269001"/>
            <a:chExt cx="12191999" cy="588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AE048A-5DE5-4C53-B65E-48E96E28B3B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Morris Logo No Bullet_RED.eps">
              <a:extLst>
                <a:ext uri="{FF2B5EF4-FFF2-40B4-BE49-F238E27FC236}">
                  <a16:creationId xmlns:a16="http://schemas.microsoft.com/office/drawing/2014/main" id="{84390A0F-4E07-41F9-A054-8ACF23BFD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767266C-698B-4837-ABB2-55B668E2D635}"/>
              </a:ext>
            </a:extLst>
          </p:cNvPr>
          <p:cNvSpPr txBox="1"/>
          <p:nvPr/>
        </p:nvSpPr>
        <p:spPr>
          <a:xfrm>
            <a:off x="184639" y="958361"/>
            <a:ext cx="37103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THIS XTEND SCREEN WILL APPEAR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E8793-54F5-4DA5-B068-6A897F39CB12}"/>
              </a:ext>
            </a:extLst>
          </p:cNvPr>
          <p:cNvSpPr txBox="1"/>
          <p:nvPr/>
        </p:nvSpPr>
        <p:spPr>
          <a:xfrm>
            <a:off x="668216" y="131884"/>
            <a:ext cx="2294792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F32D898-664D-4DAB-8353-5E1379555DC5}"/>
              </a:ext>
            </a:extLst>
          </p:cNvPr>
          <p:cNvSpPr/>
          <p:nvPr/>
        </p:nvSpPr>
        <p:spPr>
          <a:xfrm>
            <a:off x="3033347" y="214295"/>
            <a:ext cx="861645" cy="2968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C681BFD-E055-4B70-83FC-FBA9F9EC5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"/>
    </mc:Choice>
    <mc:Fallback xmlns="">
      <p:transition spd="slow" advTm="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0067A4-095D-41DA-AD19-49F633F57CFF}"/>
              </a:ext>
            </a:extLst>
          </p:cNvPr>
          <p:cNvGrpSpPr/>
          <p:nvPr/>
        </p:nvGrpSpPr>
        <p:grpSpPr>
          <a:xfrm>
            <a:off x="0" y="6057204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815FDF0-2332-4F7E-B670-93B58691EC7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57B5D2EC-01F9-4C30-B74D-B65E7730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D39541D-941C-4B17-A59D-03D421B27B66}"/>
              </a:ext>
            </a:extLst>
          </p:cNvPr>
          <p:cNvSpPr txBox="1"/>
          <p:nvPr/>
        </p:nvSpPr>
        <p:spPr>
          <a:xfrm>
            <a:off x="8774724" y="401739"/>
            <a:ext cx="2118946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PRESS HERE ON THE NUMBERS 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106EED5-4BAA-4353-8121-66CB04D9F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46" y="0"/>
            <a:ext cx="3336324" cy="6057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594286-34E8-4C03-92BB-E2A56104CA83}"/>
              </a:ext>
            </a:extLst>
          </p:cNvPr>
          <p:cNvSpPr txBox="1"/>
          <p:nvPr/>
        </p:nvSpPr>
        <p:spPr>
          <a:xfrm>
            <a:off x="4508340" y="771070"/>
            <a:ext cx="315413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0026B38-33AF-480E-8B97-75E91E2A9D70}"/>
              </a:ext>
            </a:extLst>
          </p:cNvPr>
          <p:cNvSpPr/>
          <p:nvPr/>
        </p:nvSpPr>
        <p:spPr>
          <a:xfrm rot="10800000">
            <a:off x="7662474" y="896814"/>
            <a:ext cx="1112249" cy="2742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381A14-069A-4407-99F4-37ADCF8EF13C}"/>
              </a:ext>
            </a:extLst>
          </p:cNvPr>
          <p:cNvSpPr txBox="1"/>
          <p:nvPr/>
        </p:nvSpPr>
        <p:spPr>
          <a:xfrm>
            <a:off x="668216" y="131884"/>
            <a:ext cx="2294792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BA03429C-D1D4-4105-B92E-7EE52B35EF76}"/>
              </a:ext>
            </a:extLst>
          </p:cNvPr>
          <p:cNvSpPr/>
          <p:nvPr/>
        </p:nvSpPr>
        <p:spPr>
          <a:xfrm>
            <a:off x="2963008" y="131884"/>
            <a:ext cx="1454237" cy="37807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0DCCE2-709D-4F2D-ADD4-24657E253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84ADD2F-359F-4213-9BEB-534CE22C7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14" y="0"/>
            <a:ext cx="3402811" cy="60572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4540D-006F-4063-9AC9-7FB60FA29E1D}"/>
              </a:ext>
            </a:extLst>
          </p:cNvPr>
          <p:cNvSpPr txBox="1"/>
          <p:nvPr/>
        </p:nvSpPr>
        <p:spPr>
          <a:xfrm>
            <a:off x="8994343" y="411879"/>
            <a:ext cx="2892669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READ THE WARNING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B1BCC0-6366-45DA-BEB1-637CBCA241B4}"/>
              </a:ext>
            </a:extLst>
          </p:cNvPr>
          <p:cNvGrpSpPr/>
          <p:nvPr/>
        </p:nvGrpSpPr>
        <p:grpSpPr>
          <a:xfrm>
            <a:off x="0" y="6057204"/>
            <a:ext cx="12192000" cy="800100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AC4593-5C9A-45E8-86A6-BE4BF0C1A8D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14CD197F-FFF0-4267-8C35-B58FB76FB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3AB8A03-8D4D-427A-B743-EBC1B64D50EB}"/>
              </a:ext>
            </a:extLst>
          </p:cNvPr>
          <p:cNvSpPr txBox="1"/>
          <p:nvPr/>
        </p:nvSpPr>
        <p:spPr>
          <a:xfrm>
            <a:off x="5467568" y="431464"/>
            <a:ext cx="1724539" cy="4917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DF72C04-7B01-4AC4-90CC-760AC7E28E2A}"/>
              </a:ext>
            </a:extLst>
          </p:cNvPr>
          <p:cNvSpPr/>
          <p:nvPr/>
        </p:nvSpPr>
        <p:spPr>
          <a:xfrm rot="10800000">
            <a:off x="7238789" y="529702"/>
            <a:ext cx="1621554" cy="2710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87491-8F46-40DA-99FC-6E0E13335EBB}"/>
              </a:ext>
            </a:extLst>
          </p:cNvPr>
          <p:cNvSpPr txBox="1"/>
          <p:nvPr/>
        </p:nvSpPr>
        <p:spPr>
          <a:xfrm>
            <a:off x="8407707" y="2417885"/>
            <a:ext cx="3402811" cy="156966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ONCE YOU HAVE READ THE WARNING AND IF YOU AGREE PRESS ACCEPT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83379-332E-4F16-AF8E-6AB70FDE3FCC}"/>
              </a:ext>
            </a:extLst>
          </p:cNvPr>
          <p:cNvSpPr txBox="1"/>
          <p:nvPr/>
        </p:nvSpPr>
        <p:spPr>
          <a:xfrm>
            <a:off x="8798608" y="5304651"/>
            <a:ext cx="17961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 PRESS HERE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3CF12B-4A85-43A2-AE63-40615FC55042}"/>
              </a:ext>
            </a:extLst>
          </p:cNvPr>
          <p:cNvSpPr/>
          <p:nvPr/>
        </p:nvSpPr>
        <p:spPr>
          <a:xfrm rot="10800000">
            <a:off x="7820200" y="5396381"/>
            <a:ext cx="978408" cy="2782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76012-FE4E-4101-9826-1D7E0F5F2108}"/>
              </a:ext>
            </a:extLst>
          </p:cNvPr>
          <p:cNvSpPr txBox="1"/>
          <p:nvPr/>
        </p:nvSpPr>
        <p:spPr>
          <a:xfrm>
            <a:off x="974746" y="97787"/>
            <a:ext cx="2250642" cy="46166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39E9F5B-A1D7-45F4-B9AB-DD9724AD4FD4}"/>
              </a:ext>
            </a:extLst>
          </p:cNvPr>
          <p:cNvSpPr/>
          <p:nvPr/>
        </p:nvSpPr>
        <p:spPr>
          <a:xfrm>
            <a:off x="3359388" y="193073"/>
            <a:ext cx="1224780" cy="2710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6BFD280-8F89-432B-A042-8B990F1CA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"/>
    </mc:Choice>
    <mc:Fallback xmlns="">
      <p:transition spd="slow" advTm="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59CD08-C4F0-4396-94DB-31A93BE34741}"/>
              </a:ext>
            </a:extLst>
          </p:cNvPr>
          <p:cNvGrpSpPr/>
          <p:nvPr/>
        </p:nvGrpSpPr>
        <p:grpSpPr>
          <a:xfrm>
            <a:off x="0" y="645795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37FB23-6C39-4B35-8BE2-F172DA8BA9A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92A4C70-432E-442E-B481-BF130CBA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578625F-149D-42DC-901B-713EDAFBF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839" y="0"/>
            <a:ext cx="3336324" cy="6457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AC5BCA-86EF-4938-BB59-C0FC22F56835}"/>
              </a:ext>
            </a:extLst>
          </p:cNvPr>
          <p:cNvSpPr txBox="1"/>
          <p:nvPr/>
        </p:nvSpPr>
        <p:spPr>
          <a:xfrm>
            <a:off x="7859163" y="648928"/>
            <a:ext cx="4332837" cy="2308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THIS IS TELLING YOU THAT YOUR X35 MONITOR IS STILL IN THE SETUP TREE, PRESS THE </a:t>
            </a:r>
            <a:r>
              <a:rPr lang="en-CA" sz="2400" b="1" u="sng" dirty="0"/>
              <a:t>RUNNING MAN </a:t>
            </a:r>
            <a:r>
              <a:rPr lang="en-CA" sz="2400" b="1" dirty="0"/>
              <a:t>ON THE SETUP SCREEN ON YOUR X35 TO GO BACK TO THE RUN SCREENS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EB37B-6F62-4C9C-B797-7D2BEB8C8CCE}"/>
              </a:ext>
            </a:extLst>
          </p:cNvPr>
          <p:cNvSpPr txBox="1"/>
          <p:nvPr/>
        </p:nvSpPr>
        <p:spPr>
          <a:xfrm>
            <a:off x="1065666" y="720967"/>
            <a:ext cx="23915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C8ED04C-54AC-40E2-90CE-51DB487BEE2D}"/>
              </a:ext>
            </a:extLst>
          </p:cNvPr>
          <p:cNvSpPr/>
          <p:nvPr/>
        </p:nvSpPr>
        <p:spPr>
          <a:xfrm>
            <a:off x="3544431" y="773722"/>
            <a:ext cx="978408" cy="3561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02A5961-65BE-4CB2-A290-4689D87E0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9"/>
    </mc:Choice>
    <mc:Fallback xmlns="">
      <p:transition spd="slow" advTm="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29CE70-2C53-42C7-A930-FB09D6C9EFF3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7B76DC-37BB-4A6F-89D1-C6DF074C70A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CE4BB281-22E8-4455-8AAC-D55C587E8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03928A-1C8B-45D0-B0F5-1136AB18D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080"/>
            <a:ext cx="12192000" cy="6673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26145D-74EA-4D90-8E4B-0B1BCF53DF8F}"/>
              </a:ext>
            </a:extLst>
          </p:cNvPr>
          <p:cNvSpPr txBox="1"/>
          <p:nvPr/>
        </p:nvSpPr>
        <p:spPr>
          <a:xfrm>
            <a:off x="3295032" y="282773"/>
            <a:ext cx="2936633" cy="49244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CONNECTION TYPE</a:t>
            </a:r>
          </a:p>
          <a:p>
            <a:r>
              <a:rPr lang="en-CA" sz="1400" b="1" dirty="0">
                <a:solidFill>
                  <a:schemeClr val="bg1"/>
                </a:solidFill>
              </a:rPr>
              <a:t>Hotspot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7AECA-4B5E-498E-876A-4EC6836FCB2F}"/>
              </a:ext>
            </a:extLst>
          </p:cNvPr>
          <p:cNvSpPr txBox="1"/>
          <p:nvPr/>
        </p:nvSpPr>
        <p:spPr>
          <a:xfrm>
            <a:off x="3365844" y="991984"/>
            <a:ext cx="1318847" cy="276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200" b="1" dirty="0">
                <a:solidFill>
                  <a:schemeClr val="bg1"/>
                </a:solidFill>
              </a:rPr>
              <a:t>X35-MONITOR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FF8DC-B175-4CA0-A841-36040376DE80}"/>
              </a:ext>
            </a:extLst>
          </p:cNvPr>
          <p:cNvSpPr txBox="1"/>
          <p:nvPr/>
        </p:nvSpPr>
        <p:spPr>
          <a:xfrm>
            <a:off x="0" y="1719571"/>
            <a:ext cx="189762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PRESS RUNNING MAN TO ENTER RUNNING SCREENS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97B00F2-845F-44BA-8162-B67E0367A173}"/>
              </a:ext>
            </a:extLst>
          </p:cNvPr>
          <p:cNvSpPr/>
          <p:nvPr/>
        </p:nvSpPr>
        <p:spPr>
          <a:xfrm>
            <a:off x="983226" y="2723536"/>
            <a:ext cx="993156" cy="27452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76C432-A9A9-4F45-B173-11A006E47FDC}"/>
              </a:ext>
            </a:extLst>
          </p:cNvPr>
          <p:cNvSpPr txBox="1"/>
          <p:nvPr/>
        </p:nvSpPr>
        <p:spPr>
          <a:xfrm>
            <a:off x="1799305" y="2329098"/>
            <a:ext cx="698089" cy="8663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006210C-14BD-4016-83CF-1D0661AD0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6"/>
    </mc:Choice>
    <mc:Fallback xmlns="">
      <p:transition spd="slow" advTm="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703D1F-C929-4D64-9CFF-8C7683660DA1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14EB01-7172-4BF2-A28F-F66E369BDB2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C24266EC-0EF9-4076-8289-8B5D26BF4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C83D8B-D76B-47D8-B044-8CDE458E1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37209" cy="597877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24976831-8704-4C83-BCB8-5B58D3B7E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37" y="0"/>
            <a:ext cx="7187363" cy="5978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ED0258-7CFE-40D6-B1CE-BB0BB9C80319}"/>
              </a:ext>
            </a:extLst>
          </p:cNvPr>
          <p:cNvSpPr txBox="1"/>
          <p:nvPr/>
        </p:nvSpPr>
        <p:spPr>
          <a:xfrm>
            <a:off x="501444" y="1229033"/>
            <a:ext cx="2310581" cy="772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5C39E-5F29-484C-A6F8-D850FB2D2E3D}"/>
              </a:ext>
            </a:extLst>
          </p:cNvPr>
          <p:cNvSpPr txBox="1"/>
          <p:nvPr/>
        </p:nvSpPr>
        <p:spPr>
          <a:xfrm>
            <a:off x="108155" y="2644170"/>
            <a:ext cx="295951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Pair Request means you need to acknowledge this on the X35 Monitor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EA8EB67-FF4A-4ADF-9107-4F321B04A455}"/>
              </a:ext>
            </a:extLst>
          </p:cNvPr>
          <p:cNvSpPr/>
          <p:nvPr/>
        </p:nvSpPr>
        <p:spPr>
          <a:xfrm rot="16200000">
            <a:off x="1065007" y="2185176"/>
            <a:ext cx="642683" cy="2753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0A67599-0AE4-4B5C-A990-2AA7C34E0926}"/>
              </a:ext>
            </a:extLst>
          </p:cNvPr>
          <p:cNvSpPr/>
          <p:nvPr/>
        </p:nvSpPr>
        <p:spPr>
          <a:xfrm rot="21174975">
            <a:off x="2310815" y="3311740"/>
            <a:ext cx="7595296" cy="388590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0BC3E-A5B5-4B7F-B975-3686C13D98D3}"/>
              </a:ext>
            </a:extLst>
          </p:cNvPr>
          <p:cNvSpPr txBox="1"/>
          <p:nvPr/>
        </p:nvSpPr>
        <p:spPr>
          <a:xfrm>
            <a:off x="8598318" y="1989533"/>
            <a:ext cx="1864528" cy="7430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1EE0A-C57F-44CF-A238-2AC0E40C581B}"/>
              </a:ext>
            </a:extLst>
          </p:cNvPr>
          <p:cNvSpPr txBox="1"/>
          <p:nvPr/>
        </p:nvSpPr>
        <p:spPr>
          <a:xfrm flipH="1">
            <a:off x="9530582" y="2706472"/>
            <a:ext cx="932264" cy="5658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070694-E34B-4D7C-A8F1-BEAB98FC7B9B}"/>
              </a:ext>
            </a:extLst>
          </p:cNvPr>
          <p:cNvSpPr txBox="1"/>
          <p:nvPr/>
        </p:nvSpPr>
        <p:spPr>
          <a:xfrm>
            <a:off x="3420208" y="396780"/>
            <a:ext cx="1273545" cy="830997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4AD2EA1-9355-4EFC-88E9-EF244F90FF33}"/>
              </a:ext>
            </a:extLst>
          </p:cNvPr>
          <p:cNvSpPr/>
          <p:nvPr/>
        </p:nvSpPr>
        <p:spPr>
          <a:xfrm rot="10800000">
            <a:off x="2538516" y="586350"/>
            <a:ext cx="881692" cy="284813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F8916-0513-4060-964E-0996BBDD8494}"/>
              </a:ext>
            </a:extLst>
          </p:cNvPr>
          <p:cNvSpPr txBox="1"/>
          <p:nvPr/>
        </p:nvSpPr>
        <p:spPr>
          <a:xfrm>
            <a:off x="3321796" y="4072673"/>
            <a:ext cx="1582615" cy="1200329"/>
          </a:xfrm>
          <a:prstGeom prst="rect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X35 MONITOR SCREEN 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8240843-02AB-43AD-A6A5-881710903B6F}"/>
              </a:ext>
            </a:extLst>
          </p:cNvPr>
          <p:cNvSpPr/>
          <p:nvPr/>
        </p:nvSpPr>
        <p:spPr>
          <a:xfrm>
            <a:off x="4271670" y="4173602"/>
            <a:ext cx="844166" cy="306793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CA9714-5A2F-4629-93F8-418D6D94F3A1}"/>
              </a:ext>
            </a:extLst>
          </p:cNvPr>
          <p:cNvSpPr txBox="1"/>
          <p:nvPr/>
        </p:nvSpPr>
        <p:spPr>
          <a:xfrm>
            <a:off x="8061" y="12914"/>
            <a:ext cx="3213509" cy="59787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75E844-5CAB-40CF-AC56-508FB1E274B5}"/>
              </a:ext>
            </a:extLst>
          </p:cNvPr>
          <p:cNvSpPr txBox="1"/>
          <p:nvPr/>
        </p:nvSpPr>
        <p:spPr>
          <a:xfrm>
            <a:off x="5019712" y="-45333"/>
            <a:ext cx="7158079" cy="6024103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6B81147-43B7-4407-AD55-3385BE8B0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861D70-0D4B-4002-AC24-5B47CB3A3352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B03CE9-6933-4399-B683-E9D37998E53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52BC273-F8B9-418F-9F79-97E09EAA1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D3627F-86DB-4F09-B700-DCAA08BFE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49411" cy="5978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4A854F-CF27-498B-AEAC-B57765C3E7C1}"/>
              </a:ext>
            </a:extLst>
          </p:cNvPr>
          <p:cNvSpPr txBox="1"/>
          <p:nvPr/>
        </p:nvSpPr>
        <p:spPr>
          <a:xfrm>
            <a:off x="4309354" y="2451210"/>
            <a:ext cx="2071991" cy="557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F50F8-6368-4847-92EF-A63E42F28CEA}"/>
              </a:ext>
            </a:extLst>
          </p:cNvPr>
          <p:cNvSpPr txBox="1"/>
          <p:nvPr/>
        </p:nvSpPr>
        <p:spPr>
          <a:xfrm>
            <a:off x="8436617" y="1956056"/>
            <a:ext cx="360896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This is telling you that the monitor is being controlled with XTEND on your smart phone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2537D-32D2-4492-BFCA-FA1A5E0C797F}"/>
              </a:ext>
            </a:extLst>
          </p:cNvPr>
          <p:cNvSpPr txBox="1"/>
          <p:nvPr/>
        </p:nvSpPr>
        <p:spPr>
          <a:xfrm>
            <a:off x="9001673" y="237392"/>
            <a:ext cx="2074985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X35 SCREEN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61DEBC9-962F-4C99-BCC8-2418C762387D}"/>
              </a:ext>
            </a:extLst>
          </p:cNvPr>
          <p:cNvSpPr/>
          <p:nvPr/>
        </p:nvSpPr>
        <p:spPr>
          <a:xfrm rot="10800000">
            <a:off x="8036338" y="357490"/>
            <a:ext cx="965335" cy="2824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D226073-549A-479B-9A7B-26735D58D56D}"/>
              </a:ext>
            </a:extLst>
          </p:cNvPr>
          <p:cNvSpPr/>
          <p:nvPr/>
        </p:nvSpPr>
        <p:spPr>
          <a:xfrm rot="10800000">
            <a:off x="6479929" y="2549768"/>
            <a:ext cx="1956687" cy="3860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7D7A767-B2E0-46CB-B096-068A164C3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"/>
    </mc:Choice>
    <mc:Fallback xmlns="">
      <p:transition spd="slow" advTm="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C11168-8B5C-4C72-B37B-6193ADACA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76" y="0"/>
            <a:ext cx="3336324" cy="5969977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679973-A982-4806-B234-8E89EC0CBE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336324" cy="5969977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44DEC6B-B043-4718-AA5E-6EAE9BEA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470" y="132792"/>
            <a:ext cx="3336324" cy="58732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088A18-3277-4085-B17B-6695E7514A16}"/>
              </a:ext>
            </a:extLst>
          </p:cNvPr>
          <p:cNvSpPr txBox="1"/>
          <p:nvPr/>
        </p:nvSpPr>
        <p:spPr>
          <a:xfrm>
            <a:off x="1534991" y="2523323"/>
            <a:ext cx="9122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SEGMENT:3 USING EXTEND APP ON PHONE TO CALIBRATE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110757-465D-40C2-A2FE-155A7D02EE67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A02076-F12E-43A4-9E90-2441804858F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Morris Logo No Bullet_RED.eps">
              <a:extLst>
                <a:ext uri="{FF2B5EF4-FFF2-40B4-BE49-F238E27FC236}">
                  <a16:creationId xmlns:a16="http://schemas.microsoft.com/office/drawing/2014/main" id="{7B041586-5927-4536-99A6-BA660BCB5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B1DC1B-BD28-4080-8231-CE6D56C30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"/>
    </mc:Choice>
    <mc:Fallback xmlns="">
      <p:transition spd="slow" advTm="4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262A29-6BFA-43B5-94BE-26B7313163EB}"/>
              </a:ext>
            </a:extLst>
          </p:cNvPr>
          <p:cNvSpPr txBox="1"/>
          <p:nvPr/>
        </p:nvSpPr>
        <p:spPr>
          <a:xfrm>
            <a:off x="2006844" y="293381"/>
            <a:ext cx="817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CHECK LIST BEFORE YOU FILL TANKS OR START CALIBRATING </a:t>
            </a:r>
            <a:endParaRPr lang="en-CA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29E3DA-E11A-4C42-9C60-11DFC6736D7A}"/>
              </a:ext>
            </a:extLst>
          </p:cNvPr>
          <p:cNvSpPr/>
          <p:nvPr/>
        </p:nvSpPr>
        <p:spPr>
          <a:xfrm>
            <a:off x="213001" y="1057754"/>
            <a:ext cx="11765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1) Check seed plate setting before product is in the metering system you would have empty the metering system to change seed plate setting </a:t>
            </a:r>
            <a:endParaRPr lang="en-CA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FEB1E-ADDF-4C26-9816-D352992683CD}"/>
              </a:ext>
            </a:extLst>
          </p:cNvPr>
          <p:cNvSpPr/>
          <p:nvPr/>
        </p:nvSpPr>
        <p:spPr>
          <a:xfrm>
            <a:off x="213001" y="2146242"/>
            <a:ext cx="11765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2) Check the Collector body diverters these in to be in CLEAN OUT position for calibrating or you may damage the  diverters</a:t>
            </a:r>
            <a:endParaRPr lang="en-CA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398D7-1606-438A-B1FD-B14839959CF7}"/>
              </a:ext>
            </a:extLst>
          </p:cNvPr>
          <p:cNvSpPr/>
          <p:nvPr/>
        </p:nvSpPr>
        <p:spPr>
          <a:xfrm rot="10800000" flipV="1">
            <a:off x="355143" y="3481600"/>
            <a:ext cx="11481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3) Make sure you have the hair pins in the correct  position for the drive you require on each tank (DIRECT DRIVE OR SLOW SPEED)</a:t>
            </a:r>
            <a:endParaRPr lang="en-CA" sz="2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87FAA4-D9FD-4177-B151-7350E7DBA406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A455D1-C644-4EBF-AC76-F243D0BE99C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11" name="Picture 10" descr="Morris Logo No Bullet_RED.eps">
              <a:extLst>
                <a:ext uri="{FF2B5EF4-FFF2-40B4-BE49-F238E27FC236}">
                  <a16:creationId xmlns:a16="http://schemas.microsoft.com/office/drawing/2014/main" id="{BDE57A18-5B30-42FF-8E29-D627EC7DE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203D7-01C3-47CB-A88A-61D76B16307C}"/>
              </a:ext>
            </a:extLst>
          </p:cNvPr>
          <p:cNvSpPr/>
          <p:nvPr/>
        </p:nvSpPr>
        <p:spPr>
          <a:xfrm rot="10800000" flipV="1">
            <a:off x="323850" y="4722700"/>
            <a:ext cx="1154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4) Make sure you set your GEAR RATIO in your CALIBRATION SCREEN TO 2 for DIRECT DRIVE and SLOW SPEED TO 16</a:t>
            </a:r>
            <a:endParaRPr lang="en-CA" sz="2400" b="1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4EE0C40-E333-4629-8CC0-375FEC566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1"/>
    </mc:Choice>
    <mc:Fallback xmlns="">
      <p:transition spd="slow" advTm="2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6D8F05-D628-4B65-954D-F0345CC83A13}"/>
              </a:ext>
            </a:extLst>
          </p:cNvPr>
          <p:cNvGrpSpPr/>
          <p:nvPr/>
        </p:nvGrpSpPr>
        <p:grpSpPr>
          <a:xfrm>
            <a:off x="0" y="6269001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15827A-4A2C-4373-9B45-B60A3074DDD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EE09BCB-BCC4-4EA3-8194-14F767917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361125-7CB5-4F27-B260-516D5CEA0A99}"/>
              </a:ext>
            </a:extLst>
          </p:cNvPr>
          <p:cNvSpPr txBox="1"/>
          <p:nvPr/>
        </p:nvSpPr>
        <p:spPr>
          <a:xfrm>
            <a:off x="25856" y="4818373"/>
            <a:ext cx="315097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PRESS FEATURES ICON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654F06F-ECE9-4F3A-91ED-C1B504D30D55}"/>
              </a:ext>
            </a:extLst>
          </p:cNvPr>
          <p:cNvSpPr/>
          <p:nvPr/>
        </p:nvSpPr>
        <p:spPr>
          <a:xfrm rot="1966689">
            <a:off x="3015320" y="4530405"/>
            <a:ext cx="842526" cy="3181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A1556-479C-42AF-8192-F0810A13776C}"/>
              </a:ext>
            </a:extLst>
          </p:cNvPr>
          <p:cNvSpPr txBox="1"/>
          <p:nvPr/>
        </p:nvSpPr>
        <p:spPr>
          <a:xfrm>
            <a:off x="448406" y="152686"/>
            <a:ext cx="19255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000" b="1" dirty="0"/>
              <a:t>  </a:t>
            </a:r>
            <a:r>
              <a:rPr lang="en-CA" sz="2400" b="1" dirty="0"/>
              <a:t>X35 SCREEN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2FA86B-21AD-4852-8220-C3E0A6D76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-92825"/>
            <a:ext cx="9144000" cy="63618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93CD74-722A-4DE6-8D59-ECA6EE52A641}"/>
              </a:ext>
            </a:extLst>
          </p:cNvPr>
          <p:cNvSpPr txBox="1"/>
          <p:nvPr/>
        </p:nvSpPr>
        <p:spPr>
          <a:xfrm>
            <a:off x="4948176" y="3823580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51BF3-CB69-4134-9F08-299FA949CD8E}"/>
              </a:ext>
            </a:extLst>
          </p:cNvPr>
          <p:cNvSpPr txBox="1"/>
          <p:nvPr/>
        </p:nvSpPr>
        <p:spPr>
          <a:xfrm>
            <a:off x="3774830" y="4610461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C8716-B6DC-4F17-90A1-02CA6A94F9B5}"/>
              </a:ext>
            </a:extLst>
          </p:cNvPr>
          <p:cNvSpPr txBox="1"/>
          <p:nvPr/>
        </p:nvSpPr>
        <p:spPr>
          <a:xfrm>
            <a:off x="5981700" y="5408970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AAA66-6287-44D5-A6F4-44831151C45F}"/>
              </a:ext>
            </a:extLst>
          </p:cNvPr>
          <p:cNvSpPr txBox="1"/>
          <p:nvPr/>
        </p:nvSpPr>
        <p:spPr>
          <a:xfrm>
            <a:off x="817095" y="5807336"/>
            <a:ext cx="118813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SYSTEM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E81C0A5-6B7E-4A80-83F5-14DD2418D8AE}"/>
              </a:ext>
            </a:extLst>
          </p:cNvPr>
          <p:cNvSpPr/>
          <p:nvPr/>
        </p:nvSpPr>
        <p:spPr>
          <a:xfrm>
            <a:off x="2005234" y="5959182"/>
            <a:ext cx="3950608" cy="2649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38C00A4-FDA6-45FC-AAF2-7166D96C955C}"/>
              </a:ext>
            </a:extLst>
          </p:cNvPr>
          <p:cNvSpPr/>
          <p:nvPr/>
        </p:nvSpPr>
        <p:spPr>
          <a:xfrm>
            <a:off x="3047999" y="4901954"/>
            <a:ext cx="739760" cy="30079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2F38C30-1E2E-4BCD-B1FC-2F32AE97D034}"/>
              </a:ext>
            </a:extLst>
          </p:cNvPr>
          <p:cNvSpPr/>
          <p:nvPr/>
        </p:nvSpPr>
        <p:spPr>
          <a:xfrm>
            <a:off x="2236008" y="4027874"/>
            <a:ext cx="2699239" cy="2669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1BCF9-0EA8-4000-B708-10D8BB8F2299}"/>
              </a:ext>
            </a:extLst>
          </p:cNvPr>
          <p:cNvSpPr txBox="1"/>
          <p:nvPr/>
        </p:nvSpPr>
        <p:spPr>
          <a:xfrm>
            <a:off x="735111" y="3887390"/>
            <a:ext cx="1855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CONSOLE</a:t>
            </a:r>
            <a:endParaRPr lang="en-CA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55F9059-C568-42ED-955D-6F9630894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97FF75-678B-48B4-967B-B62D9C8BD2CE}"/>
              </a:ext>
            </a:extLst>
          </p:cNvPr>
          <p:cNvSpPr/>
          <p:nvPr/>
        </p:nvSpPr>
        <p:spPr>
          <a:xfrm>
            <a:off x="88482" y="1369841"/>
            <a:ext cx="28968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MAKE SURE USB ANTENNA IS PLUGGED IN</a:t>
            </a:r>
          </a:p>
        </p:txBody>
      </p:sp>
    </p:spTree>
    <p:extLst>
      <p:ext uri="{BB962C8B-B14F-4D97-AF65-F5344CB8AC3E}">
        <p14:creationId xmlns:p14="http://schemas.microsoft.com/office/powerpoint/2010/main" val="233327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9"/>
    </mc:Choice>
    <mc:Fallback xmlns="">
      <p:transition spd="slow" advTm="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2CB6D-E58B-4363-97E6-1D60B022DA0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12139" y="1273615"/>
            <a:ext cx="2935675" cy="2514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86A94-57D8-4748-A4BE-3C8CF6DCB7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047814" y="711785"/>
            <a:ext cx="2718735" cy="3076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E2C28-7979-43B4-92FE-B94555CFB92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61460" y="1273615"/>
            <a:ext cx="2625400" cy="2554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Al_20">
            <a:extLst>
              <a:ext uri="{FF2B5EF4-FFF2-40B4-BE49-F238E27FC236}">
                <a16:creationId xmlns:a16="http://schemas.microsoft.com/office/drawing/2014/main" id="{2B7E3C19-BE08-4249-B458-9B3033E447B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41" y="3807300"/>
            <a:ext cx="3223260" cy="23828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518E86-C091-4AEF-A80A-7C26444F5F6F}"/>
              </a:ext>
            </a:extLst>
          </p:cNvPr>
          <p:cNvSpPr/>
          <p:nvPr/>
        </p:nvSpPr>
        <p:spPr>
          <a:xfrm>
            <a:off x="8566083" y="4579566"/>
            <a:ext cx="3779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SHOWS DIRECT DRIVE HAIR PIN IS OFF THE HYDRUALIC MOTOR </a:t>
            </a:r>
            <a:endParaRPr lang="en-CA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96FA86-DF47-4A17-BBF4-024961241D9E}"/>
              </a:ext>
            </a:extLst>
          </p:cNvPr>
          <p:cNvSpPr/>
          <p:nvPr/>
        </p:nvSpPr>
        <p:spPr>
          <a:xfrm rot="10800000">
            <a:off x="7398948" y="4871258"/>
            <a:ext cx="1167135" cy="3158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3E0C1-28E3-4997-A3B7-FC037B336BF2}"/>
              </a:ext>
            </a:extLst>
          </p:cNvPr>
          <p:cNvSpPr txBox="1"/>
          <p:nvPr/>
        </p:nvSpPr>
        <p:spPr>
          <a:xfrm>
            <a:off x="855852" y="4871258"/>
            <a:ext cx="3441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Transmission setting do you need </a:t>
            </a:r>
            <a:r>
              <a:rPr lang="en-US" b="1" u="sng" dirty="0"/>
              <a:t>DRIECT DRIVE gear ratio 2 </a:t>
            </a:r>
            <a:r>
              <a:rPr lang="en-US" dirty="0"/>
              <a:t>or </a:t>
            </a:r>
            <a:r>
              <a:rPr lang="en-US" b="1" u="sng" dirty="0"/>
              <a:t>SLOW SPEED gear ratio 16</a:t>
            </a:r>
            <a:endParaRPr lang="en-CA" b="1" u="sng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9A759-AA24-4381-AEB4-96631C6ED330}"/>
              </a:ext>
            </a:extLst>
          </p:cNvPr>
          <p:cNvSpPr txBox="1"/>
          <p:nvPr/>
        </p:nvSpPr>
        <p:spPr>
          <a:xfrm>
            <a:off x="1065363" y="1917623"/>
            <a:ext cx="2258028" cy="4217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51A901-A103-4DE2-8152-C5F56670EA09}"/>
              </a:ext>
            </a:extLst>
          </p:cNvPr>
          <p:cNvSpPr txBox="1"/>
          <p:nvPr/>
        </p:nvSpPr>
        <p:spPr>
          <a:xfrm>
            <a:off x="9521999" y="1156475"/>
            <a:ext cx="267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CANOLA IS A SLOW SPEED SETTING </a:t>
            </a:r>
            <a:endParaRPr lang="en-CA" b="1" u="sng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726B6-61FB-402E-9598-C04951917EEB}"/>
              </a:ext>
            </a:extLst>
          </p:cNvPr>
          <p:cNvSpPr txBox="1"/>
          <p:nvPr/>
        </p:nvSpPr>
        <p:spPr>
          <a:xfrm>
            <a:off x="2420224" y="316890"/>
            <a:ext cx="7351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 plate setting what seed plate setting is needed </a:t>
            </a:r>
            <a:r>
              <a:rPr lang="en-US" b="1" u="sng" dirty="0"/>
              <a:t>FINE, MEDIUM, COURSE </a:t>
            </a:r>
            <a:endParaRPr lang="en-CA" b="1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AF92F8-ED93-4B71-BEB9-4455785A6171}"/>
              </a:ext>
            </a:extLst>
          </p:cNvPr>
          <p:cNvSpPr txBox="1"/>
          <p:nvPr/>
        </p:nvSpPr>
        <p:spPr>
          <a:xfrm>
            <a:off x="2420223" y="4328"/>
            <a:ext cx="8020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Before you can Calibrate you need to check a few setting</a:t>
            </a:r>
          </a:p>
          <a:p>
            <a:r>
              <a:rPr lang="en-US" sz="2400" b="1" dirty="0"/>
              <a:t> </a:t>
            </a:r>
            <a:endParaRPr lang="en-CA" sz="24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9DFC24-D508-41DD-84E1-83DC07BAD8A7}"/>
              </a:ext>
            </a:extLst>
          </p:cNvPr>
          <p:cNvGrpSpPr/>
          <p:nvPr/>
        </p:nvGrpSpPr>
        <p:grpSpPr>
          <a:xfrm>
            <a:off x="0" y="6215717"/>
            <a:ext cx="12192001" cy="708025"/>
            <a:chOff x="1" y="6269001"/>
            <a:chExt cx="12191999" cy="588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C7A485-0A7E-46AE-BE0A-E24334D2014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pic>
          <p:nvPicPr>
            <p:cNvPr id="21" name="Picture 20" descr="Morris Logo No Bullet_RED.eps">
              <a:extLst>
                <a:ext uri="{FF2B5EF4-FFF2-40B4-BE49-F238E27FC236}">
                  <a16:creationId xmlns:a16="http://schemas.microsoft.com/office/drawing/2014/main" id="{DEC6D635-276F-4FF3-9E79-E8FE8DA45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79E442-00C8-4965-A12A-C14C458EB802}"/>
              </a:ext>
            </a:extLst>
          </p:cNvPr>
          <p:cNvSpPr txBox="1"/>
          <p:nvPr/>
        </p:nvSpPr>
        <p:spPr>
          <a:xfrm>
            <a:off x="1924814" y="882944"/>
            <a:ext cx="131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Direct Drive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3C571-6532-4244-9FD0-D53D715EC2A4}"/>
              </a:ext>
            </a:extLst>
          </p:cNvPr>
          <p:cNvSpPr txBox="1"/>
          <p:nvPr/>
        </p:nvSpPr>
        <p:spPr>
          <a:xfrm>
            <a:off x="7490972" y="863769"/>
            <a:ext cx="130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 Speed</a:t>
            </a:r>
            <a:endParaRPr lang="en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EC5D35-C631-4DF0-9A33-4F26B97C9C61}"/>
              </a:ext>
            </a:extLst>
          </p:cNvPr>
          <p:cNvSpPr txBox="1"/>
          <p:nvPr/>
        </p:nvSpPr>
        <p:spPr>
          <a:xfrm>
            <a:off x="6718692" y="1917623"/>
            <a:ext cx="2079724" cy="2418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3697CD1D-BF08-48EB-878D-F10C9DB2B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31"/>
    </mc:Choice>
    <mc:Fallback xmlns="">
      <p:transition spd="slow" advTm="1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82D2A10-857F-449A-A8D2-9C96DFB71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61" y="0"/>
            <a:ext cx="3669877" cy="59714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B5F0D1-D14C-480D-87F7-ED3B0D3CB83D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3DCC7FA-C4C4-41E2-A63B-5F7A23939ADA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Morris Logo No Bullet_RED.eps">
              <a:extLst>
                <a:ext uri="{FF2B5EF4-FFF2-40B4-BE49-F238E27FC236}">
                  <a16:creationId xmlns:a16="http://schemas.microsoft.com/office/drawing/2014/main" id="{03465902-57D9-41A6-A1FB-E884C11D5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C2E6AA-EBF0-4410-BF66-9ED4C7793F18}"/>
              </a:ext>
            </a:extLst>
          </p:cNvPr>
          <p:cNvSpPr txBox="1"/>
          <p:nvPr/>
        </p:nvSpPr>
        <p:spPr>
          <a:xfrm>
            <a:off x="633641" y="993531"/>
            <a:ext cx="30948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OPEN THE XTEND 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FC206-A5C0-4764-9C78-7AF3B4E21F1F}"/>
              </a:ext>
            </a:extLst>
          </p:cNvPr>
          <p:cNvSpPr txBox="1"/>
          <p:nvPr/>
        </p:nvSpPr>
        <p:spPr>
          <a:xfrm>
            <a:off x="918795" y="175846"/>
            <a:ext cx="2277209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PHONE SCREEN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7D9E9EA-97D2-4DA3-A136-28D66C039889}"/>
              </a:ext>
            </a:extLst>
          </p:cNvPr>
          <p:cNvSpPr/>
          <p:nvPr/>
        </p:nvSpPr>
        <p:spPr>
          <a:xfrm>
            <a:off x="3196004" y="252285"/>
            <a:ext cx="1065057" cy="292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03575-EAD2-4FBF-968C-D131895C4F51}"/>
              </a:ext>
            </a:extLst>
          </p:cNvPr>
          <p:cNvSpPr txBox="1"/>
          <p:nvPr/>
        </p:nvSpPr>
        <p:spPr>
          <a:xfrm>
            <a:off x="4261061" y="-7367"/>
            <a:ext cx="3669877" cy="597877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3F2EA2C-0C81-481A-8CCA-9C6EDD208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9"/>
    </mc:Choice>
    <mc:Fallback xmlns="">
      <p:transition spd="slow" advTm="4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843FD9-8499-4F83-8CC6-53658F12F979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C7EF02-72AF-4B25-9CB3-4F0132C7007A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3FDB481-A109-434A-ACC5-CBB2EBF04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AEF1F5-182C-4765-B67E-4D00D5BC7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43" y="7367"/>
            <a:ext cx="3669877" cy="5971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9624A-AAF9-4B41-981C-8E98189BCCD0}"/>
              </a:ext>
            </a:extLst>
          </p:cNvPr>
          <p:cNvSpPr txBox="1"/>
          <p:nvPr/>
        </p:nvSpPr>
        <p:spPr>
          <a:xfrm>
            <a:off x="1169378" y="1406824"/>
            <a:ext cx="3833446" cy="120032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THEN THIS SCREEN WILL COME UP</a:t>
            </a:r>
          </a:p>
          <a:p>
            <a:r>
              <a:rPr lang="en-CA" sz="2400" b="1" dirty="0"/>
              <a:t>PRESS ON THE TANK ICON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686AB43-9435-464C-A9D6-53FB17241166}"/>
              </a:ext>
            </a:extLst>
          </p:cNvPr>
          <p:cNvSpPr/>
          <p:nvPr/>
        </p:nvSpPr>
        <p:spPr>
          <a:xfrm rot="20140137">
            <a:off x="4972100" y="927481"/>
            <a:ext cx="1841116" cy="3070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D39AB6-AF5D-4952-B1EB-B80FCBB34936}"/>
              </a:ext>
            </a:extLst>
          </p:cNvPr>
          <p:cNvSpPr txBox="1"/>
          <p:nvPr/>
        </p:nvSpPr>
        <p:spPr>
          <a:xfrm>
            <a:off x="6726115" y="474785"/>
            <a:ext cx="501161" cy="5451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CF1B2-3EB7-4625-88B6-9734FE74D467}"/>
              </a:ext>
            </a:extLst>
          </p:cNvPr>
          <p:cNvSpPr txBox="1"/>
          <p:nvPr/>
        </p:nvSpPr>
        <p:spPr>
          <a:xfrm>
            <a:off x="3124835" y="169040"/>
            <a:ext cx="2338754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PHONE SCREEN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9B7EC77-C957-41DB-8A09-0DF6CB82FAC8}"/>
              </a:ext>
            </a:extLst>
          </p:cNvPr>
          <p:cNvSpPr/>
          <p:nvPr/>
        </p:nvSpPr>
        <p:spPr>
          <a:xfrm>
            <a:off x="5463589" y="254977"/>
            <a:ext cx="1185554" cy="30686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1CB3BC-6D5C-4EB8-86FD-75064411AD94}"/>
              </a:ext>
            </a:extLst>
          </p:cNvPr>
          <p:cNvSpPr txBox="1"/>
          <p:nvPr/>
        </p:nvSpPr>
        <p:spPr>
          <a:xfrm>
            <a:off x="6661363" y="7367"/>
            <a:ext cx="3657657" cy="59098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DDE7E5E-9EEA-4CD5-B6F5-1F1671ECC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8888DD-73BD-4A58-8A9A-B5B18E5C4501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992CAB-8F06-46E2-BFDF-2E24AB53EFB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6A22D17B-2D5F-4D2C-B39E-B93306B3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65167A8-5E3E-4B70-8C3D-0FB64E12F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97" y="0"/>
            <a:ext cx="3482502" cy="59787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83108-6C8B-498B-97BE-11534516450F}"/>
              </a:ext>
            </a:extLst>
          </p:cNvPr>
          <p:cNvSpPr txBox="1"/>
          <p:nvPr/>
        </p:nvSpPr>
        <p:spPr>
          <a:xfrm>
            <a:off x="3882996" y="2726286"/>
            <a:ext cx="2419830" cy="83099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PRESS ON TANK CALIBRATION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65769FC-7841-4733-B802-4D5BBC328432}"/>
              </a:ext>
            </a:extLst>
          </p:cNvPr>
          <p:cNvSpPr/>
          <p:nvPr/>
        </p:nvSpPr>
        <p:spPr>
          <a:xfrm>
            <a:off x="6302826" y="663692"/>
            <a:ext cx="697319" cy="28883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F0CAC-B5B8-445F-B2C2-2529CD942B09}"/>
              </a:ext>
            </a:extLst>
          </p:cNvPr>
          <p:cNvSpPr txBox="1"/>
          <p:nvPr/>
        </p:nvSpPr>
        <p:spPr>
          <a:xfrm>
            <a:off x="7145612" y="2942617"/>
            <a:ext cx="3190671" cy="3356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BBDD31-D70A-4096-8CD9-1D361F185315}"/>
              </a:ext>
            </a:extLst>
          </p:cNvPr>
          <p:cNvSpPr txBox="1"/>
          <p:nvPr/>
        </p:nvSpPr>
        <p:spPr>
          <a:xfrm>
            <a:off x="4046792" y="577279"/>
            <a:ext cx="2256482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940E60-222F-491C-B6C2-0743CDB09E5E}"/>
              </a:ext>
            </a:extLst>
          </p:cNvPr>
          <p:cNvSpPr txBox="1"/>
          <p:nvPr/>
        </p:nvSpPr>
        <p:spPr>
          <a:xfrm>
            <a:off x="6999697" y="0"/>
            <a:ext cx="3482503" cy="589235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A94B24C-8633-405E-8D13-ABEBCD0CB349}"/>
              </a:ext>
            </a:extLst>
          </p:cNvPr>
          <p:cNvSpPr/>
          <p:nvPr/>
        </p:nvSpPr>
        <p:spPr>
          <a:xfrm>
            <a:off x="6309758" y="3022491"/>
            <a:ext cx="835853" cy="1992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6811383-6AD9-41ED-BE46-DBB64A450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"/>
    </mc:Choice>
    <mc:Fallback xmlns="">
      <p:transition spd="slow" advTm="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B4DC54B-6D5F-447C-95B3-977B0159B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67" y="-58322"/>
            <a:ext cx="3658573" cy="6037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AD1272-327A-4249-B082-9A13C2045078}"/>
              </a:ext>
            </a:extLst>
          </p:cNvPr>
          <p:cNvSpPr txBox="1"/>
          <p:nvPr/>
        </p:nvSpPr>
        <p:spPr>
          <a:xfrm>
            <a:off x="5764112" y="650684"/>
            <a:ext cx="3623228" cy="48352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45A68-3A59-4171-86AC-FB7A3B379F48}"/>
              </a:ext>
            </a:extLst>
          </p:cNvPr>
          <p:cNvSpPr txBox="1"/>
          <p:nvPr/>
        </p:nvSpPr>
        <p:spPr>
          <a:xfrm>
            <a:off x="725383" y="296678"/>
            <a:ext cx="3695214" cy="830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PRESS ON:</a:t>
            </a:r>
          </a:p>
          <a:p>
            <a:r>
              <a:rPr lang="en-CA" sz="2400" b="1" dirty="0"/>
              <a:t>AUTOMATIC CALIBRATION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26A93A63-374B-4A86-BE9E-6AE27DD5C91B}"/>
              </a:ext>
            </a:extLst>
          </p:cNvPr>
          <p:cNvSpPr/>
          <p:nvPr/>
        </p:nvSpPr>
        <p:spPr>
          <a:xfrm>
            <a:off x="4455941" y="712177"/>
            <a:ext cx="1237482" cy="2610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3C0152-9FF6-484D-8D0F-84121AE3D47D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1CF7E4-9854-4EB5-A609-B3FEF3AD743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Morris Logo No Bullet_RED.eps">
              <a:extLst>
                <a:ext uri="{FF2B5EF4-FFF2-40B4-BE49-F238E27FC236}">
                  <a16:creationId xmlns:a16="http://schemas.microsoft.com/office/drawing/2014/main" id="{D9C26392-4654-4BD8-9155-D6E3EE53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B9B7BFC-4EA2-48D5-85FB-A40B6632FD2E}"/>
              </a:ext>
            </a:extLst>
          </p:cNvPr>
          <p:cNvSpPr txBox="1"/>
          <p:nvPr/>
        </p:nvSpPr>
        <p:spPr>
          <a:xfrm>
            <a:off x="9777163" y="204241"/>
            <a:ext cx="2268416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16B8C-E28F-40DA-A42E-FBCAC4BEEAFC}"/>
              </a:ext>
            </a:extLst>
          </p:cNvPr>
          <p:cNvSpPr txBox="1"/>
          <p:nvPr/>
        </p:nvSpPr>
        <p:spPr>
          <a:xfrm>
            <a:off x="5728767" y="-51839"/>
            <a:ext cx="3658573" cy="60370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07D9131-578B-4446-BF8F-67B8084F2166}"/>
              </a:ext>
            </a:extLst>
          </p:cNvPr>
          <p:cNvSpPr/>
          <p:nvPr/>
        </p:nvSpPr>
        <p:spPr>
          <a:xfrm rot="10800000">
            <a:off x="9322058" y="299947"/>
            <a:ext cx="455105" cy="270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88AED38-EFE6-4D49-A689-3D9A1A14F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4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"/>
    </mc:Choice>
    <mc:Fallback xmlns="">
      <p:transition spd="slow" advTm="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8C9D2D-3703-4483-8988-65275A76840E}"/>
              </a:ext>
            </a:extLst>
          </p:cNvPr>
          <p:cNvGrpSpPr/>
          <p:nvPr/>
        </p:nvGrpSpPr>
        <p:grpSpPr>
          <a:xfrm>
            <a:off x="0" y="6137029"/>
            <a:ext cx="12192000" cy="720968"/>
            <a:chOff x="1" y="6269001"/>
            <a:chExt cx="12191999" cy="66161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DB2566-1A79-4D30-B226-48AFD296DD2F}"/>
                </a:ext>
              </a:extLst>
            </p:cNvPr>
            <p:cNvSpPr/>
            <p:nvPr/>
          </p:nvSpPr>
          <p:spPr>
            <a:xfrm>
              <a:off x="1" y="6269001"/>
              <a:ext cx="12191999" cy="661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02EB72A-D9FF-4CB7-B088-CE505477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A607CC-A3CB-4C41-BF80-CFE05D65FC6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90" y="0"/>
            <a:ext cx="3357220" cy="59787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6F89DE-9347-4A1B-95AD-D6B4FD193B5A}"/>
              </a:ext>
            </a:extLst>
          </p:cNvPr>
          <p:cNvSpPr txBox="1"/>
          <p:nvPr/>
        </p:nvSpPr>
        <p:spPr>
          <a:xfrm>
            <a:off x="7970576" y="5132339"/>
            <a:ext cx="310608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/>
              <a:t>PRESS THE YELLOW ARROW TO PRCEED 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CCDBC76-6BC3-44D5-B502-4292E277D93A}"/>
              </a:ext>
            </a:extLst>
          </p:cNvPr>
          <p:cNvSpPr/>
          <p:nvPr/>
        </p:nvSpPr>
        <p:spPr>
          <a:xfrm rot="10800000">
            <a:off x="7049810" y="5512776"/>
            <a:ext cx="920764" cy="2996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F5D9D-AEEB-42C0-BFA1-9AE13FAA5EDC}"/>
              </a:ext>
            </a:extLst>
          </p:cNvPr>
          <p:cNvSpPr txBox="1"/>
          <p:nvPr/>
        </p:nvSpPr>
        <p:spPr>
          <a:xfrm>
            <a:off x="441862" y="1327638"/>
            <a:ext cx="2329962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8D947C-4B7E-492E-9A2E-850E3DB795A7}"/>
              </a:ext>
            </a:extLst>
          </p:cNvPr>
          <p:cNvSpPr txBox="1"/>
          <p:nvPr/>
        </p:nvSpPr>
        <p:spPr>
          <a:xfrm>
            <a:off x="3692591" y="-15434"/>
            <a:ext cx="3357220" cy="597877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ABAEF7F-57EB-467A-805A-32A97C027FAF}"/>
              </a:ext>
            </a:extLst>
          </p:cNvPr>
          <p:cNvSpPr/>
          <p:nvPr/>
        </p:nvSpPr>
        <p:spPr>
          <a:xfrm>
            <a:off x="2771824" y="1485900"/>
            <a:ext cx="920765" cy="318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82EB596-08B6-47D3-A59F-DE193CABD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0"/>
    </mc:Choice>
    <mc:Fallback xmlns="">
      <p:transition spd="slow" advTm="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F3E27-E2E8-4011-9FFA-691FAF82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86" y="-14597"/>
            <a:ext cx="3729318" cy="597877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2192DA-DB16-42F1-829E-CE16AD76A337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18186D-EDBB-4BF1-BC35-DAE4D3A2BE3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Morris Logo No Bullet_RED.eps">
              <a:extLst>
                <a:ext uri="{FF2B5EF4-FFF2-40B4-BE49-F238E27FC236}">
                  <a16:creationId xmlns:a16="http://schemas.microsoft.com/office/drawing/2014/main" id="{F6D5105C-E131-40A0-8F03-57C512368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614C0C7-651D-4D51-A374-FC23D4BDCCB9}"/>
              </a:ext>
            </a:extLst>
          </p:cNvPr>
          <p:cNvSpPr txBox="1"/>
          <p:nvPr/>
        </p:nvSpPr>
        <p:spPr>
          <a:xfrm>
            <a:off x="8940876" y="4294383"/>
            <a:ext cx="183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RESET ICON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D6BB71B-B4F2-4773-9FF1-7D8020B53D43}"/>
              </a:ext>
            </a:extLst>
          </p:cNvPr>
          <p:cNvSpPr/>
          <p:nvPr/>
        </p:nvSpPr>
        <p:spPr>
          <a:xfrm rot="10800000">
            <a:off x="7962759" y="4353238"/>
            <a:ext cx="958362" cy="343955"/>
          </a:xfrm>
          <a:prstGeom prst="rightArrow">
            <a:avLst>
              <a:gd name="adj1" fmla="val 46372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F32B6-0438-4FC1-AD28-153433B10EBE}"/>
              </a:ext>
            </a:extLst>
          </p:cNvPr>
          <p:cNvSpPr txBox="1"/>
          <p:nvPr/>
        </p:nvSpPr>
        <p:spPr>
          <a:xfrm>
            <a:off x="641839" y="1345222"/>
            <a:ext cx="2593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SET SEEDING RATE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9BA203E-B431-456C-B8D3-B8A5EB6E7C79}"/>
              </a:ext>
            </a:extLst>
          </p:cNvPr>
          <p:cNvSpPr/>
          <p:nvPr/>
        </p:nvSpPr>
        <p:spPr>
          <a:xfrm rot="1925880">
            <a:off x="3005041" y="2241484"/>
            <a:ext cx="2694302" cy="3045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09075-DB23-4559-93FF-50CDF2336992}"/>
              </a:ext>
            </a:extLst>
          </p:cNvPr>
          <p:cNvSpPr txBox="1"/>
          <p:nvPr/>
        </p:nvSpPr>
        <p:spPr>
          <a:xfrm>
            <a:off x="8098217" y="3280212"/>
            <a:ext cx="4093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Estimated weight metered out 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AA0011F-F9D9-44CE-9283-BD3FA949C40E}"/>
              </a:ext>
            </a:extLst>
          </p:cNvPr>
          <p:cNvSpPr/>
          <p:nvPr/>
        </p:nvSpPr>
        <p:spPr>
          <a:xfrm rot="6729501">
            <a:off x="7463259" y="2671589"/>
            <a:ext cx="203580" cy="12206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984AF-1E7C-447E-81D8-D018F2430CEF}"/>
              </a:ext>
            </a:extLst>
          </p:cNvPr>
          <p:cNvSpPr txBox="1"/>
          <p:nvPr/>
        </p:nvSpPr>
        <p:spPr>
          <a:xfrm>
            <a:off x="8168673" y="1366346"/>
            <a:ext cx="4023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Revs: number of revolutions the metering wheel made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9ED480-F258-42CF-BCAD-D79D6AE12CE5}"/>
              </a:ext>
            </a:extLst>
          </p:cNvPr>
          <p:cNvSpPr txBox="1"/>
          <p:nvPr/>
        </p:nvSpPr>
        <p:spPr>
          <a:xfrm>
            <a:off x="8768539" y="2609996"/>
            <a:ext cx="234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Motor load %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8A5D4DB9-FE7B-4C6E-9E65-B12A2F3D8AD5}"/>
              </a:ext>
            </a:extLst>
          </p:cNvPr>
          <p:cNvSpPr/>
          <p:nvPr/>
        </p:nvSpPr>
        <p:spPr>
          <a:xfrm rot="5027318">
            <a:off x="7998631" y="2250067"/>
            <a:ext cx="237463" cy="13358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E771C72-439E-4AB9-8AED-A524279E3B6F}"/>
              </a:ext>
            </a:extLst>
          </p:cNvPr>
          <p:cNvSpPr/>
          <p:nvPr/>
        </p:nvSpPr>
        <p:spPr>
          <a:xfrm rot="3642551">
            <a:off x="7082671" y="1069186"/>
            <a:ext cx="265685" cy="238025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6F2D3D-7605-46A6-A314-77856C06F723}"/>
              </a:ext>
            </a:extLst>
          </p:cNvPr>
          <p:cNvSpPr txBox="1"/>
          <p:nvPr/>
        </p:nvSpPr>
        <p:spPr>
          <a:xfrm>
            <a:off x="641839" y="350215"/>
            <a:ext cx="327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/>
              <a:t>PHONE SCREEN ICONS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70C162-0D36-488F-B612-6EF881937B41}"/>
              </a:ext>
            </a:extLst>
          </p:cNvPr>
          <p:cNvSpPr txBox="1"/>
          <p:nvPr/>
        </p:nvSpPr>
        <p:spPr>
          <a:xfrm>
            <a:off x="647251" y="2835255"/>
            <a:ext cx="2333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ON/OFF STATE (ON\OFF ICON)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4BF1DBF-DA0D-4588-B99B-F92F9818AE91}"/>
              </a:ext>
            </a:extLst>
          </p:cNvPr>
          <p:cNvSpPr/>
          <p:nvPr/>
        </p:nvSpPr>
        <p:spPr>
          <a:xfrm>
            <a:off x="2754591" y="3078258"/>
            <a:ext cx="1966878" cy="29214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A9A99-7166-4D4E-9F32-3B2230AD262F}"/>
              </a:ext>
            </a:extLst>
          </p:cNvPr>
          <p:cNvSpPr txBox="1"/>
          <p:nvPr/>
        </p:nvSpPr>
        <p:spPr>
          <a:xfrm>
            <a:off x="1494597" y="4715971"/>
            <a:ext cx="2493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MASTER SWITCH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3F7DFCA-C025-4F71-BFEA-10391E858B10}"/>
              </a:ext>
            </a:extLst>
          </p:cNvPr>
          <p:cNvSpPr/>
          <p:nvPr/>
        </p:nvSpPr>
        <p:spPr>
          <a:xfrm rot="925280">
            <a:off x="3726860" y="5084834"/>
            <a:ext cx="2299568" cy="3032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31417-A03B-465C-88DF-1767A1278C78}"/>
              </a:ext>
            </a:extLst>
          </p:cNvPr>
          <p:cNvSpPr txBox="1"/>
          <p:nvPr/>
        </p:nvSpPr>
        <p:spPr>
          <a:xfrm>
            <a:off x="4193931" y="-41509"/>
            <a:ext cx="3732405" cy="599788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25749-0A57-4736-B6CE-936ACD332878}"/>
              </a:ext>
            </a:extLst>
          </p:cNvPr>
          <p:cNvSpPr txBox="1"/>
          <p:nvPr/>
        </p:nvSpPr>
        <p:spPr>
          <a:xfrm>
            <a:off x="8625253" y="466651"/>
            <a:ext cx="2549769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21C0EFB-1247-42E5-A12F-AF6D94960DE3}"/>
              </a:ext>
            </a:extLst>
          </p:cNvPr>
          <p:cNvSpPr/>
          <p:nvPr/>
        </p:nvSpPr>
        <p:spPr>
          <a:xfrm rot="10800000">
            <a:off x="7957658" y="552057"/>
            <a:ext cx="619604" cy="289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5B9F47E-1500-4B82-BA69-5C6DD33EFDBB}"/>
              </a:ext>
            </a:extLst>
          </p:cNvPr>
          <p:cNvSpPr/>
          <p:nvPr/>
        </p:nvSpPr>
        <p:spPr>
          <a:xfrm>
            <a:off x="6009844" y="3121552"/>
            <a:ext cx="279764" cy="320686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0</a:t>
            </a:r>
            <a:endParaRPr lang="en-CA" sz="1050" b="1" dirty="0">
              <a:solidFill>
                <a:schemeClr val="tx1"/>
              </a:solidFill>
            </a:endParaRP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80B99D33-F68C-4D88-B71B-4B74F2F62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2"/>
    </mc:Choice>
    <mc:Fallback xmlns="">
      <p:transition spd="slow" advTm="3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B3369B-B4E9-475B-B15C-510B087BD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76" y="0"/>
            <a:ext cx="3336324" cy="59787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939767-5A4F-4CD5-ACB3-A0BF858D7192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9526E6-0E13-47D4-A8DA-885A136C4CF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Morris Logo No Bullet_RED.eps">
              <a:extLst>
                <a:ext uri="{FF2B5EF4-FFF2-40B4-BE49-F238E27FC236}">
                  <a16:creationId xmlns:a16="http://schemas.microsoft.com/office/drawing/2014/main" id="{E458BBC2-E2AB-49E9-A27D-70D904A06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271B3E8-A7A6-4C17-AA23-CD2457F50511}"/>
              </a:ext>
            </a:extLst>
          </p:cNvPr>
          <p:cNvSpPr/>
          <p:nvPr/>
        </p:nvSpPr>
        <p:spPr>
          <a:xfrm>
            <a:off x="1613567" y="2842486"/>
            <a:ext cx="6202796" cy="830997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Enable the State of the Tank you would like to </a:t>
            </a:r>
          </a:p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Prime the Metering wheels EXAMPLE: TANK 1</a:t>
            </a:r>
            <a:endParaRPr lang="en-CA" sz="2400" b="1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DEB3745-4EAD-4316-929B-65A679A8C2A1}"/>
              </a:ext>
            </a:extLst>
          </p:cNvPr>
          <p:cNvSpPr/>
          <p:nvPr/>
        </p:nvSpPr>
        <p:spPr>
          <a:xfrm>
            <a:off x="7816364" y="3077308"/>
            <a:ext cx="1133084" cy="3516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F6AFD-A68B-47FD-BD1D-1F314D13348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00" y="4274143"/>
            <a:ext cx="465663" cy="50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2CCDB-0F66-4F9E-B7BB-3E2185000FC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500" y="5022628"/>
            <a:ext cx="465662" cy="5182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4C5152-4C9C-4F3F-A0D2-F16D46AC1681}"/>
              </a:ext>
            </a:extLst>
          </p:cNvPr>
          <p:cNvSpPr txBox="1"/>
          <p:nvPr/>
        </p:nvSpPr>
        <p:spPr>
          <a:xfrm>
            <a:off x="5244789" y="4294965"/>
            <a:ext cx="198559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GREEN IS 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6908C3-3C08-47A8-8A96-D96B6343B03B}"/>
              </a:ext>
            </a:extLst>
          </p:cNvPr>
          <p:cNvSpPr txBox="1"/>
          <p:nvPr/>
        </p:nvSpPr>
        <p:spPr>
          <a:xfrm>
            <a:off x="5505396" y="5010122"/>
            <a:ext cx="164022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RED IS OFF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771D1-ABA3-421D-BD6F-4522E3A67E9D}"/>
              </a:ext>
            </a:extLst>
          </p:cNvPr>
          <p:cNvSpPr txBox="1"/>
          <p:nvPr/>
        </p:nvSpPr>
        <p:spPr>
          <a:xfrm>
            <a:off x="5561314" y="527801"/>
            <a:ext cx="2224454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E7D2E60-1616-453D-8772-C7DE78AB60F6}"/>
              </a:ext>
            </a:extLst>
          </p:cNvPr>
          <p:cNvSpPr/>
          <p:nvPr/>
        </p:nvSpPr>
        <p:spPr>
          <a:xfrm>
            <a:off x="7884758" y="601286"/>
            <a:ext cx="970918" cy="277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3CEA4F-3651-4081-9747-AE48E0105EEB}"/>
              </a:ext>
            </a:extLst>
          </p:cNvPr>
          <p:cNvSpPr txBox="1"/>
          <p:nvPr/>
        </p:nvSpPr>
        <p:spPr>
          <a:xfrm>
            <a:off x="8855675" y="-52754"/>
            <a:ext cx="3336325" cy="597877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0646A46-B4D9-4166-BE15-FDA9B506B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"/>
    </mc:Choice>
    <mc:Fallback xmlns="">
      <p:transition spd="slow" advTm="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1C82BC-49FF-4AA9-9440-98D35842C6CC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9B85C6-A381-4360-A7C6-87C005D5A13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52D537F7-B889-453B-A46B-C907F8D44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D9521E-81C6-49ED-8B2E-0615C5407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0" y="-33368"/>
            <a:ext cx="3705044" cy="60271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DBC160-610F-44D2-A2D0-56D858A5F649}"/>
              </a:ext>
            </a:extLst>
          </p:cNvPr>
          <p:cNvSpPr/>
          <p:nvPr/>
        </p:nvSpPr>
        <p:spPr>
          <a:xfrm>
            <a:off x="1090366" y="1287179"/>
            <a:ext cx="6927846" cy="1200329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Metering is Active and is ready to discharge product. The Tank Preset 1 Rate will automatically be displayed</a:t>
            </a:r>
            <a:endParaRPr lang="en-CA" sz="2400" b="1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51D4186-F8B9-4590-8A79-C8F6D9CFD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610" y="4670358"/>
            <a:ext cx="51460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THE MASTER SWITCH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259">
            <a:extLst>
              <a:ext uri="{FF2B5EF4-FFF2-40B4-BE49-F238E27FC236}">
                <a16:creationId xmlns:a16="http://schemas.microsoft.com/office/drawing/2014/main" id="{5AD28304-7A7C-4932-B1A9-EFFF0F31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148" y="5474685"/>
            <a:ext cx="702401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66A3CC0-F207-41E6-B452-A12E977CB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29199" y="3598217"/>
            <a:ext cx="103681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virtual Start / Stop </a:t>
            </a: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1C9F4-DF99-4D42-A445-E39E578C06F4}"/>
              </a:ext>
            </a:extLst>
          </p:cNvPr>
          <p:cNvSpPr/>
          <p:nvPr/>
        </p:nvSpPr>
        <p:spPr>
          <a:xfrm>
            <a:off x="7519725" y="4557661"/>
            <a:ext cx="14576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altLang="en-US" sz="600" dirty="0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FCACE2-50AA-47C9-93E3-E528DEB0665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337" y="4557661"/>
            <a:ext cx="637017" cy="54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91B93F-C9C2-4143-B065-D593A6C59168}"/>
              </a:ext>
            </a:extLst>
          </p:cNvPr>
          <p:cNvSpPr txBox="1"/>
          <p:nvPr/>
        </p:nvSpPr>
        <p:spPr>
          <a:xfrm>
            <a:off x="9395012" y="3094795"/>
            <a:ext cx="959336" cy="356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025A53C-F770-4F9C-8E57-CFB3434E0624}"/>
              </a:ext>
            </a:extLst>
          </p:cNvPr>
          <p:cNvSpPr/>
          <p:nvPr/>
        </p:nvSpPr>
        <p:spPr>
          <a:xfrm rot="985241">
            <a:off x="8096259" y="5030137"/>
            <a:ext cx="2212858" cy="24395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FA253F-5DB7-4987-82DD-DEB726C9920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90" y="5200757"/>
            <a:ext cx="688940" cy="560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C39A2-6694-4CB0-814B-C39B5EB81395}"/>
              </a:ext>
            </a:extLst>
          </p:cNvPr>
          <p:cNvSpPr txBox="1"/>
          <p:nvPr/>
        </p:nvSpPr>
        <p:spPr>
          <a:xfrm>
            <a:off x="1155202" y="5200757"/>
            <a:ext cx="620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MASTER SWITCH WILL TURN GREEN WHEN 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459A0-F2A1-459A-BCB4-68451CCF27D0}"/>
              </a:ext>
            </a:extLst>
          </p:cNvPr>
          <p:cNvSpPr txBox="1"/>
          <p:nvPr/>
        </p:nvSpPr>
        <p:spPr>
          <a:xfrm>
            <a:off x="10019822" y="5487328"/>
            <a:ext cx="685728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A58E3-B807-434C-B44B-9F0541B670B1}"/>
              </a:ext>
            </a:extLst>
          </p:cNvPr>
          <p:cNvSpPr txBox="1"/>
          <p:nvPr/>
        </p:nvSpPr>
        <p:spPr>
          <a:xfrm>
            <a:off x="8480375" y="1"/>
            <a:ext cx="3672759" cy="602715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C3A3F-48D7-4FC2-A7E4-DF7B6D1B4B08}"/>
              </a:ext>
            </a:extLst>
          </p:cNvPr>
          <p:cNvSpPr txBox="1"/>
          <p:nvPr/>
        </p:nvSpPr>
        <p:spPr>
          <a:xfrm>
            <a:off x="5172881" y="189785"/>
            <a:ext cx="2224456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688D1B27-ABF6-494A-84D8-FEF04856FEF9}"/>
              </a:ext>
            </a:extLst>
          </p:cNvPr>
          <p:cNvSpPr/>
          <p:nvPr/>
        </p:nvSpPr>
        <p:spPr>
          <a:xfrm>
            <a:off x="7519725" y="279247"/>
            <a:ext cx="927781" cy="333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4273F9A6-6091-4F61-AC47-C72DE2A40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2"/>
    </mc:Choice>
    <mc:Fallback xmlns="">
      <p:transition spd="slow" advTm="1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EC5ADC-3442-4FF6-AA7E-B9211B8B315B}"/>
              </a:ext>
            </a:extLst>
          </p:cNvPr>
          <p:cNvGrpSpPr/>
          <p:nvPr/>
        </p:nvGrpSpPr>
        <p:grpSpPr>
          <a:xfrm>
            <a:off x="0" y="597877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314DF7-792A-4D49-B35B-86CCDD761D3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8A392469-08B9-4745-B8D6-0B0F0E17D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CE4CF86C-2A15-46E8-81BA-9C1800BE0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59" y="3826900"/>
            <a:ext cx="78712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 the metering to run for </a:t>
            </a:r>
            <a:r>
              <a:rPr kumimoji="0" lang="en-US" altLang="en-US" sz="24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 rotations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stop the metering by pressing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 SWITCH ICON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265">
            <a:extLst>
              <a:ext uri="{FF2B5EF4-FFF2-40B4-BE49-F238E27FC236}">
                <a16:creationId xmlns:a16="http://schemas.microsoft.com/office/drawing/2014/main" id="{171FB96C-CFA2-4FD3-BE7E-9D5BB4E5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33" y="4211236"/>
            <a:ext cx="527442" cy="49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DFFC65E9-DA30-46E7-A887-E122BCD7061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31985" y="3642234"/>
            <a:ext cx="1356549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Start / Stop Key</a:t>
            </a:r>
            <a:r>
              <a:rPr kumimoji="0" lang="en-CA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AD6D0-9A8C-4B77-8C62-5739269E9A53}"/>
              </a:ext>
            </a:extLst>
          </p:cNvPr>
          <p:cNvSpPr txBox="1"/>
          <p:nvPr/>
        </p:nvSpPr>
        <p:spPr>
          <a:xfrm>
            <a:off x="5447288" y="202302"/>
            <a:ext cx="2267445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53656D4-D52C-4B29-9753-24AA18FCAE67}"/>
              </a:ext>
            </a:extLst>
          </p:cNvPr>
          <p:cNvSpPr/>
          <p:nvPr/>
        </p:nvSpPr>
        <p:spPr>
          <a:xfrm>
            <a:off x="7718611" y="302330"/>
            <a:ext cx="798087" cy="26161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0AAAC95-6E5C-4B1C-9984-49704AEAC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98" y="-1296"/>
            <a:ext cx="3675302" cy="5978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147F99-8430-4FEE-973B-379C3B24058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0" t="39383" r="12679" b="49596"/>
          <a:stretch/>
        </p:blipFill>
        <p:spPr bwMode="auto">
          <a:xfrm>
            <a:off x="10568582" y="2880924"/>
            <a:ext cx="1167480" cy="61546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37021A-814F-416E-951F-9CABBA382A01}"/>
              </a:ext>
            </a:extLst>
          </p:cNvPr>
          <p:cNvSpPr/>
          <p:nvPr/>
        </p:nvSpPr>
        <p:spPr>
          <a:xfrm>
            <a:off x="10273553" y="3101629"/>
            <a:ext cx="346236" cy="4065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b="1" dirty="0"/>
              <a:t>7.7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7C41A2B-C36E-46C6-AE13-7641ADF5E15C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0" t="39383" r="12679" b="49596"/>
          <a:stretch/>
        </p:blipFill>
        <p:spPr bwMode="auto">
          <a:xfrm>
            <a:off x="10605050" y="2908035"/>
            <a:ext cx="1167480" cy="61546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40CABE-FB07-40BA-B6B7-446F1E5D8D13}"/>
              </a:ext>
            </a:extLst>
          </p:cNvPr>
          <p:cNvSpPr/>
          <p:nvPr/>
        </p:nvSpPr>
        <p:spPr>
          <a:xfrm>
            <a:off x="10258814" y="3089884"/>
            <a:ext cx="346236" cy="4065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00" b="1" dirty="0"/>
              <a:t>7.7</a:t>
            </a:r>
          </a:p>
        </p:txBody>
      </p:sp>
      <p:pic>
        <p:nvPicPr>
          <p:cNvPr id="30" name="Picture 265">
            <a:extLst>
              <a:ext uri="{FF2B5EF4-FFF2-40B4-BE49-F238E27FC236}">
                <a16:creationId xmlns:a16="http://schemas.microsoft.com/office/drawing/2014/main" id="{939D622B-6913-46C4-A124-836E7C04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965" y="5459506"/>
            <a:ext cx="806824" cy="5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62DCA0AC-6DE8-45F6-99CC-1CFFD9438E3C}"/>
              </a:ext>
            </a:extLst>
          </p:cNvPr>
          <p:cNvSpPr/>
          <p:nvPr/>
        </p:nvSpPr>
        <p:spPr>
          <a:xfrm rot="1439874">
            <a:off x="8193196" y="4907193"/>
            <a:ext cx="2076452" cy="3548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E60BD-8DD1-4291-9EEF-64E4CC747D2C}"/>
              </a:ext>
            </a:extLst>
          </p:cNvPr>
          <p:cNvSpPr txBox="1"/>
          <p:nvPr/>
        </p:nvSpPr>
        <p:spPr>
          <a:xfrm>
            <a:off x="394449" y="4942371"/>
            <a:ext cx="634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ONCE THE METERING IS OFF EMPTY THE CALIBRATION COLECTOR BOX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813A2-CCA4-486B-A53E-DDEB93FDDCA8}"/>
              </a:ext>
            </a:extLst>
          </p:cNvPr>
          <p:cNvSpPr txBox="1"/>
          <p:nvPr/>
        </p:nvSpPr>
        <p:spPr>
          <a:xfrm>
            <a:off x="8516698" y="0"/>
            <a:ext cx="3675302" cy="597747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E0386A-B197-4345-A319-E9AE6537D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5"/>
    </mc:Choice>
    <mc:Fallback xmlns="">
      <p:transition spd="slow" advTm="9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22CAAF-0ADB-47E9-8268-3B9ED77A2E44}"/>
              </a:ext>
            </a:extLst>
          </p:cNvPr>
          <p:cNvGrpSpPr/>
          <p:nvPr/>
        </p:nvGrpSpPr>
        <p:grpSpPr>
          <a:xfrm>
            <a:off x="1" y="6345201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50FFC8-EAE6-4838-8B50-8951AB04255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C8C3FF2-1AA2-454A-AEB7-8E8E955E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C137C1B-0D11-4F50-9D57-080D4029E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192" y="0"/>
            <a:ext cx="9144000" cy="6361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9C3DA5-15A1-41DD-9359-EF67F015EB6A}"/>
              </a:ext>
            </a:extLst>
          </p:cNvPr>
          <p:cNvSpPr txBox="1"/>
          <p:nvPr/>
        </p:nvSpPr>
        <p:spPr>
          <a:xfrm>
            <a:off x="5990492" y="5479098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E8C474-E0FC-4024-AF27-5930CC519FC9}"/>
              </a:ext>
            </a:extLst>
          </p:cNvPr>
          <p:cNvSpPr txBox="1"/>
          <p:nvPr/>
        </p:nvSpPr>
        <p:spPr>
          <a:xfrm>
            <a:off x="3827598" y="4698888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C1BFBC-0310-48BE-9CA5-AC0183621B5E}"/>
              </a:ext>
            </a:extLst>
          </p:cNvPr>
          <p:cNvSpPr txBox="1"/>
          <p:nvPr/>
        </p:nvSpPr>
        <p:spPr>
          <a:xfrm>
            <a:off x="4991334" y="3961690"/>
            <a:ext cx="99915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3CEE5-3668-4B49-BDB5-425BE757B656}"/>
              </a:ext>
            </a:extLst>
          </p:cNvPr>
          <p:cNvSpPr txBox="1"/>
          <p:nvPr/>
        </p:nvSpPr>
        <p:spPr>
          <a:xfrm>
            <a:off x="413297" y="144700"/>
            <a:ext cx="21716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b="1" dirty="0"/>
              <a:t>    </a:t>
            </a:r>
            <a:r>
              <a:rPr lang="en-CA" sz="2400" b="1" dirty="0"/>
              <a:t>X35 SCREEN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6069CA-8BC3-472B-99EE-F500E42BA7F5}"/>
              </a:ext>
            </a:extLst>
          </p:cNvPr>
          <p:cNvSpPr txBox="1"/>
          <p:nvPr/>
        </p:nvSpPr>
        <p:spPr>
          <a:xfrm>
            <a:off x="0" y="1046285"/>
            <a:ext cx="29343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      In the Setup tree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F579B-94F6-4B30-8023-4A2D7CF8C245}"/>
              </a:ext>
            </a:extLst>
          </p:cNvPr>
          <p:cNvSpPr txBox="1"/>
          <p:nvPr/>
        </p:nvSpPr>
        <p:spPr>
          <a:xfrm>
            <a:off x="149469" y="4052377"/>
            <a:ext cx="283805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THE XTEND ICON APPEARS, PRESS ON </a:t>
            </a:r>
            <a:r>
              <a:rPr lang="en-CA" sz="2400" b="1" u="sng" dirty="0"/>
              <a:t>XTEND ICON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F94B9-482C-4072-98D1-7E2D373190EA}"/>
              </a:ext>
            </a:extLst>
          </p:cNvPr>
          <p:cNvSpPr txBox="1"/>
          <p:nvPr/>
        </p:nvSpPr>
        <p:spPr>
          <a:xfrm>
            <a:off x="7638393" y="2334662"/>
            <a:ext cx="3613639" cy="4754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2CB4E1C-970D-4D0C-9AF5-48A5008C3EEF}"/>
              </a:ext>
            </a:extLst>
          </p:cNvPr>
          <p:cNvSpPr/>
          <p:nvPr/>
        </p:nvSpPr>
        <p:spPr>
          <a:xfrm rot="20389231">
            <a:off x="2950153" y="3374874"/>
            <a:ext cx="4713973" cy="34509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899EC3-D68D-45B4-989D-2CB1220BA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"/>
    </mc:Choice>
    <mc:Fallback xmlns="">
      <p:transition spd="slow" advTm="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5811B4-F024-412B-9A02-A3876F4E8C1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31918670" y="2643538"/>
            <a:ext cx="459130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Reset Icon.</a:t>
            </a:r>
            <a:endParaRPr kumimoji="0" lang="en-CA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73BEE-045A-42BD-8AFD-6741DA3FE885}"/>
              </a:ext>
            </a:extLst>
          </p:cNvPr>
          <p:cNvSpPr/>
          <p:nvPr/>
        </p:nvSpPr>
        <p:spPr>
          <a:xfrm>
            <a:off x="4513732" y="3082171"/>
            <a:ext cx="6485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Clear the priming data by pressing the REST ICON</a:t>
            </a:r>
            <a:endParaRPr lang="en-CA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E06FE-A613-4A18-9CC4-078A841FAAC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011" y="3033320"/>
            <a:ext cx="457199" cy="58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875A1-B938-4C43-ABC1-49B33E39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29318" cy="60666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A41721-49B9-4350-A3B1-76A0E1C0BAC4}"/>
              </a:ext>
            </a:extLst>
          </p:cNvPr>
          <p:cNvGrpSpPr/>
          <p:nvPr/>
        </p:nvGrpSpPr>
        <p:grpSpPr>
          <a:xfrm>
            <a:off x="0" y="6005664"/>
            <a:ext cx="12192000" cy="800100"/>
            <a:chOff x="1" y="6269001"/>
            <a:chExt cx="12191999" cy="58899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62AC86-1C72-47D3-8D3A-E6ADD7EFE197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Morris Logo No Bullet_RED.eps">
              <a:extLst>
                <a:ext uri="{FF2B5EF4-FFF2-40B4-BE49-F238E27FC236}">
                  <a16:creationId xmlns:a16="http://schemas.microsoft.com/office/drawing/2014/main" id="{EAACDEA8-8D67-4BB4-B165-4929F263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3BDCA64-053A-455B-B454-4176F2E64736}"/>
              </a:ext>
            </a:extLst>
          </p:cNvPr>
          <p:cNvSpPr txBox="1"/>
          <p:nvPr/>
        </p:nvSpPr>
        <p:spPr>
          <a:xfrm>
            <a:off x="3284611" y="3118728"/>
            <a:ext cx="46263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6F0692B-4FC4-47C3-A9EE-BC62DE053491}"/>
              </a:ext>
            </a:extLst>
          </p:cNvPr>
          <p:cNvSpPr/>
          <p:nvPr/>
        </p:nvSpPr>
        <p:spPr>
          <a:xfrm rot="10800000">
            <a:off x="3765178" y="3147702"/>
            <a:ext cx="761998" cy="3306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5E7D0-8310-4A01-8DDA-D4D8B636D9AB}"/>
              </a:ext>
            </a:extLst>
          </p:cNvPr>
          <p:cNvSpPr txBox="1"/>
          <p:nvPr/>
        </p:nvSpPr>
        <p:spPr>
          <a:xfrm>
            <a:off x="5163671" y="4320988"/>
            <a:ext cx="63021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This resets your Revs, Estimated weight so your ready to start a calibration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42607-232C-4189-849D-073419105EF6}"/>
              </a:ext>
            </a:extLst>
          </p:cNvPr>
          <p:cNvSpPr txBox="1"/>
          <p:nvPr/>
        </p:nvSpPr>
        <p:spPr>
          <a:xfrm>
            <a:off x="0" y="10056"/>
            <a:ext cx="3729318" cy="600566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90C28-B1FE-4922-A37A-6A9E3F8FB690}"/>
              </a:ext>
            </a:extLst>
          </p:cNvPr>
          <p:cNvSpPr txBox="1"/>
          <p:nvPr/>
        </p:nvSpPr>
        <p:spPr>
          <a:xfrm>
            <a:off x="4545106" y="389510"/>
            <a:ext cx="2277035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DD2E45A-B377-40DC-A299-AF89261EBA50}"/>
              </a:ext>
            </a:extLst>
          </p:cNvPr>
          <p:cNvSpPr/>
          <p:nvPr/>
        </p:nvSpPr>
        <p:spPr>
          <a:xfrm rot="10800000">
            <a:off x="3747248" y="493442"/>
            <a:ext cx="748554" cy="253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3AAE1C3-9F11-41A6-9F4A-A627E892F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7"/>
    </mc:Choice>
    <mc:Fallback xmlns="">
      <p:transition spd="slow" advTm="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737132-3C10-4A9F-B4DA-F329DD2DA634}"/>
              </a:ext>
            </a:extLst>
          </p:cNvPr>
          <p:cNvGrpSpPr/>
          <p:nvPr/>
        </p:nvGrpSpPr>
        <p:grpSpPr>
          <a:xfrm>
            <a:off x="0" y="6005664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254BB0-5A72-4456-B1B4-7D6E37B74E9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7BD7472-CB84-469F-A7A0-E11A4E6FD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7A6C935-9887-4744-8DD7-01EC2DA9EE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704" y="0"/>
            <a:ext cx="3812931" cy="60056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19C64-7DD4-46E5-9999-FE814CF14BF2}"/>
              </a:ext>
            </a:extLst>
          </p:cNvPr>
          <p:cNvSpPr/>
          <p:nvPr/>
        </p:nvSpPr>
        <p:spPr>
          <a:xfrm>
            <a:off x="1465672" y="4354219"/>
            <a:ext cx="6547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the metering system ON by pressing the MASTER SWITCH  </a:t>
            </a:r>
            <a:endParaRPr lang="en-CA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8FAC0-8D95-4DE6-972C-7D4C58751C1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296" y="4769717"/>
            <a:ext cx="628650" cy="5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E20C60-922A-4441-8049-F52974D474D9}"/>
              </a:ext>
            </a:extLst>
          </p:cNvPr>
          <p:cNvSpPr txBox="1"/>
          <p:nvPr/>
        </p:nvSpPr>
        <p:spPr>
          <a:xfrm>
            <a:off x="3776296" y="4759838"/>
            <a:ext cx="628650" cy="561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3AB08F-81E6-4EBB-8D98-2B627984FE58}"/>
              </a:ext>
            </a:extLst>
          </p:cNvPr>
          <p:cNvSpPr txBox="1"/>
          <p:nvPr/>
        </p:nvSpPr>
        <p:spPr>
          <a:xfrm>
            <a:off x="2022231" y="1264335"/>
            <a:ext cx="4765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Now we will do a calibration, metering wheels are primed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68CEF-5A89-421B-8EB0-103A54F7CE19}"/>
              </a:ext>
            </a:extLst>
          </p:cNvPr>
          <p:cNvSpPr txBox="1"/>
          <p:nvPr/>
        </p:nvSpPr>
        <p:spPr>
          <a:xfrm>
            <a:off x="7518703" y="-52754"/>
            <a:ext cx="3812931" cy="60930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88B4DE-B64F-46FE-8F5A-A0DB827E342B}"/>
              </a:ext>
            </a:extLst>
          </p:cNvPr>
          <p:cNvSpPr txBox="1"/>
          <p:nvPr/>
        </p:nvSpPr>
        <p:spPr>
          <a:xfrm>
            <a:off x="4340922" y="369028"/>
            <a:ext cx="2317415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DBB681-E4C9-4373-977D-287E2C1B9439}"/>
              </a:ext>
            </a:extLst>
          </p:cNvPr>
          <p:cNvSpPr/>
          <p:nvPr/>
        </p:nvSpPr>
        <p:spPr>
          <a:xfrm>
            <a:off x="6669619" y="443887"/>
            <a:ext cx="849083" cy="331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0719B3-55EE-427B-BFC9-FDEA21F72E81}"/>
              </a:ext>
            </a:extLst>
          </p:cNvPr>
          <p:cNvSpPr/>
          <p:nvPr/>
        </p:nvSpPr>
        <p:spPr>
          <a:xfrm>
            <a:off x="8431821" y="2628900"/>
            <a:ext cx="879233" cy="439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>
                <a:solidFill>
                  <a:schemeClr val="tx1"/>
                </a:solidFill>
              </a:rPr>
              <a:t>90.00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7FC863-D82B-4DDF-B07C-333DC84EA6F9}"/>
              </a:ext>
            </a:extLst>
          </p:cNvPr>
          <p:cNvSpPr/>
          <p:nvPr/>
        </p:nvSpPr>
        <p:spPr>
          <a:xfrm>
            <a:off x="9306430" y="2594249"/>
            <a:ext cx="351692" cy="439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/>
              <a:t>0</a:t>
            </a:r>
            <a:r>
              <a:rPr lang="en-CA" sz="1400" b="1" dirty="0">
                <a:solidFill>
                  <a:schemeClr val="tx1"/>
                </a:solidFill>
              </a:rPr>
              <a:t>0</a:t>
            </a:r>
            <a:endParaRPr lang="en-CA" sz="1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A3D2D2-15CC-4DC3-AAC3-7F0FBE477D05}"/>
              </a:ext>
            </a:extLst>
          </p:cNvPr>
          <p:cNvSpPr/>
          <p:nvPr/>
        </p:nvSpPr>
        <p:spPr>
          <a:xfrm>
            <a:off x="9306430" y="3068515"/>
            <a:ext cx="351692" cy="4396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0</a:t>
            </a:r>
            <a:endParaRPr lang="en-CA" sz="14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BFFD35-86FE-43D4-9E4F-906A8736DD9A}"/>
              </a:ext>
            </a:extLst>
          </p:cNvPr>
          <p:cNvSpPr/>
          <p:nvPr/>
        </p:nvSpPr>
        <p:spPr>
          <a:xfrm>
            <a:off x="9306430" y="3511412"/>
            <a:ext cx="351692" cy="5066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F1CCF6A-0B47-4240-912A-4207952F30DC}"/>
              </a:ext>
            </a:extLst>
          </p:cNvPr>
          <p:cNvSpPr/>
          <p:nvPr/>
        </p:nvSpPr>
        <p:spPr>
          <a:xfrm rot="332522">
            <a:off x="4468864" y="5272699"/>
            <a:ext cx="4624605" cy="2729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27C2C88-77B8-41E3-A4BF-A1A12443C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5"/>
    </mc:Choice>
    <mc:Fallback xmlns="">
      <p:transition spd="slow" advTm="1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A1E040-99A9-48DE-9B65-2D8318A25FC0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433F4C-413E-439B-B11C-A38875F353B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E9987592-2EA1-4923-9C8F-8B6769ABC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D38E65-F9DD-4A2C-BEEE-3184F8CF0D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969" y="-106281"/>
            <a:ext cx="3607362" cy="62243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E773A0-B69D-4201-81C1-8E6AD400BE51}"/>
              </a:ext>
            </a:extLst>
          </p:cNvPr>
          <p:cNvSpPr/>
          <p:nvPr/>
        </p:nvSpPr>
        <p:spPr>
          <a:xfrm>
            <a:off x="5776546" y="2651568"/>
            <a:ext cx="866044" cy="444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90.00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AB7CAF-27D9-4140-A919-7E270B2C5611}"/>
              </a:ext>
            </a:extLst>
          </p:cNvPr>
          <p:cNvSpPr/>
          <p:nvPr/>
        </p:nvSpPr>
        <p:spPr>
          <a:xfrm>
            <a:off x="6646984" y="2651569"/>
            <a:ext cx="342901" cy="4572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0205B-EDBC-449F-B276-3002B3D397DA}"/>
              </a:ext>
            </a:extLst>
          </p:cNvPr>
          <p:cNvSpPr/>
          <p:nvPr/>
        </p:nvSpPr>
        <p:spPr>
          <a:xfrm>
            <a:off x="6989885" y="2651570"/>
            <a:ext cx="800101" cy="4572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15.523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EDBAAA-8D68-458F-9DBB-2FD182C400CD}"/>
              </a:ext>
            </a:extLst>
          </p:cNvPr>
          <p:cNvSpPr txBox="1"/>
          <p:nvPr/>
        </p:nvSpPr>
        <p:spPr>
          <a:xfrm>
            <a:off x="1863969" y="254977"/>
            <a:ext cx="2250831" cy="46166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PHONE SCREEN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767969C-01D7-4D85-B60A-E0C3DBBE7A0F}"/>
              </a:ext>
            </a:extLst>
          </p:cNvPr>
          <p:cNvSpPr/>
          <p:nvPr/>
        </p:nvSpPr>
        <p:spPr>
          <a:xfrm>
            <a:off x="4114800" y="325314"/>
            <a:ext cx="815169" cy="320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6AFC3F-2B70-43C6-A511-A42C9B533D1A}"/>
              </a:ext>
            </a:extLst>
          </p:cNvPr>
          <p:cNvSpPr txBox="1"/>
          <p:nvPr/>
        </p:nvSpPr>
        <p:spPr>
          <a:xfrm>
            <a:off x="8993007" y="1371600"/>
            <a:ext cx="2743317" cy="830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ESTIMATED WEIGHT</a:t>
            </a:r>
          </a:p>
          <a:p>
            <a:r>
              <a:rPr lang="en-CA" sz="2400" b="1" u="sng" dirty="0"/>
              <a:t>15.523LBS.</a:t>
            </a:r>
            <a:r>
              <a:rPr lang="en-CA" sz="2400" b="1" dirty="0"/>
              <a:t> 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7828781-F905-48DC-9557-F54DA823E884}"/>
              </a:ext>
            </a:extLst>
          </p:cNvPr>
          <p:cNvSpPr/>
          <p:nvPr/>
        </p:nvSpPr>
        <p:spPr>
          <a:xfrm rot="4060680">
            <a:off x="8212343" y="1560827"/>
            <a:ext cx="294524" cy="170583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2C3748-8D6F-4BBA-A41C-61BA049470AD}"/>
              </a:ext>
            </a:extLst>
          </p:cNvPr>
          <p:cNvSpPr txBox="1"/>
          <p:nvPr/>
        </p:nvSpPr>
        <p:spPr>
          <a:xfrm>
            <a:off x="9009068" y="3892572"/>
            <a:ext cx="3052572" cy="83099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REVOLUTIONS OF METERING WHEELS </a:t>
            </a:r>
            <a:r>
              <a:rPr lang="en-CA" sz="2400" b="1" u="sng" dirty="0"/>
              <a:t>10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A91B218-4C3B-4066-9F4E-2114BBF3FCEF}"/>
              </a:ext>
            </a:extLst>
          </p:cNvPr>
          <p:cNvSpPr/>
          <p:nvPr/>
        </p:nvSpPr>
        <p:spPr>
          <a:xfrm rot="12321215">
            <a:off x="6810905" y="3376530"/>
            <a:ext cx="2274681" cy="230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0FDBB3-1200-43CD-BEAE-C50C58B3E192}"/>
              </a:ext>
            </a:extLst>
          </p:cNvPr>
          <p:cNvSpPr txBox="1"/>
          <p:nvPr/>
        </p:nvSpPr>
        <p:spPr>
          <a:xfrm>
            <a:off x="879232" y="1518969"/>
            <a:ext cx="3235568" cy="46166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/>
              <a:t>SET</a:t>
            </a:r>
            <a:r>
              <a:rPr lang="en-CA" dirty="0"/>
              <a:t> </a:t>
            </a:r>
            <a:r>
              <a:rPr lang="en-CA" sz="2400" b="1" dirty="0"/>
              <a:t>RATE </a:t>
            </a:r>
            <a:r>
              <a:rPr lang="en-CA" sz="2400" b="1" u="sng" dirty="0"/>
              <a:t>90.00</a:t>
            </a:r>
            <a:r>
              <a:rPr lang="en-CA" sz="2400" b="1" dirty="0"/>
              <a:t> LBS/AC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3746965-D267-4B80-982E-BB4750462311}"/>
              </a:ext>
            </a:extLst>
          </p:cNvPr>
          <p:cNvSpPr/>
          <p:nvPr/>
        </p:nvSpPr>
        <p:spPr>
          <a:xfrm rot="1257860">
            <a:off x="4099486" y="2223750"/>
            <a:ext cx="2016814" cy="2596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23C9B-EB0A-4F1E-A121-011032ECCBFE}"/>
              </a:ext>
            </a:extLst>
          </p:cNvPr>
          <p:cNvSpPr txBox="1"/>
          <p:nvPr/>
        </p:nvSpPr>
        <p:spPr>
          <a:xfrm>
            <a:off x="527538" y="2569668"/>
            <a:ext cx="4166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NOW WE REMOVE THE CALIBRATION COLECTOR BOX AND WEIGH THE PRODUCT</a:t>
            </a:r>
          </a:p>
          <a:p>
            <a:endParaRPr lang="en-CA" sz="24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0C82DF0-E5D6-442E-A5AF-DE11D96CE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6"/>
    </mc:Choice>
    <mc:Fallback xmlns="">
      <p:transition spd="slow" advTm="1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21D1E7-49A0-43CD-BA68-EF6DCB8C649E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BD61069-C9B4-4A57-BA0A-1107147E5D2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612F2A8-1F5F-47D6-966B-150E95D7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CE66044-C9C3-4AB5-918E-8D32C1EFF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71" y="0"/>
            <a:ext cx="10556429" cy="60579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5C2D946-18F9-4CFE-9A4D-B21853180C33}"/>
              </a:ext>
            </a:extLst>
          </p:cNvPr>
          <p:cNvSpPr/>
          <p:nvPr/>
        </p:nvSpPr>
        <p:spPr>
          <a:xfrm>
            <a:off x="6471138" y="2435469"/>
            <a:ext cx="703385" cy="17584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>
                <a:solidFill>
                  <a:schemeClr val="tx1"/>
                </a:solidFill>
              </a:rPr>
              <a:t>15.523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70EEB-3A6B-49DF-8C44-C17CBB997C83}"/>
              </a:ext>
            </a:extLst>
          </p:cNvPr>
          <p:cNvSpPr/>
          <p:nvPr/>
        </p:nvSpPr>
        <p:spPr>
          <a:xfrm>
            <a:off x="4800598" y="708509"/>
            <a:ext cx="4369777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>
                <a:solidFill>
                  <a:schemeClr val="tx1"/>
                </a:solidFill>
              </a:rPr>
              <a:t>PRODUCT WEIGHT 15.523 LBS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7048F6B-2C31-4A66-8C49-C9F51AB3A830}"/>
              </a:ext>
            </a:extLst>
          </p:cNvPr>
          <p:cNvSpPr/>
          <p:nvPr/>
        </p:nvSpPr>
        <p:spPr>
          <a:xfrm rot="2133251">
            <a:off x="7362110" y="1226859"/>
            <a:ext cx="250427" cy="1355943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280461-C02B-41FD-8F15-C874BBD68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8"/>
    </mc:Choice>
    <mc:Fallback xmlns="">
      <p:transition spd="slow" advTm="12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FB5611-B8D3-4225-A0D8-A8A8AC0E8D6B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1C2EAB-6E88-4C36-860A-612E0BF202B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911CED4C-B806-4986-941B-F15F9A344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59F8CE-3039-43D8-976F-8CA4487C3A2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54" y="0"/>
            <a:ext cx="3824239" cy="60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E8B640-699C-443C-BF9B-BA3D7B13DC31}"/>
              </a:ext>
            </a:extLst>
          </p:cNvPr>
          <p:cNvSpPr/>
          <p:nvPr/>
        </p:nvSpPr>
        <p:spPr>
          <a:xfrm>
            <a:off x="4422531" y="2681653"/>
            <a:ext cx="940778" cy="4044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90.00 lb/ac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53977B-E117-4E22-9855-A61E2CAA7DA1}"/>
              </a:ext>
            </a:extLst>
          </p:cNvPr>
          <p:cNvSpPr/>
          <p:nvPr/>
        </p:nvSpPr>
        <p:spPr>
          <a:xfrm>
            <a:off x="5292969" y="2681652"/>
            <a:ext cx="369277" cy="404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FB15D-999D-4C4F-A99B-48BEA4F8D7B4}"/>
              </a:ext>
            </a:extLst>
          </p:cNvPr>
          <p:cNvSpPr txBox="1"/>
          <p:nvPr/>
        </p:nvSpPr>
        <p:spPr>
          <a:xfrm>
            <a:off x="7473254" y="4624698"/>
            <a:ext cx="4551484" cy="461665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dirty="0"/>
              <a:t>PRESS ON THE FORWARD ARROW 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5646E33-AAD7-403C-8BD9-6240C1F3524E}"/>
              </a:ext>
            </a:extLst>
          </p:cNvPr>
          <p:cNvSpPr/>
          <p:nvPr/>
        </p:nvSpPr>
        <p:spPr>
          <a:xfrm rot="3585035">
            <a:off x="7541698" y="4938078"/>
            <a:ext cx="225427" cy="8338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85DEDB1-BE06-404F-9D86-F81E2D9C1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8"/>
    </mc:Choice>
    <mc:Fallback xmlns="">
      <p:transition spd="slow" advTm="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24873-81D7-417C-9468-4121CFDFCD9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08" y="0"/>
            <a:ext cx="3668297" cy="6057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6BDA13-BF80-4704-A57D-CD6F0E0031B4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65155F-5804-43FB-AA90-FC8E016F39E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Morris Logo No Bullet_RED.eps">
              <a:extLst>
                <a:ext uri="{FF2B5EF4-FFF2-40B4-BE49-F238E27FC236}">
                  <a16:creationId xmlns:a16="http://schemas.microsoft.com/office/drawing/2014/main" id="{A437472C-F9AA-454C-8165-DA2C992C1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5E48041-5716-4E9E-B031-34BD5186AE77}"/>
              </a:ext>
            </a:extLst>
          </p:cNvPr>
          <p:cNvSpPr txBox="1"/>
          <p:nvPr/>
        </p:nvSpPr>
        <p:spPr>
          <a:xfrm>
            <a:off x="8475784" y="2565597"/>
            <a:ext cx="2760785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PRESS ON 0.000 LB UNDER ACTUAL WEIGHT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F29AC8A-9A3B-4FAE-B703-5FC632794589}"/>
              </a:ext>
            </a:extLst>
          </p:cNvPr>
          <p:cNvSpPr/>
          <p:nvPr/>
        </p:nvSpPr>
        <p:spPr>
          <a:xfrm rot="5400000">
            <a:off x="7751352" y="2291330"/>
            <a:ext cx="211054" cy="107954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0B19D6-B7A8-4BD9-8BB0-F17FE1172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4"/>
    </mc:Choice>
    <mc:Fallback xmlns="">
      <p:transition spd="slow" advTm="8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3FA6F7-0C13-447A-989C-8334F393A9FB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A95FA9-8573-4566-9548-6C6D9CA1B64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283F75D-1E73-4557-B64E-2D8C12E7F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AC0E2F4-B4F4-4E6C-9AC5-66698D0C63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2769" cy="605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C6B81-D8EC-41EC-B6B3-1705E8AF3B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93" y="0"/>
            <a:ext cx="3801207" cy="60274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25255F-78A6-481C-AEBC-FA44EA82931F}"/>
              </a:ext>
            </a:extLst>
          </p:cNvPr>
          <p:cNvSpPr/>
          <p:nvPr/>
        </p:nvSpPr>
        <p:spPr>
          <a:xfrm>
            <a:off x="3801207" y="833159"/>
            <a:ext cx="4478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Enter the actual weight from the scale display 15.523 lbs., Followed by the Green Checkmark</a:t>
            </a:r>
            <a:endParaRPr lang="en-CA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D70E7E-AE41-4D79-BB89-75BD54BBA069}"/>
              </a:ext>
            </a:extLst>
          </p:cNvPr>
          <p:cNvSpPr/>
          <p:nvPr/>
        </p:nvSpPr>
        <p:spPr>
          <a:xfrm>
            <a:off x="3692769" y="4255650"/>
            <a:ext cx="4589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information entered is correct, proceed to the next screen by pressing the Yellow Forward arrow</a:t>
            </a:r>
            <a:endParaRPr lang="en-CA" sz="2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EA06DB-D754-4C77-964A-D4E1EE3E7C8D}"/>
              </a:ext>
            </a:extLst>
          </p:cNvPr>
          <p:cNvSpPr/>
          <p:nvPr/>
        </p:nvSpPr>
        <p:spPr>
          <a:xfrm>
            <a:off x="492369" y="2068657"/>
            <a:ext cx="2066193" cy="492370"/>
          </a:xfrm>
          <a:prstGeom prst="roundRect">
            <a:avLst>
              <a:gd name="adj" fmla="val 89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tx1"/>
                </a:solidFill>
              </a:rPr>
              <a:t>15.523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109F587-33B2-4959-B61B-26917900987B}"/>
              </a:ext>
            </a:extLst>
          </p:cNvPr>
          <p:cNvSpPr/>
          <p:nvPr/>
        </p:nvSpPr>
        <p:spPr>
          <a:xfrm rot="2872343">
            <a:off x="4167248" y="1521313"/>
            <a:ext cx="270548" cy="268703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51CC1D-919A-43DD-93A5-2E320BF40C91}"/>
              </a:ext>
            </a:extLst>
          </p:cNvPr>
          <p:cNvSpPr/>
          <p:nvPr/>
        </p:nvSpPr>
        <p:spPr>
          <a:xfrm>
            <a:off x="5770686" y="5493248"/>
            <a:ext cx="5240214" cy="3056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1C0D4A0-B79E-4163-88B6-EEEF18B4C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7"/>
    </mc:Choice>
    <mc:Fallback xmlns="">
      <p:transition spd="slow" advTm="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00702F-8B08-47A7-9047-19991FC64D06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9E70C4-3F9B-474D-AF1B-93379A0201B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0E3F84D-0F1F-47D1-812D-354D4DCFB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7EEC2A-F0B7-4046-95B8-BE1BA414E2A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34508" cy="605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413AD0-EEC0-42E6-87FE-587392D69FD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38" y="-3"/>
            <a:ext cx="4349262" cy="60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25C19-3857-4150-ACCB-9804C2C86DC6}"/>
              </a:ext>
            </a:extLst>
          </p:cNvPr>
          <p:cNvSpPr txBox="1"/>
          <p:nvPr/>
        </p:nvSpPr>
        <p:spPr>
          <a:xfrm>
            <a:off x="4114800" y="1736270"/>
            <a:ext cx="314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PRESS ON </a:t>
            </a:r>
            <a:r>
              <a:rPr lang="en-CA" sz="2400" b="1" u="sng" dirty="0"/>
              <a:t>NOT SAVED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14324C8-FB47-48D3-8974-3FF9692C340A}"/>
              </a:ext>
            </a:extLst>
          </p:cNvPr>
          <p:cNvSpPr/>
          <p:nvPr/>
        </p:nvSpPr>
        <p:spPr>
          <a:xfrm rot="3644746">
            <a:off x="3738595" y="1941591"/>
            <a:ext cx="272633" cy="9346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DE7B02-1930-4FF2-A4E3-796867B5CE74}"/>
              </a:ext>
            </a:extLst>
          </p:cNvPr>
          <p:cNvSpPr txBox="1"/>
          <p:nvPr/>
        </p:nvSpPr>
        <p:spPr>
          <a:xfrm>
            <a:off x="3815863" y="5009278"/>
            <a:ext cx="3534508" cy="95410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THEN PRESS THE</a:t>
            </a:r>
          </a:p>
          <a:p>
            <a:r>
              <a:rPr lang="en-CA" sz="2800" b="1" dirty="0"/>
              <a:t>GREEN CHECK MARK   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DEE3359-53EA-43D5-B62C-F012B00E9AD8}"/>
              </a:ext>
            </a:extLst>
          </p:cNvPr>
          <p:cNvSpPr/>
          <p:nvPr/>
        </p:nvSpPr>
        <p:spPr>
          <a:xfrm>
            <a:off x="7350371" y="5495191"/>
            <a:ext cx="2757365" cy="34290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7294AE-CBBF-4F5B-9E14-8BCC7B09035B}"/>
              </a:ext>
            </a:extLst>
          </p:cNvPr>
          <p:cNvSpPr txBox="1"/>
          <p:nvPr/>
        </p:nvSpPr>
        <p:spPr>
          <a:xfrm>
            <a:off x="3968480" y="3741725"/>
            <a:ext cx="367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WILL CHANGE TO SAVED</a:t>
            </a:r>
            <a:endParaRPr lang="en-CA" sz="2400" b="1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DACD875-5FB6-4302-803C-D0D1F21D9025}"/>
              </a:ext>
            </a:extLst>
          </p:cNvPr>
          <p:cNvSpPr/>
          <p:nvPr/>
        </p:nvSpPr>
        <p:spPr>
          <a:xfrm rot="15335660">
            <a:off x="9238190" y="1551142"/>
            <a:ext cx="278276" cy="393156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352821-7D2C-4AFA-9D14-850B44FB35C9}"/>
              </a:ext>
            </a:extLst>
          </p:cNvPr>
          <p:cNvSpPr txBox="1"/>
          <p:nvPr/>
        </p:nvSpPr>
        <p:spPr>
          <a:xfrm>
            <a:off x="11227777" y="2623001"/>
            <a:ext cx="888023" cy="498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4BA7587-2B10-4567-A2E4-9D00CA367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0"/>
    </mc:Choice>
    <mc:Fallback xmlns="">
      <p:transition spd="slow" advTm="10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A061E8-E772-4EA5-9FE9-9114CBA45F85}"/>
              </a:ext>
            </a:extLst>
          </p:cNvPr>
          <p:cNvGrpSpPr/>
          <p:nvPr/>
        </p:nvGrpSpPr>
        <p:grpSpPr>
          <a:xfrm>
            <a:off x="0" y="6057900"/>
            <a:ext cx="12192000" cy="800100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6D23DB-7235-4630-A39F-54D6052C913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4DC9628-620A-4199-9BD1-7F3534BD5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2F7BB1-4698-4A43-9709-2E14DD60070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38" y="0"/>
            <a:ext cx="3411415" cy="60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EF32D6-F57B-4478-BAC0-2946F1211923}"/>
              </a:ext>
            </a:extLst>
          </p:cNvPr>
          <p:cNvSpPr/>
          <p:nvPr/>
        </p:nvSpPr>
        <p:spPr>
          <a:xfrm>
            <a:off x="357437" y="940777"/>
            <a:ext cx="3411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 the Calibration procedure until you are satisfied with the results. It is recommended to repeat the calibration procedure 2 more times or 3 times per tank to fine tune and verify the calibration factors are accurate</a:t>
            </a:r>
            <a:endParaRPr lang="en-CA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49F832-9EEE-4392-9BF0-BBC92129F831}"/>
              </a:ext>
            </a:extLst>
          </p:cNvPr>
          <p:cNvSpPr/>
          <p:nvPr/>
        </p:nvSpPr>
        <p:spPr>
          <a:xfrm>
            <a:off x="7192107" y="1863844"/>
            <a:ext cx="4642456" cy="134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Repeat the Calibration procedure on the remaining tanks.</a:t>
            </a:r>
            <a:endParaRPr lang="en-CA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3953368-B155-40E1-ADCB-B437C73C1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5"/>
    </mc:Choice>
    <mc:Fallback xmlns="">
      <p:transition spd="slow" advTm="1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39E44A-080B-4D09-B4EE-01CF3E7CDE7F}"/>
              </a:ext>
            </a:extLst>
          </p:cNvPr>
          <p:cNvGrpSpPr/>
          <p:nvPr/>
        </p:nvGrpSpPr>
        <p:grpSpPr>
          <a:xfrm>
            <a:off x="1" y="6345201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9407DC-4C70-486A-A5D3-E1B1BC020E1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61E93109-6FFB-4D61-9E18-996979D29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E957C2-D210-46D3-A70A-88066108C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52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4A968D-9B1E-40C4-B598-A7EABB8917BE}"/>
              </a:ext>
            </a:extLst>
          </p:cNvPr>
          <p:cNvSpPr txBox="1"/>
          <p:nvPr/>
        </p:nvSpPr>
        <p:spPr>
          <a:xfrm>
            <a:off x="6526306" y="2501154"/>
            <a:ext cx="2171363" cy="16467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54376F-0B51-4E2D-B0F4-6B14E69278FF}"/>
              </a:ext>
            </a:extLst>
          </p:cNvPr>
          <p:cNvSpPr txBox="1"/>
          <p:nvPr/>
        </p:nvSpPr>
        <p:spPr>
          <a:xfrm>
            <a:off x="1930567" y="3910024"/>
            <a:ext cx="1009982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39EFC3-AE4A-48F0-877B-02B37CCD9561}"/>
              </a:ext>
            </a:extLst>
          </p:cNvPr>
          <p:cNvSpPr txBox="1"/>
          <p:nvPr/>
        </p:nvSpPr>
        <p:spPr>
          <a:xfrm>
            <a:off x="805742" y="4759963"/>
            <a:ext cx="1009982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D4375D-A2B5-4FE2-810D-8E2A7D855CDA}"/>
              </a:ext>
            </a:extLst>
          </p:cNvPr>
          <p:cNvSpPr txBox="1"/>
          <p:nvPr/>
        </p:nvSpPr>
        <p:spPr>
          <a:xfrm>
            <a:off x="3010444" y="5536751"/>
            <a:ext cx="1009982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0C6D1E-A1A1-4F0A-9553-33FAA6158E75}"/>
              </a:ext>
            </a:extLst>
          </p:cNvPr>
          <p:cNvSpPr txBox="1"/>
          <p:nvPr/>
        </p:nvSpPr>
        <p:spPr>
          <a:xfrm>
            <a:off x="9583071" y="3125614"/>
            <a:ext cx="31772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A Window will open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780C9A6-2AD1-4267-9379-68E62CAAA62D}"/>
              </a:ext>
            </a:extLst>
          </p:cNvPr>
          <p:cNvSpPr/>
          <p:nvPr/>
        </p:nvSpPr>
        <p:spPr>
          <a:xfrm rot="10800000">
            <a:off x="8785412" y="3298193"/>
            <a:ext cx="687927" cy="2966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732B94-05BD-4FFA-AAA4-5FDFED917803}"/>
              </a:ext>
            </a:extLst>
          </p:cNvPr>
          <p:cNvSpPr txBox="1"/>
          <p:nvPr/>
        </p:nvSpPr>
        <p:spPr>
          <a:xfrm>
            <a:off x="9473339" y="1636844"/>
            <a:ext cx="3396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XTEND ICON OPEN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66588E-4AA8-46A1-8DA6-3E933EFDBADB}"/>
              </a:ext>
            </a:extLst>
          </p:cNvPr>
          <p:cNvSpPr txBox="1"/>
          <p:nvPr/>
        </p:nvSpPr>
        <p:spPr>
          <a:xfrm>
            <a:off x="9070158" y="97300"/>
            <a:ext cx="335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X35 MONITOR SCREEN</a:t>
            </a:r>
          </a:p>
          <a:p>
            <a:endParaRPr lang="en-CA" sz="2400" b="1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93917A1-5BC4-4DAF-AA41-A841C390D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1"/>
    </mc:Choice>
    <mc:Fallback xmlns="">
      <p:transition spd="slow" advTm="3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7AE333-6D0B-4869-AB6B-B1ABC694C6E6}"/>
              </a:ext>
            </a:extLst>
          </p:cNvPr>
          <p:cNvGrpSpPr/>
          <p:nvPr/>
        </p:nvGrpSpPr>
        <p:grpSpPr>
          <a:xfrm>
            <a:off x="1" y="6345201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C17EB6-5823-4905-8413-E5759F372F5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C94299B8-40E3-4CC0-8CB5-3E71D86A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440C6C1-B41E-4F42-857D-636862023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053649-E424-4A98-A249-EF23F875B760}"/>
              </a:ext>
            </a:extLst>
          </p:cNvPr>
          <p:cNvSpPr txBox="1"/>
          <p:nvPr/>
        </p:nvSpPr>
        <p:spPr>
          <a:xfrm>
            <a:off x="10107737" y="2879413"/>
            <a:ext cx="2329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Press Enable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F0630-3111-4671-A729-E26493A01EC4}"/>
              </a:ext>
            </a:extLst>
          </p:cNvPr>
          <p:cNvSpPr txBox="1"/>
          <p:nvPr/>
        </p:nvSpPr>
        <p:spPr>
          <a:xfrm>
            <a:off x="6585438" y="2967335"/>
            <a:ext cx="2039816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D95E1D4-F8AC-4BEA-BF4C-EF4CF53F5592}"/>
              </a:ext>
            </a:extLst>
          </p:cNvPr>
          <p:cNvSpPr/>
          <p:nvPr/>
        </p:nvSpPr>
        <p:spPr>
          <a:xfrm rot="10800000">
            <a:off x="8625254" y="2999390"/>
            <a:ext cx="1482483" cy="2259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E9170-E06E-4938-9016-E9D21EAA986E}"/>
              </a:ext>
            </a:extLst>
          </p:cNvPr>
          <p:cNvSpPr txBox="1"/>
          <p:nvPr/>
        </p:nvSpPr>
        <p:spPr>
          <a:xfrm>
            <a:off x="9184545" y="3410210"/>
            <a:ext cx="286103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Then press Green Check Mark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ECA82-A793-4498-A8FC-A54B041A2E8D}"/>
              </a:ext>
            </a:extLst>
          </p:cNvPr>
          <p:cNvSpPr txBox="1"/>
          <p:nvPr/>
        </p:nvSpPr>
        <p:spPr>
          <a:xfrm>
            <a:off x="7631723" y="3539888"/>
            <a:ext cx="993532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99525AB-E13D-45C7-A2CC-163981878378}"/>
              </a:ext>
            </a:extLst>
          </p:cNvPr>
          <p:cNvSpPr/>
          <p:nvPr/>
        </p:nvSpPr>
        <p:spPr>
          <a:xfrm rot="10800000">
            <a:off x="8625254" y="3632644"/>
            <a:ext cx="666508" cy="2259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94B1C-6884-4B86-A242-0400F9CA21D6}"/>
              </a:ext>
            </a:extLst>
          </p:cNvPr>
          <p:cNvSpPr/>
          <p:nvPr/>
        </p:nvSpPr>
        <p:spPr>
          <a:xfrm>
            <a:off x="9274177" y="114982"/>
            <a:ext cx="30074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2400" b="1" dirty="0"/>
              <a:t>X35 Screen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FD1921-5814-4235-B36C-18A5DA3C8E21}"/>
              </a:ext>
            </a:extLst>
          </p:cNvPr>
          <p:cNvSpPr txBox="1"/>
          <p:nvPr/>
        </p:nvSpPr>
        <p:spPr>
          <a:xfrm>
            <a:off x="2921977" y="5536751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B7E0A6-2DE4-4255-868F-9B416025C973}"/>
              </a:ext>
            </a:extLst>
          </p:cNvPr>
          <p:cNvSpPr txBox="1"/>
          <p:nvPr/>
        </p:nvSpPr>
        <p:spPr>
          <a:xfrm>
            <a:off x="767861" y="4734257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84F702-E7BA-41F0-9195-118AF6410EAA}"/>
              </a:ext>
            </a:extLst>
          </p:cNvPr>
          <p:cNvSpPr txBox="1"/>
          <p:nvPr/>
        </p:nvSpPr>
        <p:spPr>
          <a:xfrm>
            <a:off x="1946030" y="3925807"/>
            <a:ext cx="1096108" cy="735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EFDD27F-2285-47A0-BDBC-0679DFCE1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"/>
    </mc:Choice>
    <mc:Fallback xmlns="">
      <p:transition spd="slow" advTm="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E3FDDF-712B-4697-8026-F10B04159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265"/>
            <a:ext cx="8460268" cy="63452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77F4E1-6588-4B9C-B8E5-24C84DDDE5FF}"/>
              </a:ext>
            </a:extLst>
          </p:cNvPr>
          <p:cNvGrpSpPr/>
          <p:nvPr/>
        </p:nvGrpSpPr>
        <p:grpSpPr>
          <a:xfrm>
            <a:off x="1" y="6284936"/>
            <a:ext cx="12191999" cy="588999"/>
            <a:chOff x="1" y="6269001"/>
            <a:chExt cx="12191999" cy="5889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951A9E-9710-4D82-B885-B85D4F15892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Morris Logo No Bullet_RED.eps">
              <a:extLst>
                <a:ext uri="{FF2B5EF4-FFF2-40B4-BE49-F238E27FC236}">
                  <a16:creationId xmlns:a16="http://schemas.microsoft.com/office/drawing/2014/main" id="{B17EEA04-335D-4199-9850-5FD411E12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40296F-C9E3-4F51-888D-6260F9A89CFC}"/>
              </a:ext>
            </a:extLst>
          </p:cNvPr>
          <p:cNvSpPr txBox="1"/>
          <p:nvPr/>
        </p:nvSpPr>
        <p:spPr>
          <a:xfrm>
            <a:off x="8460269" y="2957802"/>
            <a:ext cx="3731732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u="sng" dirty="0"/>
              <a:t>THIS SCREEN IS COMPLETE</a:t>
            </a:r>
          </a:p>
          <a:p>
            <a:r>
              <a:rPr lang="en-CA" sz="2400" b="1" u="sng" dirty="0"/>
              <a:t>GO TO NEXT SLIDE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98B6A-090B-4674-9EEB-6F8D57DCE0F6}"/>
              </a:ext>
            </a:extLst>
          </p:cNvPr>
          <p:cNvSpPr txBox="1"/>
          <p:nvPr/>
        </p:nvSpPr>
        <p:spPr>
          <a:xfrm>
            <a:off x="2734407" y="5445076"/>
            <a:ext cx="949570" cy="7467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47557-6FA5-452C-856D-FA74A22BE3FD}"/>
              </a:ext>
            </a:extLst>
          </p:cNvPr>
          <p:cNvSpPr txBox="1"/>
          <p:nvPr/>
        </p:nvSpPr>
        <p:spPr>
          <a:xfrm>
            <a:off x="741483" y="4669041"/>
            <a:ext cx="911471" cy="682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0D548-B3D8-4138-B313-3427B2DEEF05}"/>
              </a:ext>
            </a:extLst>
          </p:cNvPr>
          <p:cNvSpPr txBox="1"/>
          <p:nvPr/>
        </p:nvSpPr>
        <p:spPr>
          <a:xfrm>
            <a:off x="1784837" y="3884540"/>
            <a:ext cx="949570" cy="7467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31D4F-B0D2-431B-99DF-46EE37827652}"/>
              </a:ext>
            </a:extLst>
          </p:cNvPr>
          <p:cNvSpPr/>
          <p:nvPr/>
        </p:nvSpPr>
        <p:spPr>
          <a:xfrm>
            <a:off x="8604009" y="0"/>
            <a:ext cx="30074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2400" b="1" dirty="0"/>
              <a:t>X35 Screen </a:t>
            </a:r>
          </a:p>
          <a:p>
            <a:r>
              <a:rPr lang="en-CA" sz="2400" b="1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B372C0-7C3F-40EC-BF31-4FB3538D04B7}"/>
              </a:ext>
            </a:extLst>
          </p:cNvPr>
          <p:cNvSpPr txBox="1"/>
          <p:nvPr/>
        </p:nvSpPr>
        <p:spPr>
          <a:xfrm>
            <a:off x="4281855" y="2287271"/>
            <a:ext cx="3288322" cy="4823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EA7749E-AF51-423F-9D25-43FD51FBA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"/>
    </mc:Choice>
    <mc:Fallback xmlns="">
      <p:transition spd="slow" advTm="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94A62A-B5DE-4AB1-BDF4-0354BCCA4235}"/>
              </a:ext>
            </a:extLst>
          </p:cNvPr>
          <p:cNvGrpSpPr/>
          <p:nvPr/>
        </p:nvGrpSpPr>
        <p:grpSpPr>
          <a:xfrm>
            <a:off x="-61545" y="6142552"/>
            <a:ext cx="12253546" cy="731384"/>
            <a:chOff x="1" y="6269001"/>
            <a:chExt cx="12191999" cy="5889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E411DF-1843-4861-9DBA-1147E824084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Morris Logo No Bullet_RED.eps">
              <a:extLst>
                <a:ext uri="{FF2B5EF4-FFF2-40B4-BE49-F238E27FC236}">
                  <a16:creationId xmlns:a16="http://schemas.microsoft.com/office/drawing/2014/main" id="{FCEE943B-BD5D-4D08-B976-3B5320A76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D78CAF6-D43B-43D6-BAA9-362E8E07F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4755"/>
            <a:ext cx="12191998" cy="6251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02E15-BDED-4072-8477-F8F59C46FC24}"/>
              </a:ext>
            </a:extLst>
          </p:cNvPr>
          <p:cNvSpPr txBox="1"/>
          <p:nvPr/>
        </p:nvSpPr>
        <p:spPr>
          <a:xfrm>
            <a:off x="4800600" y="5519698"/>
            <a:ext cx="952500" cy="622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EE075-EA54-48B1-905E-6349CE9587F8}"/>
              </a:ext>
            </a:extLst>
          </p:cNvPr>
          <p:cNvSpPr txBox="1"/>
          <p:nvPr/>
        </p:nvSpPr>
        <p:spPr>
          <a:xfrm>
            <a:off x="61547" y="5081232"/>
            <a:ext cx="149469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b="1" dirty="0"/>
              <a:t>PRESS ON SYSTEM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8DEC830-1431-4149-9312-7F6C7667E07D}"/>
              </a:ext>
            </a:extLst>
          </p:cNvPr>
          <p:cNvSpPr/>
          <p:nvPr/>
        </p:nvSpPr>
        <p:spPr>
          <a:xfrm>
            <a:off x="1415563" y="5732585"/>
            <a:ext cx="3464168" cy="21980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DC3DEB-B3F2-41A3-954C-2E920FD30583}"/>
              </a:ext>
            </a:extLst>
          </p:cNvPr>
          <p:cNvSpPr txBox="1"/>
          <p:nvPr/>
        </p:nvSpPr>
        <p:spPr>
          <a:xfrm>
            <a:off x="-1" y="79131"/>
            <a:ext cx="1907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b="1" dirty="0"/>
              <a:t>X35 SCREEN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8B085-E22E-4913-8532-DEE9A8A16BF7}"/>
              </a:ext>
            </a:extLst>
          </p:cNvPr>
          <p:cNvSpPr txBox="1"/>
          <p:nvPr/>
        </p:nvSpPr>
        <p:spPr>
          <a:xfrm>
            <a:off x="9709638" y="4769805"/>
            <a:ext cx="952500" cy="6228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B225B-245D-4603-BD49-0351645A7C10}"/>
              </a:ext>
            </a:extLst>
          </p:cNvPr>
          <p:cNvSpPr txBox="1"/>
          <p:nvPr/>
        </p:nvSpPr>
        <p:spPr>
          <a:xfrm>
            <a:off x="10805746" y="3279532"/>
            <a:ext cx="138625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800" b="1" dirty="0"/>
              <a:t>PRESS ON USB </a:t>
            </a:r>
            <a:r>
              <a:rPr lang="en-CA" sz="2400" b="1" dirty="0"/>
              <a:t>Wi-Fi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DE2702D-4732-4941-9AFC-E5AF7E9F635C}"/>
              </a:ext>
            </a:extLst>
          </p:cNvPr>
          <p:cNvSpPr/>
          <p:nvPr/>
        </p:nvSpPr>
        <p:spPr>
          <a:xfrm rot="8631783">
            <a:off x="10661759" y="4692348"/>
            <a:ext cx="589517" cy="2418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73CB454-2A6D-47F5-A406-5F349F3BE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"/>
    </mc:Choice>
    <mc:Fallback xmlns="">
      <p:transition spd="slow" advTm="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2E875-8186-4FC2-B033-C830414D8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222"/>
            <a:ext cx="12192000" cy="65143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0CB884-A737-4102-943D-67BB6A2C3374}"/>
              </a:ext>
            </a:extLst>
          </p:cNvPr>
          <p:cNvGrpSpPr/>
          <p:nvPr/>
        </p:nvGrpSpPr>
        <p:grpSpPr>
          <a:xfrm>
            <a:off x="-1" y="6200280"/>
            <a:ext cx="12192001" cy="715952"/>
            <a:chOff x="61549" y="6113160"/>
            <a:chExt cx="12130451" cy="7159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15666C-E104-46FE-8132-3740E171C3FD}"/>
                </a:ext>
              </a:extLst>
            </p:cNvPr>
            <p:cNvSpPr/>
            <p:nvPr/>
          </p:nvSpPr>
          <p:spPr>
            <a:xfrm>
              <a:off x="61549" y="6113160"/>
              <a:ext cx="12130451" cy="71595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 descr="Morris Logo No Bullet_RED.eps">
              <a:extLst>
                <a:ext uri="{FF2B5EF4-FFF2-40B4-BE49-F238E27FC236}">
                  <a16:creationId xmlns:a16="http://schemas.microsoft.com/office/drawing/2014/main" id="{96F1E9DA-FD7B-4220-91AF-F469F872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7E6440B-8432-437F-8A17-DD5A63AAA4C7}"/>
              </a:ext>
            </a:extLst>
          </p:cNvPr>
          <p:cNvSpPr txBox="1"/>
          <p:nvPr/>
        </p:nvSpPr>
        <p:spPr>
          <a:xfrm flipH="1">
            <a:off x="4791806" y="5611281"/>
            <a:ext cx="967155" cy="5889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06DC5-83AE-410A-9342-B417BC4AAEE4}"/>
              </a:ext>
            </a:extLst>
          </p:cNvPr>
          <p:cNvSpPr txBox="1"/>
          <p:nvPr/>
        </p:nvSpPr>
        <p:spPr>
          <a:xfrm flipH="1">
            <a:off x="9689123" y="4734271"/>
            <a:ext cx="1019906" cy="7011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074AA-BAB2-4E37-923A-8BDC479EBB66}"/>
              </a:ext>
            </a:extLst>
          </p:cNvPr>
          <p:cNvSpPr txBox="1"/>
          <p:nvPr/>
        </p:nvSpPr>
        <p:spPr>
          <a:xfrm>
            <a:off x="0" y="-96974"/>
            <a:ext cx="18903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2000" b="1" dirty="0"/>
              <a:t>X35 SCREEN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51421B9-1A8F-424A-A09B-6E4304B58C02}"/>
              </a:ext>
            </a:extLst>
          </p:cNvPr>
          <p:cNvSpPr/>
          <p:nvPr/>
        </p:nvSpPr>
        <p:spPr>
          <a:xfrm rot="20810117">
            <a:off x="1827023" y="1078707"/>
            <a:ext cx="1007667" cy="2574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F2B121-BDE5-47B5-B543-05DFDE98AE73}"/>
              </a:ext>
            </a:extLst>
          </p:cNvPr>
          <p:cNvSpPr txBox="1"/>
          <p:nvPr/>
        </p:nvSpPr>
        <p:spPr>
          <a:xfrm>
            <a:off x="2850761" y="619054"/>
            <a:ext cx="3444527" cy="588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0E4F4-9A0D-4022-A6EE-AA7C1BA91D85}"/>
              </a:ext>
            </a:extLst>
          </p:cNvPr>
          <p:cNvSpPr txBox="1"/>
          <p:nvPr/>
        </p:nvSpPr>
        <p:spPr>
          <a:xfrm>
            <a:off x="-1" y="1415562"/>
            <a:ext cx="2716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PRESS CONNECTION TYPE</a:t>
            </a:r>
            <a:endParaRPr lang="en-CA" sz="2400" b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12EA14-52EB-4B12-9630-C7FD53A3C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"/>
    </mc:Choice>
    <mc:Fallback xmlns="">
      <p:transition spd="slow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ADC0567BCCF64A9DF1B93C5D11AB15" ma:contentTypeVersion="11" ma:contentTypeDescription="Create a new document." ma:contentTypeScope="" ma:versionID="48342ae33e4926fc71f5386e1bdc726c">
  <xsd:schema xmlns:xsd="http://www.w3.org/2001/XMLSchema" xmlns:xs="http://www.w3.org/2001/XMLSchema" xmlns:p="http://schemas.microsoft.com/office/2006/metadata/properties" xmlns:ns3="cc997ced-0126-42a6-a64e-6bf3c11a090a" xmlns:ns4="361fef69-063e-4c31-ba1b-c14e98e94644" targetNamespace="http://schemas.microsoft.com/office/2006/metadata/properties" ma:root="true" ma:fieldsID="9dbd59bd9543fd47537a505a40f75a65" ns3:_="" ns4:_="">
    <xsd:import namespace="cc997ced-0126-42a6-a64e-6bf3c11a090a"/>
    <xsd:import namespace="361fef69-063e-4c31-ba1b-c14e98e946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97ced-0126-42a6-a64e-6bf3c11a0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fef69-063e-4c31-ba1b-c14e98e94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E7A9AA-69A8-474E-AB05-0FC3B17FC7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997ced-0126-42a6-a64e-6bf3c11a090a"/>
    <ds:schemaRef ds:uri="361fef69-063e-4c31-ba1b-c14e98e94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B94A6F-1ED9-4820-958D-19E3828957B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1AF93AD-CB39-43B1-AC28-7B4FFB86D5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2324</TotalTime>
  <Words>997</Words>
  <Application>Microsoft Office PowerPoint</Application>
  <PresentationFormat>Widescreen</PresentationFormat>
  <Paragraphs>179</Paragraphs>
  <Slides>48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Watson</dc:creator>
  <cp:lastModifiedBy>Greg Watson</cp:lastModifiedBy>
  <cp:revision>20</cp:revision>
  <dcterms:created xsi:type="dcterms:W3CDTF">2020-12-07T18:47:38Z</dcterms:created>
  <dcterms:modified xsi:type="dcterms:W3CDTF">2022-02-09T22:51:57Z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0x01010096ADC0567BCCF64A9DF1B93C5D11AB15</vt:lpwstr>
  </property>
</Properties>
</file>