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A4A3C-C209-49D5-8BF3-1B5C8A34E59B}" v="35" dt="2022-02-14T19:53:05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Mclaren" userId="b32a91fb-bb55-4a10-af96-bc1ca868c72d" providerId="ADAL" clId="{89FE6A8E-9C09-45F9-9625-D8EAEF515522}"/>
    <pc:docChg chg="modSld">
      <pc:chgData name="Ryan Mclaren" userId="b32a91fb-bb55-4a10-af96-bc1ca868c72d" providerId="ADAL" clId="{89FE6A8E-9C09-45F9-9625-D8EAEF515522}" dt="2020-12-14T17:34:48.812" v="9"/>
      <pc:docMkLst>
        <pc:docMk/>
      </pc:docMkLst>
      <pc:sldChg chg="addSp modSp">
        <pc:chgData name="Ryan Mclaren" userId="b32a91fb-bb55-4a10-af96-bc1ca868c72d" providerId="ADAL" clId="{89FE6A8E-9C09-45F9-9625-D8EAEF515522}" dt="2020-12-14T17:32:14.974" v="3"/>
        <pc:sldMkLst>
          <pc:docMk/>
          <pc:sldMk cId="3245585927" sldId="256"/>
        </pc:sldMkLst>
        <pc:picChg chg="add mod">
          <ac:chgData name="Ryan Mclaren" userId="b32a91fb-bb55-4a10-af96-bc1ca868c72d" providerId="ADAL" clId="{89FE6A8E-9C09-45F9-9625-D8EAEF515522}" dt="2020-12-14T17:32:14.974" v="3"/>
          <ac:picMkLst>
            <pc:docMk/>
            <pc:sldMk cId="3245585927" sldId="256"/>
            <ac:picMk id="2" creationId="{908AB6CB-EC9F-402F-9834-D44645ACAE37}"/>
          </ac:picMkLst>
        </pc:picChg>
      </pc:sldChg>
      <pc:sldChg chg="addSp modSp">
        <pc:chgData name="Ryan Mclaren" userId="b32a91fb-bb55-4a10-af96-bc1ca868c72d" providerId="ADAL" clId="{89FE6A8E-9C09-45F9-9625-D8EAEF515522}" dt="2020-12-14T17:32:32.824" v="4"/>
        <pc:sldMkLst>
          <pc:docMk/>
          <pc:sldMk cId="1599248704" sldId="257"/>
        </pc:sldMkLst>
        <pc:picChg chg="add mod">
          <ac:chgData name="Ryan Mclaren" userId="b32a91fb-bb55-4a10-af96-bc1ca868c72d" providerId="ADAL" clId="{89FE6A8E-9C09-45F9-9625-D8EAEF515522}" dt="2020-12-14T17:32:32.824" v="4"/>
          <ac:picMkLst>
            <pc:docMk/>
            <pc:sldMk cId="1599248704" sldId="257"/>
            <ac:picMk id="6" creationId="{F9A6CA16-7364-42EB-BE8B-7958D5A29DD6}"/>
          </ac:picMkLst>
        </pc:picChg>
      </pc:sldChg>
      <pc:sldChg chg="addSp modSp">
        <pc:chgData name="Ryan Mclaren" userId="b32a91fb-bb55-4a10-af96-bc1ca868c72d" providerId="ADAL" clId="{89FE6A8E-9C09-45F9-9625-D8EAEF515522}" dt="2020-12-14T17:32:48.658" v="5"/>
        <pc:sldMkLst>
          <pc:docMk/>
          <pc:sldMk cId="1677262778" sldId="258"/>
        </pc:sldMkLst>
        <pc:picChg chg="add mod">
          <ac:chgData name="Ryan Mclaren" userId="b32a91fb-bb55-4a10-af96-bc1ca868c72d" providerId="ADAL" clId="{89FE6A8E-9C09-45F9-9625-D8EAEF515522}" dt="2020-12-14T17:32:48.658" v="5"/>
          <ac:picMkLst>
            <pc:docMk/>
            <pc:sldMk cId="1677262778" sldId="258"/>
            <ac:picMk id="6" creationId="{266F0CE8-618D-42CB-B3E7-3E723C0C7D98}"/>
          </ac:picMkLst>
        </pc:picChg>
      </pc:sldChg>
      <pc:sldChg chg="addSp modSp">
        <pc:chgData name="Ryan Mclaren" userId="b32a91fb-bb55-4a10-af96-bc1ca868c72d" providerId="ADAL" clId="{89FE6A8E-9C09-45F9-9625-D8EAEF515522}" dt="2020-12-14T17:33:03.909" v="6"/>
        <pc:sldMkLst>
          <pc:docMk/>
          <pc:sldMk cId="4104231142" sldId="259"/>
        </pc:sldMkLst>
        <pc:picChg chg="add mod">
          <ac:chgData name="Ryan Mclaren" userId="b32a91fb-bb55-4a10-af96-bc1ca868c72d" providerId="ADAL" clId="{89FE6A8E-9C09-45F9-9625-D8EAEF515522}" dt="2020-12-14T17:33:03.909" v="6"/>
          <ac:picMkLst>
            <pc:docMk/>
            <pc:sldMk cId="4104231142" sldId="259"/>
            <ac:picMk id="6" creationId="{00B93259-77A3-4AD9-ACFD-4A0458D26EDE}"/>
          </ac:picMkLst>
        </pc:picChg>
      </pc:sldChg>
      <pc:sldChg chg="addSp modSp">
        <pc:chgData name="Ryan Mclaren" userId="b32a91fb-bb55-4a10-af96-bc1ca868c72d" providerId="ADAL" clId="{89FE6A8E-9C09-45F9-9625-D8EAEF515522}" dt="2020-12-14T17:33:18.901" v="7"/>
        <pc:sldMkLst>
          <pc:docMk/>
          <pc:sldMk cId="1099969755" sldId="260"/>
        </pc:sldMkLst>
        <pc:picChg chg="add mod">
          <ac:chgData name="Ryan Mclaren" userId="b32a91fb-bb55-4a10-af96-bc1ca868c72d" providerId="ADAL" clId="{89FE6A8E-9C09-45F9-9625-D8EAEF515522}" dt="2020-12-14T17:33:18.901" v="7"/>
          <ac:picMkLst>
            <pc:docMk/>
            <pc:sldMk cId="1099969755" sldId="260"/>
            <ac:picMk id="6" creationId="{68501C9A-483C-4EE2-AD56-C6D16DDA9985}"/>
          </ac:picMkLst>
        </pc:picChg>
      </pc:sldChg>
      <pc:sldChg chg="addSp modSp">
        <pc:chgData name="Ryan Mclaren" userId="b32a91fb-bb55-4a10-af96-bc1ca868c72d" providerId="ADAL" clId="{89FE6A8E-9C09-45F9-9625-D8EAEF515522}" dt="2020-12-14T17:34:04.972" v="8"/>
        <pc:sldMkLst>
          <pc:docMk/>
          <pc:sldMk cId="2126642964" sldId="261"/>
        </pc:sldMkLst>
        <pc:picChg chg="add mod">
          <ac:chgData name="Ryan Mclaren" userId="b32a91fb-bb55-4a10-af96-bc1ca868c72d" providerId="ADAL" clId="{89FE6A8E-9C09-45F9-9625-D8EAEF515522}" dt="2020-12-14T17:34:04.972" v="8"/>
          <ac:picMkLst>
            <pc:docMk/>
            <pc:sldMk cId="2126642964" sldId="261"/>
            <ac:picMk id="12" creationId="{E123789B-C3D1-44FB-96E4-12D592F5A293}"/>
          </ac:picMkLst>
        </pc:picChg>
      </pc:sldChg>
      <pc:sldChg chg="addSp modSp mod">
        <pc:chgData name="Ryan Mclaren" userId="b32a91fb-bb55-4a10-af96-bc1ca868c72d" providerId="ADAL" clId="{89FE6A8E-9C09-45F9-9625-D8EAEF515522}" dt="2020-12-14T17:32:03.528" v="2"/>
        <pc:sldMkLst>
          <pc:docMk/>
          <pc:sldMk cId="2625373384" sldId="262"/>
        </pc:sldMkLst>
        <pc:spChg chg="mod">
          <ac:chgData name="Ryan Mclaren" userId="b32a91fb-bb55-4a10-af96-bc1ca868c72d" providerId="ADAL" clId="{89FE6A8E-9C09-45F9-9625-D8EAEF515522}" dt="2020-12-14T16:07:05.185" v="1" actId="20577"/>
          <ac:spMkLst>
            <pc:docMk/>
            <pc:sldMk cId="2625373384" sldId="262"/>
            <ac:spMk id="11" creationId="{FA2429A0-6BA3-4EA0-9446-1BAF7B72D7DE}"/>
          </ac:spMkLst>
        </pc:spChg>
        <pc:picChg chg="add mod">
          <ac:chgData name="Ryan Mclaren" userId="b32a91fb-bb55-4a10-af96-bc1ca868c72d" providerId="ADAL" clId="{89FE6A8E-9C09-45F9-9625-D8EAEF515522}" dt="2020-12-14T17:32:03.528" v="2"/>
          <ac:picMkLst>
            <pc:docMk/>
            <pc:sldMk cId="2625373384" sldId="262"/>
            <ac:picMk id="5" creationId="{2D19D702-4046-492A-A40B-1CDE1E352ACE}"/>
          </ac:picMkLst>
        </pc:picChg>
      </pc:sldChg>
      <pc:sldChg chg="addSp modSp">
        <pc:chgData name="Ryan Mclaren" userId="b32a91fb-bb55-4a10-af96-bc1ca868c72d" providerId="ADAL" clId="{89FE6A8E-9C09-45F9-9625-D8EAEF515522}" dt="2020-12-14T17:34:48.812" v="9"/>
        <pc:sldMkLst>
          <pc:docMk/>
          <pc:sldMk cId="3962752791" sldId="263"/>
        </pc:sldMkLst>
        <pc:picChg chg="add mod">
          <ac:chgData name="Ryan Mclaren" userId="b32a91fb-bb55-4a10-af96-bc1ca868c72d" providerId="ADAL" clId="{89FE6A8E-9C09-45F9-9625-D8EAEF515522}" dt="2020-12-14T17:34:48.812" v="9"/>
          <ac:picMkLst>
            <pc:docMk/>
            <pc:sldMk cId="3962752791" sldId="263"/>
            <ac:picMk id="3" creationId="{5C0D4F53-ACED-483C-A63B-B338771870AC}"/>
          </ac:picMkLst>
        </pc:picChg>
      </pc:sldChg>
    </pc:docChg>
  </pc:docChgLst>
  <pc:docChgLst>
    <pc:chgData name="Gregory Szteina" userId="c384a629-6af6-443c-bffc-48cead1f894b" providerId="ADAL" clId="{D5FA4A3C-C209-49D5-8BF3-1B5C8A34E59B}"/>
    <pc:docChg chg="undo custSel addSld modSld sldOrd modShowInfo">
      <pc:chgData name="Gregory Szteina" userId="c384a629-6af6-443c-bffc-48cead1f894b" providerId="ADAL" clId="{D5FA4A3C-C209-49D5-8BF3-1B5C8A34E59B}" dt="2022-02-14T19:53:26.130" v="165" actId="14100"/>
      <pc:docMkLst>
        <pc:docMk/>
      </pc:docMkLst>
      <pc:sldChg chg="modSp mod">
        <pc:chgData name="Gregory Szteina" userId="c384a629-6af6-443c-bffc-48cead1f894b" providerId="ADAL" clId="{D5FA4A3C-C209-49D5-8BF3-1B5C8A34E59B}" dt="2022-02-14T19:22:43.078" v="4" actId="14100"/>
        <pc:sldMkLst>
          <pc:docMk/>
          <pc:sldMk cId="3245585927" sldId="256"/>
        </pc:sldMkLst>
        <pc:picChg chg="mod">
          <ac:chgData name="Gregory Szteina" userId="c384a629-6af6-443c-bffc-48cead1f894b" providerId="ADAL" clId="{D5FA4A3C-C209-49D5-8BF3-1B5C8A34E59B}" dt="2022-02-14T19:22:43.078" v="4" actId="14100"/>
          <ac:picMkLst>
            <pc:docMk/>
            <pc:sldMk cId="3245585927" sldId="256"/>
            <ac:picMk id="7" creationId="{E6D97CAA-BE0D-4ADB-9B75-5DC9194A97F6}"/>
          </ac:picMkLst>
        </pc:picChg>
      </pc:sldChg>
      <pc:sldChg chg="modSp mod">
        <pc:chgData name="Gregory Szteina" userId="c384a629-6af6-443c-bffc-48cead1f894b" providerId="ADAL" clId="{D5FA4A3C-C209-49D5-8BF3-1B5C8A34E59B}" dt="2022-02-14T19:21:48.639" v="2" actId="1035"/>
        <pc:sldMkLst>
          <pc:docMk/>
          <pc:sldMk cId="2126642964" sldId="261"/>
        </pc:sldMkLst>
        <pc:picChg chg="mod">
          <ac:chgData name="Gregory Szteina" userId="c384a629-6af6-443c-bffc-48cead1f894b" providerId="ADAL" clId="{D5FA4A3C-C209-49D5-8BF3-1B5C8A34E59B}" dt="2022-02-14T19:21:48.639" v="2" actId="1035"/>
          <ac:picMkLst>
            <pc:docMk/>
            <pc:sldMk cId="2126642964" sldId="261"/>
            <ac:picMk id="5" creationId="{E609D6FE-A9ED-4AEF-B906-9B82D0D8C6F5}"/>
          </ac:picMkLst>
        </pc:picChg>
      </pc:sldChg>
      <pc:sldChg chg="modSp mod">
        <pc:chgData name="Gregory Szteina" userId="c384a629-6af6-443c-bffc-48cead1f894b" providerId="ADAL" clId="{D5FA4A3C-C209-49D5-8BF3-1B5C8A34E59B}" dt="2022-02-14T19:35:08.354" v="77" actId="14100"/>
        <pc:sldMkLst>
          <pc:docMk/>
          <pc:sldMk cId="3962752791" sldId="263"/>
        </pc:sldMkLst>
        <pc:spChg chg="mod">
          <ac:chgData name="Gregory Szteina" userId="c384a629-6af6-443c-bffc-48cead1f894b" providerId="ADAL" clId="{D5FA4A3C-C209-49D5-8BF3-1B5C8A34E59B}" dt="2022-02-14T19:32:08.736" v="28" actId="20577"/>
          <ac:spMkLst>
            <pc:docMk/>
            <pc:sldMk cId="3962752791" sldId="263"/>
            <ac:spMk id="4" creationId="{F9EE24C3-08A6-4075-95A8-6A0E710CF64A}"/>
          </ac:spMkLst>
        </pc:spChg>
        <pc:spChg chg="mod">
          <ac:chgData name="Gregory Szteina" userId="c384a629-6af6-443c-bffc-48cead1f894b" providerId="ADAL" clId="{D5FA4A3C-C209-49D5-8BF3-1B5C8A34E59B}" dt="2022-02-14T19:35:08.354" v="77" actId="14100"/>
          <ac:spMkLst>
            <pc:docMk/>
            <pc:sldMk cId="3962752791" sldId="263"/>
            <ac:spMk id="6" creationId="{CAEF7CA7-03C7-418A-AD80-449C7E68387D}"/>
          </ac:spMkLst>
        </pc:spChg>
      </pc:sldChg>
      <pc:sldChg chg="addSp modSp new mod modTransition">
        <pc:chgData name="Gregory Szteina" userId="c384a629-6af6-443c-bffc-48cead1f894b" providerId="ADAL" clId="{D5FA4A3C-C209-49D5-8BF3-1B5C8A34E59B}" dt="2022-02-14T19:53:26.130" v="165" actId="14100"/>
        <pc:sldMkLst>
          <pc:docMk/>
          <pc:sldMk cId="2389829546" sldId="264"/>
        </pc:sldMkLst>
        <pc:spChg chg="add mod">
          <ac:chgData name="Gregory Szteina" userId="c384a629-6af6-443c-bffc-48cead1f894b" providerId="ADAL" clId="{D5FA4A3C-C209-49D5-8BF3-1B5C8A34E59B}" dt="2022-02-14T19:34:05.504" v="75" actId="113"/>
          <ac:spMkLst>
            <pc:docMk/>
            <pc:sldMk cId="2389829546" sldId="264"/>
            <ac:spMk id="5" creationId="{2C05368D-59A2-404E-A2D9-B68B12B42D79}"/>
          </ac:spMkLst>
        </pc:spChg>
        <pc:spChg chg="mod">
          <ac:chgData name="Gregory Szteina" userId="c384a629-6af6-443c-bffc-48cead1f894b" providerId="ADAL" clId="{D5FA4A3C-C209-49D5-8BF3-1B5C8A34E59B}" dt="2022-02-14T19:34:56.530" v="76"/>
          <ac:spMkLst>
            <pc:docMk/>
            <pc:sldMk cId="2389829546" sldId="264"/>
            <ac:spMk id="9" creationId="{7BB6FB18-685D-4699-B32B-0E03D0B39AB0}"/>
          </ac:spMkLst>
        </pc:spChg>
        <pc:spChg chg="add mod">
          <ac:chgData name="Gregory Szteina" userId="c384a629-6af6-443c-bffc-48cead1f894b" providerId="ADAL" clId="{D5FA4A3C-C209-49D5-8BF3-1B5C8A34E59B}" dt="2022-02-14T19:39:09.922" v="119" actId="20577"/>
          <ac:spMkLst>
            <pc:docMk/>
            <pc:sldMk cId="2389829546" sldId="264"/>
            <ac:spMk id="11" creationId="{0248246D-B60D-4512-B39D-BADC4F782D5A}"/>
          </ac:spMkLst>
        </pc:spChg>
        <pc:grpChg chg="add mod">
          <ac:chgData name="Gregory Szteina" userId="c384a629-6af6-443c-bffc-48cead1f894b" providerId="ADAL" clId="{D5FA4A3C-C209-49D5-8BF3-1B5C8A34E59B}" dt="2022-02-14T19:34:56.530" v="76"/>
          <ac:grpSpMkLst>
            <pc:docMk/>
            <pc:sldMk cId="2389829546" sldId="264"/>
            <ac:grpSpMk id="8" creationId="{5F67CB2F-1B32-4AF5-A417-5C381C569D7B}"/>
          </ac:grpSpMkLst>
        </pc:grpChg>
        <pc:picChg chg="add mod">
          <ac:chgData name="Gregory Szteina" userId="c384a629-6af6-443c-bffc-48cead1f894b" providerId="ADAL" clId="{D5FA4A3C-C209-49D5-8BF3-1B5C8A34E59B}" dt="2022-02-14T19:30:20.988" v="6"/>
          <ac:picMkLst>
            <pc:docMk/>
            <pc:sldMk cId="2389829546" sldId="264"/>
            <ac:picMk id="2" creationId="{98652BCB-F67C-4622-ABBA-E30B71EE9648}"/>
          </ac:picMkLst>
        </pc:picChg>
        <pc:picChg chg="add mod">
          <ac:chgData name="Gregory Szteina" userId="c384a629-6af6-443c-bffc-48cead1f894b" providerId="ADAL" clId="{D5FA4A3C-C209-49D5-8BF3-1B5C8A34E59B}" dt="2022-02-14T19:31:11.929" v="10" actId="14100"/>
          <ac:picMkLst>
            <pc:docMk/>
            <pc:sldMk cId="2389829546" sldId="264"/>
            <ac:picMk id="3" creationId="{821BBFA3-F2DE-46E4-9F61-BDDE5FCCC7FE}"/>
          </ac:picMkLst>
        </pc:picChg>
        <pc:picChg chg="mod">
          <ac:chgData name="Gregory Szteina" userId="c384a629-6af6-443c-bffc-48cead1f894b" providerId="ADAL" clId="{D5FA4A3C-C209-49D5-8BF3-1B5C8A34E59B}" dt="2022-02-14T19:34:56.530" v="76"/>
          <ac:picMkLst>
            <pc:docMk/>
            <pc:sldMk cId="2389829546" sldId="264"/>
            <ac:picMk id="10" creationId="{4462F67E-C1F1-4BF6-948D-C6F7FE186837}"/>
          </ac:picMkLst>
        </pc:picChg>
        <pc:picChg chg="add mod">
          <ac:chgData name="Gregory Szteina" userId="c384a629-6af6-443c-bffc-48cead1f894b" providerId="ADAL" clId="{D5FA4A3C-C209-49D5-8BF3-1B5C8A34E59B}" dt="2022-02-14T19:53:26.130" v="165" actId="14100"/>
          <ac:picMkLst>
            <pc:docMk/>
            <pc:sldMk cId="2389829546" sldId="264"/>
            <ac:picMk id="12" creationId="{751E0F80-B02E-412D-B638-96548E32AD06}"/>
          </ac:picMkLst>
        </pc:picChg>
        <pc:cxnChg chg="add mod">
          <ac:chgData name="Gregory Szteina" userId="c384a629-6af6-443c-bffc-48cead1f894b" providerId="ADAL" clId="{D5FA4A3C-C209-49D5-8BF3-1B5C8A34E59B}" dt="2022-02-14T19:33:46.970" v="71" actId="14100"/>
          <ac:cxnSpMkLst>
            <pc:docMk/>
            <pc:sldMk cId="2389829546" sldId="264"/>
            <ac:cxnSpMk id="6" creationId="{8EAA7D8C-E1E4-4300-882B-78A366379D4F}"/>
          </ac:cxnSpMkLst>
        </pc:cxnChg>
      </pc:sldChg>
      <pc:sldChg chg="addSp modSp mod ord modTransition">
        <pc:chgData name="Gregory Szteina" userId="c384a629-6af6-443c-bffc-48cead1f894b" providerId="ADAL" clId="{D5FA4A3C-C209-49D5-8BF3-1B5C8A34E59B}" dt="2022-02-14T19:49:43.033" v="156" actId="14100"/>
        <pc:sldMkLst>
          <pc:docMk/>
          <pc:sldMk cId="3410347118" sldId="265"/>
        </pc:sldMkLst>
        <pc:spChg chg="mod">
          <ac:chgData name="Gregory Szteina" userId="c384a629-6af6-443c-bffc-48cead1f894b" providerId="ADAL" clId="{D5FA4A3C-C209-49D5-8BF3-1B5C8A34E59B}" dt="2022-02-14T19:36:17.513" v="98" actId="207"/>
          <ac:spMkLst>
            <pc:docMk/>
            <pc:sldMk cId="3410347118" sldId="265"/>
            <ac:spMk id="5" creationId="{2C05368D-59A2-404E-A2D9-B68B12B42D79}"/>
          </ac:spMkLst>
        </pc:spChg>
        <pc:spChg chg="mod">
          <ac:chgData name="Gregory Szteina" userId="c384a629-6af6-443c-bffc-48cead1f894b" providerId="ADAL" clId="{D5FA4A3C-C209-49D5-8BF3-1B5C8A34E59B}" dt="2022-02-14T19:38:59.275" v="116" actId="20577"/>
          <ac:spMkLst>
            <pc:docMk/>
            <pc:sldMk cId="3410347118" sldId="265"/>
            <ac:spMk id="11" creationId="{0248246D-B60D-4512-B39D-BADC4F782D5A}"/>
          </ac:spMkLst>
        </pc:spChg>
        <pc:picChg chg="add mod">
          <ac:chgData name="Gregory Szteina" userId="c384a629-6af6-443c-bffc-48cead1f894b" providerId="ADAL" clId="{D5FA4A3C-C209-49D5-8BF3-1B5C8A34E59B}" dt="2022-02-14T19:38:21.665" v="108" actId="1036"/>
          <ac:picMkLst>
            <pc:docMk/>
            <pc:sldMk cId="3410347118" sldId="265"/>
            <ac:picMk id="12" creationId="{E609D6FE-A9ED-4AEF-B906-9B82D0D8C6F5}"/>
          </ac:picMkLst>
        </pc:picChg>
        <pc:picChg chg="add mod">
          <ac:chgData name="Gregory Szteina" userId="c384a629-6af6-443c-bffc-48cead1f894b" providerId="ADAL" clId="{D5FA4A3C-C209-49D5-8BF3-1B5C8A34E59B}" dt="2022-02-14T19:49:43.033" v="156" actId="14100"/>
          <ac:picMkLst>
            <pc:docMk/>
            <pc:sldMk cId="3410347118" sldId="265"/>
            <ac:picMk id="13" creationId="{436FDD43-C388-47DB-8A2D-BE6ECCD826EE}"/>
          </ac:picMkLst>
        </pc:picChg>
        <pc:cxnChg chg="mod">
          <ac:chgData name="Gregory Szteina" userId="c384a629-6af6-443c-bffc-48cead1f894b" providerId="ADAL" clId="{D5FA4A3C-C209-49D5-8BF3-1B5C8A34E59B}" dt="2022-02-14T19:36:26.155" v="99" actId="14100"/>
          <ac:cxnSpMkLst>
            <pc:docMk/>
            <pc:sldMk cId="3410347118" sldId="265"/>
            <ac:cxnSpMk id="6" creationId="{8EAA7D8C-E1E4-4300-882B-78A366379D4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10E6-1B5C-4B9B-9990-A5B01CE70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2BCBC-6676-49E5-B380-E333FB852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C97C5-8D8B-43C3-BE46-108EF270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21EE5-90EF-4F72-8981-7CFA2E02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41824-C027-4E8B-956F-6120E246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79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0A81-9775-4F54-818B-E0F52869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B1651-5308-4B52-8065-46EDB5248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B9580-AF13-4F8F-AC50-B8923D21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EFE7D-91A0-4D52-BD30-B7BF5F83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1B71F-57CA-46C9-B22F-CB7D32CA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4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812D1-97A8-4EC5-BCDE-BB23848F1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3E204-9A44-4D32-A0D3-89588069C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7F3E1-286B-4716-BC86-5DA50C9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A3BBA-F5F0-4FD4-9DB5-B15A7CD3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EEBEE-D305-4192-B2C2-07DD2BBF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62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349F-4837-4DF6-8BAF-5A3A45A0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100F-0A90-4544-982F-E196D506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E4B0D-7715-4669-B988-DF56F24A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DAD22-367F-4661-AE15-A1179B4C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28C04-C2B7-4772-955F-CF7B7B15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36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C3B5-4CD9-4C07-8BAA-FA3B3D78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D2F6F-B421-4F63-A628-DD36B7D4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203D1-BB49-461B-A4D2-796A86F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2315-F278-4C65-9E3F-E944402D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7264-F145-4813-BAE7-BFEA21EC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07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606C-C70D-47A9-8AD8-DE611396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8563-ED10-460D-AB32-E5274E9A3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8C400-A41B-4863-95BD-14A69CC72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F5F13-5FC2-4FF6-9872-3F67E233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808FE-C2AF-4A99-9053-6F14E245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DAED-470D-4CCD-8198-F48047B8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21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ABAC-6DD5-4180-93E8-4AE92B73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7BBC4-904F-4328-9B4B-F0E8630EE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2C773-C4D8-4CF7-853F-B047CAE5C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65B1D-CBAA-4F49-9ECC-BAD03B553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DFB99-B68B-42D6-A7A3-AD1FA46EC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4F9C5-7C9E-4398-9E42-BA9C95E8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68F9C-55C0-46A2-8839-5878FE53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E7C0A-B7D2-419E-BA77-9A29AA35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48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0076-581E-452B-AC67-594B9750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F2314-BD0E-4866-B941-7C7A5FFB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DC509-31F6-46C5-8A11-F235B7DA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F429E-0EEA-4D63-831E-FC770F5F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73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D7004-884E-47FC-9BC5-8D0BFBAD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1966B-C432-447C-BBD9-B1B55684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9878-7606-45AA-9CD9-D17451D1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8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09FC-AA0C-48DE-9517-39E4AF99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1D2C5-8666-4405-B668-D906B4A6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18FAD-8C5E-4E0D-B6D3-8D7BBCE3F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E696E-EECE-4BE0-B7A6-72F0B775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65A6A-F37F-43BF-8DC4-52502BA5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A0009-DA81-4C0E-B016-A222059D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40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C983-A63B-4C7C-9826-ACC40CBD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FB7F-C531-44FA-9A3A-BEAF3350E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B5420-C6E0-4A71-9323-F7CEEB259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5D184-6D42-4960-87E1-841747F0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3A327-138A-48D0-BFDF-23113A7D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2D244-1E1D-4762-87BD-B805464E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3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43578-4991-4F3B-AB20-6427FE50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B1D4C-A031-4CA3-BEAD-0D28E19F6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0AD09-0A51-4DD8-96A1-47185A2D0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3AD7-4BF8-447D-9DFB-01293DC1C3DA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152F-A021-4FDF-87E8-B127395B5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268AA-C8DF-46A2-A4C6-773B0584D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EA2A-C1D6-4C86-BF5A-DDA72FDF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0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93893F-1C0E-4065-8F00-99F845F47E3E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4A6E29-23A5-4B4E-A3F5-CCE42FF328D7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10312AB2-F2C2-406F-8A16-51D64A259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AC2640-6A89-43E9-9484-6A8B72FF0C0B}"/>
              </a:ext>
            </a:extLst>
          </p:cNvPr>
          <p:cNvSpPr txBox="1"/>
          <p:nvPr/>
        </p:nvSpPr>
        <p:spPr>
          <a:xfrm>
            <a:off x="1232684" y="490990"/>
            <a:ext cx="610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1800" dirty="0"/>
          </a:p>
        </p:txBody>
      </p:sp>
      <p:pic>
        <p:nvPicPr>
          <p:cNvPr id="8" name="Picture 7" descr="A large machine in a field&#10;&#10;Description automatically generated">
            <a:extLst>
              <a:ext uri="{FF2B5EF4-FFF2-40B4-BE49-F238E27FC236}">
                <a16:creationId xmlns:a16="http://schemas.microsoft.com/office/drawing/2014/main" id="{ABE3796E-5B5A-4971-AF39-D81E2867A7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9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95D5B4-F4AC-414B-9EB3-DC517EC972B6}"/>
              </a:ext>
            </a:extLst>
          </p:cNvPr>
          <p:cNvSpPr txBox="1"/>
          <p:nvPr/>
        </p:nvSpPr>
        <p:spPr>
          <a:xfrm>
            <a:off x="776288" y="448578"/>
            <a:ext cx="6162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2021 Morris Training</a:t>
            </a:r>
            <a:endParaRPr lang="en-CA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429A0-6BA3-4EA0-9446-1BAF7B72D7DE}"/>
              </a:ext>
            </a:extLst>
          </p:cNvPr>
          <p:cNvSpPr txBox="1"/>
          <p:nvPr/>
        </p:nvSpPr>
        <p:spPr>
          <a:xfrm>
            <a:off x="1232684" y="1828800"/>
            <a:ext cx="28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/>
              <a:t>Section 6</a:t>
            </a:r>
            <a:endParaRPr lang="en-CA" sz="32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81728-7DDC-4B54-862D-E0DE9126B967}"/>
              </a:ext>
            </a:extLst>
          </p:cNvPr>
          <p:cNvSpPr txBox="1"/>
          <p:nvPr/>
        </p:nvSpPr>
        <p:spPr>
          <a:xfrm>
            <a:off x="1232684" y="2870467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 Seeding</a:t>
            </a:r>
            <a:endParaRPr lang="en-CA" sz="2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D19D702-4046-492A-A40B-1CDE1E352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"/>
    </mc:Choice>
    <mc:Fallback xmlns="">
      <p:transition spd="slow" advTm="4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52BCB-F67C-4622-ABBA-E30B71EE96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200" cy="56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1BBFA3-F2DE-46E4-9F61-BDDE5FCCC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62607" r="7051" b="11325"/>
          <a:stretch/>
        </p:blipFill>
        <p:spPr bwMode="auto">
          <a:xfrm>
            <a:off x="4453741" y="3596120"/>
            <a:ext cx="4025241" cy="1319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5368D-59A2-404E-A2D9-B68B12B42D79}"/>
              </a:ext>
            </a:extLst>
          </p:cNvPr>
          <p:cNvSpPr txBox="1"/>
          <p:nvPr/>
        </p:nvSpPr>
        <p:spPr>
          <a:xfrm>
            <a:off x="9495620" y="217239"/>
            <a:ext cx="2446663" cy="3463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following icons on the Seeder Home screen will change colors when the Master Switch is active.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Not Seeding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AA7D8C-E1E4-4300-882B-78A366379D4F}"/>
              </a:ext>
            </a:extLst>
          </p:cNvPr>
          <p:cNvCxnSpPr>
            <a:cxnSpLocks/>
          </p:cNvCxnSpPr>
          <p:nvPr/>
        </p:nvCxnSpPr>
        <p:spPr>
          <a:xfrm flipH="1">
            <a:off x="8596313" y="3680559"/>
            <a:ext cx="1285817" cy="7199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F67CB2F-1B32-4AF5-A417-5C381C569D7B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B6FB18-685D-4699-B32B-0E03D0B39AB0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Morris Logo No Bullet_RED.eps">
              <a:extLst>
                <a:ext uri="{FF2B5EF4-FFF2-40B4-BE49-F238E27FC236}">
                  <a16:creationId xmlns:a16="http://schemas.microsoft.com/office/drawing/2014/main" id="{4462F67E-C1F1-4BF6-948D-C6F7FE186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48246D-B60D-4512-B39D-BADC4F782D5A}"/>
              </a:ext>
            </a:extLst>
          </p:cNvPr>
          <p:cNvSpPr txBox="1"/>
          <p:nvPr/>
        </p:nvSpPr>
        <p:spPr>
          <a:xfrm>
            <a:off x="-169069" y="5610224"/>
            <a:ext cx="12361069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There is a several second delay for features on the screen to change to the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red, this is based on the transition time of the product from the metering wheels to the openers.</a:t>
            </a:r>
            <a:endParaRPr lang="en-C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1E0F80-B02E-412D-B638-96548E32AD0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r="67629" b="66523"/>
          <a:stretch/>
        </p:blipFill>
        <p:spPr bwMode="auto">
          <a:xfrm>
            <a:off x="661703" y="41038"/>
            <a:ext cx="2310097" cy="1787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982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C98333-C2CC-4FF1-AAB5-62D0E930612D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416A00-F7BB-49AD-AE8C-2B958AC536F5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Morris Logo No Bullet_RED.eps">
              <a:extLst>
                <a:ext uri="{FF2B5EF4-FFF2-40B4-BE49-F238E27FC236}">
                  <a16:creationId xmlns:a16="http://schemas.microsoft.com/office/drawing/2014/main" id="{BF8821DD-6914-41A6-B0E5-1B5DD1B2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D97CAA-BE0D-4ADB-9B75-5DC9194A97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1"/>
            <a:ext cx="12192000" cy="5087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3C2E3-A085-4C13-A9A9-5EC0698D725D}"/>
              </a:ext>
            </a:extLst>
          </p:cNvPr>
          <p:cNvSpPr txBox="1"/>
          <p:nvPr/>
        </p:nvSpPr>
        <p:spPr>
          <a:xfrm>
            <a:off x="5147458" y="404331"/>
            <a:ext cx="2377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08AB6CB-EC9F-402F-9834-D44645ACA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8"/>
    </mc:Choice>
    <mc:Fallback xmlns="">
      <p:transition spd="slow" advTm="3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D16BF8-3842-4B8D-BF2C-7B6A5A051921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5186D2-27BF-476D-B413-EF37785B9BB5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3C306D82-F2F4-4F83-B416-529CF7139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9274D05-CDAE-44CA-A70D-7C2AD57731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62826" cy="6269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6EB15-E404-4DE6-A2CF-90A5D913DFB9}"/>
              </a:ext>
            </a:extLst>
          </p:cNvPr>
          <p:cNvSpPr txBox="1"/>
          <p:nvPr/>
        </p:nvSpPr>
        <p:spPr>
          <a:xfrm>
            <a:off x="8262826" y="432313"/>
            <a:ext cx="6103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the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 Menu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icon </a:t>
            </a:r>
            <a:endParaRPr lang="en-C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87440-F6E6-4259-874E-DF177A4760A8}"/>
              </a:ext>
            </a:extLst>
          </p:cNvPr>
          <p:cNvSpPr txBox="1"/>
          <p:nvPr/>
        </p:nvSpPr>
        <p:spPr>
          <a:xfrm>
            <a:off x="8262826" y="2169467"/>
            <a:ext cx="3711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ollowed by the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Field </a:t>
            </a:r>
            <a:endParaRPr lang="en-CA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9916AC-42B7-42B0-B5E1-C77ACDD6E25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2973513"/>
            <a:ext cx="1392237" cy="91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BCB6B4-A5A6-4A86-B76E-57A32CECC73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2" y="1122022"/>
            <a:ext cx="1392238" cy="74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9A6CA16-7364-42EB-BE8B-7958D5A29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2"/>
    </mc:Choice>
    <mc:Fallback xmlns="">
      <p:transition spd="slow" advTm="4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4B2297-56B1-4CC0-93AF-4AA4463DC70A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4E4B69-C4A8-4A45-867D-D4F33E6FA953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349E1136-CBF5-4C43-A9D4-3EE5EB79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72189C7-FA5F-4C75-977E-CAAC1C41AC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663"/>
            <a:ext cx="12191999" cy="5218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346B95-85A7-41FD-8B56-719E00821DF5}"/>
              </a:ext>
            </a:extLst>
          </p:cNvPr>
          <p:cNvSpPr txBox="1"/>
          <p:nvPr/>
        </p:nvSpPr>
        <p:spPr>
          <a:xfrm>
            <a:off x="923926" y="154356"/>
            <a:ext cx="10563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the Field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wish to seed. Press the </a:t>
            </a:r>
            <a:r>
              <a:rPr lang="en-US" sz="2400" dirty="0">
                <a:effectLst/>
                <a:highlight>
                  <a:srgbClr val="008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Check Mark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apply the settings</a:t>
            </a:r>
            <a:endParaRPr lang="en-CA" sz="2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66F0CE8-618D-42CB-B3E7-3E723C0C7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1"/>
    </mc:Choice>
    <mc:Fallback xmlns="">
      <p:transition spd="slow" advTm="5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D6D83E-597B-4C62-8FD5-9E4E80FA1388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F6FFC7-4518-4167-9CE9-E9A4FEA17186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E68F162A-C407-4168-96C0-D5AB31442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36FDD43-C388-47DB-8A2D-BE6ECCD826E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12191999" cy="512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5ADA0B-B734-4219-96EA-F93144375334}"/>
              </a:ext>
            </a:extLst>
          </p:cNvPr>
          <p:cNvSpPr txBox="1"/>
          <p:nvPr/>
        </p:nvSpPr>
        <p:spPr>
          <a:xfrm>
            <a:off x="1479962" y="397893"/>
            <a:ext cx="9232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Press the Job menu icon            , and followed by the Create New Job icon  </a:t>
            </a:r>
            <a:endParaRPr lang="en-CA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F06FB7-A61A-407B-ACA2-A852BFB8A23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97892"/>
            <a:ext cx="554989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8377F-5EF3-4478-91D0-CEA9467C7C9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61" y="397892"/>
            <a:ext cx="899795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0B93259-77A3-4AD9-ACFD-4A0458D26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3"/>
    </mc:Choice>
    <mc:Fallback xmlns="">
      <p:transition spd="slow" advTm="6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B36B57-9BC8-4916-89A1-03810DD51C19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2A2183-3092-476E-9F31-7AAB0DF7A2C8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8F20B77F-2782-407D-A944-B424F716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C86CC68-FF12-40C5-B7B3-1F7A04427AB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12191999" cy="52022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0B136-AF0C-4D33-9ED6-2C6D8ADC64F3}"/>
              </a:ext>
            </a:extLst>
          </p:cNvPr>
          <p:cNvSpPr txBox="1"/>
          <p:nvPr/>
        </p:nvSpPr>
        <p:spPr>
          <a:xfrm>
            <a:off x="1447799" y="404331"/>
            <a:ext cx="9296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provided or create a new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Name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the </a:t>
            </a:r>
            <a:r>
              <a:rPr lang="en-US" sz="2400" dirty="0">
                <a:effectLst/>
                <a:highlight>
                  <a:srgbClr val="008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Check Mark</a:t>
            </a:r>
            <a:endParaRPr lang="en-CA" sz="2400" dirty="0">
              <a:highlight>
                <a:srgbClr val="008000"/>
              </a:highlight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8501C9A-483C-4EE2-AD56-C6D16DDA9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7"/>
    </mc:Choice>
    <mc:Fallback xmlns="">
      <p:transition spd="slow" advTm="6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C85097-55F8-469B-BC02-33285C26D6B9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50FD64-06C2-432D-911F-97AE33639908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74B2D8D5-CC04-45FA-A364-5C0B594D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609D6FE-A9ED-4AEF-B906-9B82D0D8C6F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84" y="497624"/>
            <a:ext cx="8079954" cy="57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ine Callout 2 166">
            <a:extLst>
              <a:ext uri="{FF2B5EF4-FFF2-40B4-BE49-F238E27FC236}">
                <a16:creationId xmlns:a16="http://schemas.microsoft.com/office/drawing/2014/main" id="{ABC28B63-07F6-4648-BFE5-B4B623E7A068}"/>
              </a:ext>
            </a:extLst>
          </p:cNvPr>
          <p:cNvSpPr/>
          <p:nvPr/>
        </p:nvSpPr>
        <p:spPr>
          <a:xfrm>
            <a:off x="0" y="648419"/>
            <a:ext cx="2027782" cy="769925"/>
          </a:xfrm>
          <a:prstGeom prst="borderCallout2">
            <a:avLst>
              <a:gd name="adj1" fmla="val 47717"/>
              <a:gd name="adj2" fmla="val 90177"/>
              <a:gd name="adj3" fmla="val 72015"/>
              <a:gd name="adj4" fmla="val 161082"/>
              <a:gd name="adj5" fmla="val 405878"/>
              <a:gd name="adj6" fmla="val 287967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TURN ON ALL TANKS</a:t>
            </a:r>
            <a:endParaRPr lang="en-C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Line Callout 2 3">
            <a:extLst>
              <a:ext uri="{FF2B5EF4-FFF2-40B4-BE49-F238E27FC236}">
                <a16:creationId xmlns:a16="http://schemas.microsoft.com/office/drawing/2014/main" id="{05B7AB44-25DE-4DC2-A24D-BA0737E72307}"/>
              </a:ext>
            </a:extLst>
          </p:cNvPr>
          <p:cNvSpPr/>
          <p:nvPr/>
        </p:nvSpPr>
        <p:spPr>
          <a:xfrm>
            <a:off x="0" y="2678754"/>
            <a:ext cx="2027784" cy="769925"/>
          </a:xfrm>
          <a:prstGeom prst="borderCallout2">
            <a:avLst>
              <a:gd name="adj1" fmla="val 48879"/>
              <a:gd name="adj2" fmla="val 98189"/>
              <a:gd name="adj3" fmla="val 48879"/>
              <a:gd name="adj4" fmla="val 117709"/>
              <a:gd name="adj5" fmla="val 157619"/>
              <a:gd name="adj6" fmla="val 154460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ASC ON</a:t>
            </a:r>
            <a:endParaRPr lang="en-C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Line Callout 2 2">
            <a:extLst>
              <a:ext uri="{FF2B5EF4-FFF2-40B4-BE49-F238E27FC236}">
                <a16:creationId xmlns:a16="http://schemas.microsoft.com/office/drawing/2014/main" id="{E507C927-74E9-49CE-A9B1-2C59A5A61741}"/>
              </a:ext>
            </a:extLst>
          </p:cNvPr>
          <p:cNvSpPr/>
          <p:nvPr/>
        </p:nvSpPr>
        <p:spPr>
          <a:xfrm>
            <a:off x="-1" y="4716500"/>
            <a:ext cx="2027781" cy="769925"/>
          </a:xfrm>
          <a:prstGeom prst="borderCallout2">
            <a:avLst>
              <a:gd name="adj1" fmla="val 47717"/>
              <a:gd name="adj2" fmla="val 96717"/>
              <a:gd name="adj3" fmla="val 48879"/>
              <a:gd name="adj4" fmla="val 117709"/>
              <a:gd name="adj5" fmla="val 143872"/>
              <a:gd name="adj6" fmla="val 21481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FAN SPEED IS PRESENT</a:t>
            </a:r>
            <a:endParaRPr lang="en-C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Line Callout 2 29">
            <a:extLst>
              <a:ext uri="{FF2B5EF4-FFF2-40B4-BE49-F238E27FC236}">
                <a16:creationId xmlns:a16="http://schemas.microsoft.com/office/drawing/2014/main" id="{DE838F16-FA80-4473-8D80-4A6320ECC5D6}"/>
              </a:ext>
            </a:extLst>
          </p:cNvPr>
          <p:cNvSpPr/>
          <p:nvPr/>
        </p:nvSpPr>
        <p:spPr>
          <a:xfrm>
            <a:off x="10107738" y="619447"/>
            <a:ext cx="2084262" cy="721984"/>
          </a:xfrm>
          <a:prstGeom prst="borderCallout2">
            <a:avLst>
              <a:gd name="adj1" fmla="val 50695"/>
              <a:gd name="adj2" fmla="val 6082"/>
              <a:gd name="adj3" fmla="val 50695"/>
              <a:gd name="adj4" fmla="val -17412"/>
              <a:gd name="adj5" fmla="val 243765"/>
              <a:gd name="adj6" fmla="val -65352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RATES ARE SET CORRECTLY</a:t>
            </a:r>
            <a:endParaRPr lang="en-C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Line Callout 2 7">
            <a:extLst>
              <a:ext uri="{FF2B5EF4-FFF2-40B4-BE49-F238E27FC236}">
                <a16:creationId xmlns:a16="http://schemas.microsoft.com/office/drawing/2014/main" id="{7063711C-B232-4113-B910-FE6CCAC77CD9}"/>
              </a:ext>
            </a:extLst>
          </p:cNvPr>
          <p:cNvSpPr/>
          <p:nvPr/>
        </p:nvSpPr>
        <p:spPr>
          <a:xfrm>
            <a:off x="10107739" y="2698058"/>
            <a:ext cx="2084261" cy="769925"/>
          </a:xfrm>
          <a:prstGeom prst="borderCallout2">
            <a:avLst>
              <a:gd name="adj1" fmla="val 50695"/>
              <a:gd name="adj2" fmla="val 6245"/>
              <a:gd name="adj3" fmla="val 50695"/>
              <a:gd name="adj4" fmla="val -17412"/>
              <a:gd name="adj5" fmla="val 387949"/>
              <a:gd name="adj6" fmla="val -88852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GROUND SPEED IS PRESENT</a:t>
            </a:r>
            <a:endParaRPr lang="en-C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Line Callout 2 4">
            <a:extLst>
              <a:ext uri="{FF2B5EF4-FFF2-40B4-BE49-F238E27FC236}">
                <a16:creationId xmlns:a16="http://schemas.microsoft.com/office/drawing/2014/main" id="{09999C01-0C3B-4B47-A6E1-D70F511ACA8C}"/>
              </a:ext>
            </a:extLst>
          </p:cNvPr>
          <p:cNvSpPr/>
          <p:nvPr/>
        </p:nvSpPr>
        <p:spPr>
          <a:xfrm>
            <a:off x="10107739" y="4794740"/>
            <a:ext cx="1976056" cy="721983"/>
          </a:xfrm>
          <a:prstGeom prst="borderCallout2">
            <a:avLst>
              <a:gd name="adj1" fmla="val 50695"/>
              <a:gd name="adj2" fmla="val 4591"/>
              <a:gd name="adj3" fmla="val 49376"/>
              <a:gd name="adj4" fmla="val -13074"/>
              <a:gd name="adj5" fmla="val 128348"/>
              <a:gd name="adj6" fmla="val -18649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MASTER SWITCH</a:t>
            </a:r>
            <a:endParaRPr lang="en-C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8A522-CA58-498C-8BFD-9BB6684A425A}"/>
              </a:ext>
            </a:extLst>
          </p:cNvPr>
          <p:cNvSpPr txBox="1"/>
          <p:nvPr/>
        </p:nvSpPr>
        <p:spPr>
          <a:xfrm>
            <a:off x="771525" y="23813"/>
            <a:ext cx="1064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 to the Seeder Home screen. Ensure the following items are checked before Engaging the Master Switch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123789B-C3D1-44FB-96E4-12D592F5A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9"/>
    </mc:Choice>
    <mc:Fallback xmlns="">
      <p:transition spd="slow" advTm="26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F2FF3-6DCC-4CF0-8ACE-51F5CD59EA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200" cy="56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E24C3-08A6-4075-95A8-6A0E710CF64A}"/>
              </a:ext>
            </a:extLst>
          </p:cNvPr>
          <p:cNvSpPr txBox="1"/>
          <p:nvPr/>
        </p:nvSpPr>
        <p:spPr>
          <a:xfrm>
            <a:off x="9710142" y="118587"/>
            <a:ext cx="2265957" cy="38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following icons on the Seeder Home screen will change colors when the Master Switch is active.  Green Seeding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F7CA7-03C7-418A-AD80-449C7E68387D}"/>
              </a:ext>
            </a:extLst>
          </p:cNvPr>
          <p:cNvSpPr txBox="1"/>
          <p:nvPr/>
        </p:nvSpPr>
        <p:spPr>
          <a:xfrm>
            <a:off x="-169069" y="5610224"/>
            <a:ext cx="12361069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There is a several second delay for features on the screen to change to the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green, this is based on the transition time of the product from the metering wheels to the openers.</a:t>
            </a:r>
            <a:endParaRPr lang="en-C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CEA547-4359-41D0-9372-6155D92DA83B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94E4F2-044D-45DF-BA4E-486C8F9AB505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Morris Logo No Bullet_RED.eps">
              <a:extLst>
                <a:ext uri="{FF2B5EF4-FFF2-40B4-BE49-F238E27FC236}">
                  <a16:creationId xmlns:a16="http://schemas.microsoft.com/office/drawing/2014/main" id="{E65EC7AE-5093-4454-A071-0AF7CEB9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00440B-B6B0-4BF1-A9CD-9399F28AA63B}"/>
              </a:ext>
            </a:extLst>
          </p:cNvPr>
          <p:cNvCxnSpPr>
            <a:cxnSpLocks/>
          </p:cNvCxnSpPr>
          <p:nvPr/>
        </p:nvCxnSpPr>
        <p:spPr>
          <a:xfrm flipH="1">
            <a:off x="8596313" y="4400550"/>
            <a:ext cx="31670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C0D4F53-ACED-483C-A63B-B33877187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7"/>
    </mc:Choice>
    <mc:Fallback xmlns="">
      <p:transition spd="slow" advTm="13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52BCB-F67C-4622-ABBA-E30B71EE96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200" cy="56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1BBFA3-F2DE-46E4-9F61-BDDE5FCCC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62607" r="7051" b="11325"/>
          <a:stretch/>
        </p:blipFill>
        <p:spPr bwMode="auto">
          <a:xfrm>
            <a:off x="4453741" y="3596120"/>
            <a:ext cx="4025241" cy="1319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5368D-59A2-404E-A2D9-B68B12B42D79}"/>
              </a:ext>
            </a:extLst>
          </p:cNvPr>
          <p:cNvSpPr txBox="1"/>
          <p:nvPr/>
        </p:nvSpPr>
        <p:spPr>
          <a:xfrm>
            <a:off x="9495620" y="217239"/>
            <a:ext cx="2446663" cy="38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following icons on the Seeder Home screen will change colors when the Master Switch is active.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Yellow Ready to Seeding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AA7D8C-E1E4-4300-882B-78A366379D4F}"/>
              </a:ext>
            </a:extLst>
          </p:cNvPr>
          <p:cNvCxnSpPr>
            <a:cxnSpLocks/>
          </p:cNvCxnSpPr>
          <p:nvPr/>
        </p:nvCxnSpPr>
        <p:spPr>
          <a:xfrm flipH="1">
            <a:off x="8596313" y="4105291"/>
            <a:ext cx="1021412" cy="2952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F67CB2F-1B32-4AF5-A417-5C381C569D7B}"/>
              </a:ext>
            </a:extLst>
          </p:cNvPr>
          <p:cNvGrpSpPr/>
          <p:nvPr/>
        </p:nvGrpSpPr>
        <p:grpSpPr>
          <a:xfrm>
            <a:off x="2" y="6269003"/>
            <a:ext cx="12191999" cy="588999"/>
            <a:chOff x="1" y="6269001"/>
            <a:chExt cx="12191999" cy="588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B6FB18-685D-4699-B32B-0E03D0B39AB0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Morris Logo No Bullet_RED.eps">
              <a:extLst>
                <a:ext uri="{FF2B5EF4-FFF2-40B4-BE49-F238E27FC236}">
                  <a16:creationId xmlns:a16="http://schemas.microsoft.com/office/drawing/2014/main" id="{4462F67E-C1F1-4BF6-948D-C6F7FE186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48246D-B60D-4512-B39D-BADC4F782D5A}"/>
              </a:ext>
            </a:extLst>
          </p:cNvPr>
          <p:cNvSpPr txBox="1"/>
          <p:nvPr/>
        </p:nvSpPr>
        <p:spPr>
          <a:xfrm>
            <a:off x="-169069" y="5610224"/>
            <a:ext cx="12361069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There is a several second delay for features on the screen to change to the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yellow, this is based on the transition time of the product from the metering wheels to the openers.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E609D6FE-A9ED-4AEF-B906-9B82D0D8C6F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6" t="63840" r="7693" b="11658"/>
          <a:stretch/>
        </p:blipFill>
        <p:spPr bwMode="auto">
          <a:xfrm>
            <a:off x="4431707" y="3607137"/>
            <a:ext cx="4025241" cy="1319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436FDD43-C388-47DB-8A2D-BE6ECCD826E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r="66827" b="63024"/>
          <a:stretch/>
        </p:blipFill>
        <p:spPr bwMode="auto">
          <a:xfrm>
            <a:off x="651538" y="54590"/>
            <a:ext cx="2320262" cy="1787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034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293</Words>
  <Application>Microsoft Office PowerPoint</Application>
  <PresentationFormat>Widescreen</PresentationFormat>
  <Paragraphs>22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Mclaren</dc:creator>
  <cp:lastModifiedBy>Gregory Szteina</cp:lastModifiedBy>
  <cp:revision>5</cp:revision>
  <dcterms:created xsi:type="dcterms:W3CDTF">2020-12-01T20:58:22Z</dcterms:created>
  <dcterms:modified xsi:type="dcterms:W3CDTF">2022-02-14T19:53:34Z</dcterms:modified>
</cp:coreProperties>
</file>