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1FC11-19DC-42B2-AD78-D1A6EF5FAF61}" v="29" dt="2020-12-14T18:06:12.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varScale="1">
        <p:scale>
          <a:sx n="99" d="100"/>
          <a:sy n="99" d="100"/>
        </p:scale>
        <p:origin x="1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Mclaren" userId="b32a91fb-bb55-4a10-af96-bc1ca868c72d" providerId="ADAL" clId="{5B71FC11-19DC-42B2-AD78-D1A6EF5FAF61}"/>
    <pc:docChg chg="custSel modSld">
      <pc:chgData name="Ryan Mclaren" userId="b32a91fb-bb55-4a10-af96-bc1ca868c72d" providerId="ADAL" clId="{5B71FC11-19DC-42B2-AD78-D1A6EF5FAF61}" dt="2020-12-14T18:06:12.362" v="248"/>
      <pc:docMkLst>
        <pc:docMk/>
      </pc:docMkLst>
      <pc:sldChg chg="addSp delSp modSp mod">
        <pc:chgData name="Ryan Mclaren" userId="b32a91fb-bb55-4a10-af96-bc1ca868c72d" providerId="ADAL" clId="{5B71FC11-19DC-42B2-AD78-D1A6EF5FAF61}" dt="2020-12-14T17:37:27.342" v="4"/>
        <pc:sldMkLst>
          <pc:docMk/>
          <pc:sldMk cId="965629310" sldId="256"/>
        </pc:sldMkLst>
        <pc:spChg chg="mod">
          <ac:chgData name="Ryan Mclaren" userId="b32a91fb-bb55-4a10-af96-bc1ca868c72d" providerId="ADAL" clId="{5B71FC11-19DC-42B2-AD78-D1A6EF5FAF61}" dt="2020-12-14T16:08:29.672" v="1" actId="20577"/>
          <ac:spMkLst>
            <pc:docMk/>
            <pc:sldMk cId="965629310" sldId="256"/>
            <ac:spMk id="10" creationId="{09BC591E-9C77-4241-B8E1-B3D3696B0873}"/>
          </ac:spMkLst>
        </pc:spChg>
        <pc:picChg chg="add del mod">
          <ac:chgData name="Ryan Mclaren" userId="b32a91fb-bb55-4a10-af96-bc1ca868c72d" providerId="ADAL" clId="{5B71FC11-19DC-42B2-AD78-D1A6EF5FAF61}" dt="2020-12-14T17:37:15.063" v="3"/>
          <ac:picMkLst>
            <pc:docMk/>
            <pc:sldMk cId="965629310" sldId="256"/>
            <ac:picMk id="2" creationId="{805176D7-7E7F-426C-80BD-6CFD018E20DD}"/>
          </ac:picMkLst>
        </pc:picChg>
        <pc:picChg chg="add del mod">
          <ac:chgData name="Ryan Mclaren" userId="b32a91fb-bb55-4a10-af96-bc1ca868c72d" providerId="ADAL" clId="{5B71FC11-19DC-42B2-AD78-D1A6EF5FAF61}" dt="2020-12-14T17:37:27.342" v="4"/>
          <ac:picMkLst>
            <pc:docMk/>
            <pc:sldMk cId="965629310" sldId="256"/>
            <ac:picMk id="3" creationId="{4A02CB88-8EF3-4E81-84E1-89A5A24E7310}"/>
          </ac:picMkLst>
        </pc:picChg>
        <pc:picChg chg="add mod">
          <ac:chgData name="Ryan Mclaren" userId="b32a91fb-bb55-4a10-af96-bc1ca868c72d" providerId="ADAL" clId="{5B71FC11-19DC-42B2-AD78-D1A6EF5FAF61}" dt="2020-12-14T17:37:27.342" v="4"/>
          <ac:picMkLst>
            <pc:docMk/>
            <pc:sldMk cId="965629310" sldId="256"/>
            <ac:picMk id="7" creationId="{37F97DE5-7272-49B9-8633-89329405E626}"/>
          </ac:picMkLst>
        </pc:picChg>
      </pc:sldChg>
      <pc:sldChg chg="addSp modSp">
        <pc:chgData name="Ryan Mclaren" userId="b32a91fb-bb55-4a10-af96-bc1ca868c72d" providerId="ADAL" clId="{5B71FC11-19DC-42B2-AD78-D1A6EF5FAF61}" dt="2020-12-14T17:37:37.842" v="5"/>
        <pc:sldMkLst>
          <pc:docMk/>
          <pc:sldMk cId="1133648197" sldId="257"/>
        </pc:sldMkLst>
        <pc:picChg chg="add mod">
          <ac:chgData name="Ryan Mclaren" userId="b32a91fb-bb55-4a10-af96-bc1ca868c72d" providerId="ADAL" clId="{5B71FC11-19DC-42B2-AD78-D1A6EF5FAF61}" dt="2020-12-14T17:37:37.842" v="5"/>
          <ac:picMkLst>
            <pc:docMk/>
            <pc:sldMk cId="1133648197" sldId="257"/>
            <ac:picMk id="6" creationId="{592D9E59-D096-4FDD-A06F-4023417F97D6}"/>
          </ac:picMkLst>
        </pc:picChg>
      </pc:sldChg>
      <pc:sldChg chg="addSp modSp">
        <pc:chgData name="Ryan Mclaren" userId="b32a91fb-bb55-4a10-af96-bc1ca868c72d" providerId="ADAL" clId="{5B71FC11-19DC-42B2-AD78-D1A6EF5FAF61}" dt="2020-12-14T17:39:00.207" v="6"/>
        <pc:sldMkLst>
          <pc:docMk/>
          <pc:sldMk cId="3980119887" sldId="258"/>
        </pc:sldMkLst>
        <pc:picChg chg="add mod">
          <ac:chgData name="Ryan Mclaren" userId="b32a91fb-bb55-4a10-af96-bc1ca868c72d" providerId="ADAL" clId="{5B71FC11-19DC-42B2-AD78-D1A6EF5FAF61}" dt="2020-12-14T17:39:00.207" v="6"/>
          <ac:picMkLst>
            <pc:docMk/>
            <pc:sldMk cId="3980119887" sldId="258"/>
            <ac:picMk id="6" creationId="{4339B10A-01AF-492A-A795-92FEFBCB9F6D}"/>
          </ac:picMkLst>
        </pc:picChg>
      </pc:sldChg>
      <pc:sldChg chg="addSp delSp modSp">
        <pc:chgData name="Ryan Mclaren" userId="b32a91fb-bb55-4a10-af96-bc1ca868c72d" providerId="ADAL" clId="{5B71FC11-19DC-42B2-AD78-D1A6EF5FAF61}" dt="2020-12-14T17:40:12.465" v="9"/>
        <pc:sldMkLst>
          <pc:docMk/>
          <pc:sldMk cId="1097302191" sldId="259"/>
        </pc:sldMkLst>
        <pc:picChg chg="add del mod">
          <ac:chgData name="Ryan Mclaren" userId="b32a91fb-bb55-4a10-af96-bc1ca868c72d" providerId="ADAL" clId="{5B71FC11-19DC-42B2-AD78-D1A6EF5FAF61}" dt="2020-12-14T17:39:50.921" v="8"/>
          <ac:picMkLst>
            <pc:docMk/>
            <pc:sldMk cId="1097302191" sldId="259"/>
            <ac:picMk id="6" creationId="{41E2ADBF-3513-4B6D-9BF2-4DFC057DC774}"/>
          </ac:picMkLst>
        </pc:picChg>
        <pc:picChg chg="add del mod">
          <ac:chgData name="Ryan Mclaren" userId="b32a91fb-bb55-4a10-af96-bc1ca868c72d" providerId="ADAL" clId="{5B71FC11-19DC-42B2-AD78-D1A6EF5FAF61}" dt="2020-12-14T17:40:12.465" v="9"/>
          <ac:picMkLst>
            <pc:docMk/>
            <pc:sldMk cId="1097302191" sldId="259"/>
            <ac:picMk id="7" creationId="{8BFAC1C5-36DE-4C38-B2E8-8B069F599DE5}"/>
          </ac:picMkLst>
        </pc:picChg>
        <pc:picChg chg="add mod">
          <ac:chgData name="Ryan Mclaren" userId="b32a91fb-bb55-4a10-af96-bc1ca868c72d" providerId="ADAL" clId="{5B71FC11-19DC-42B2-AD78-D1A6EF5FAF61}" dt="2020-12-14T17:40:12.465" v="9"/>
          <ac:picMkLst>
            <pc:docMk/>
            <pc:sldMk cId="1097302191" sldId="259"/>
            <ac:picMk id="10" creationId="{E34A24CD-2DBA-49FF-8591-05A40325D9D0}"/>
          </ac:picMkLst>
        </pc:picChg>
      </pc:sldChg>
      <pc:sldChg chg="addSp modSp">
        <pc:chgData name="Ryan Mclaren" userId="b32a91fb-bb55-4a10-af96-bc1ca868c72d" providerId="ADAL" clId="{5B71FC11-19DC-42B2-AD78-D1A6EF5FAF61}" dt="2020-12-14T17:40:33.853" v="10"/>
        <pc:sldMkLst>
          <pc:docMk/>
          <pc:sldMk cId="2280088980" sldId="260"/>
        </pc:sldMkLst>
        <pc:picChg chg="add mod">
          <ac:chgData name="Ryan Mclaren" userId="b32a91fb-bb55-4a10-af96-bc1ca868c72d" providerId="ADAL" clId="{5B71FC11-19DC-42B2-AD78-D1A6EF5FAF61}" dt="2020-12-14T17:40:33.853" v="10"/>
          <ac:picMkLst>
            <pc:docMk/>
            <pc:sldMk cId="2280088980" sldId="260"/>
            <ac:picMk id="6" creationId="{DC38A717-995F-4BC1-A263-294E17D7FD9A}"/>
          </ac:picMkLst>
        </pc:picChg>
      </pc:sldChg>
      <pc:sldChg chg="addSp modSp">
        <pc:chgData name="Ryan Mclaren" userId="b32a91fb-bb55-4a10-af96-bc1ca868c72d" providerId="ADAL" clId="{5B71FC11-19DC-42B2-AD78-D1A6EF5FAF61}" dt="2020-12-14T17:40:53.164" v="11"/>
        <pc:sldMkLst>
          <pc:docMk/>
          <pc:sldMk cId="1328533100" sldId="261"/>
        </pc:sldMkLst>
        <pc:picChg chg="add mod">
          <ac:chgData name="Ryan Mclaren" userId="b32a91fb-bb55-4a10-af96-bc1ca868c72d" providerId="ADAL" clId="{5B71FC11-19DC-42B2-AD78-D1A6EF5FAF61}" dt="2020-12-14T17:40:53.164" v="11"/>
          <ac:picMkLst>
            <pc:docMk/>
            <pc:sldMk cId="1328533100" sldId="261"/>
            <ac:picMk id="6" creationId="{8A2BB23E-366D-497C-A7CC-43ED6B90A2B6}"/>
          </ac:picMkLst>
        </pc:picChg>
      </pc:sldChg>
      <pc:sldChg chg="addSp modSp">
        <pc:chgData name="Ryan Mclaren" userId="b32a91fb-bb55-4a10-af96-bc1ca868c72d" providerId="ADAL" clId="{5B71FC11-19DC-42B2-AD78-D1A6EF5FAF61}" dt="2020-12-14T17:41:23.105" v="12"/>
        <pc:sldMkLst>
          <pc:docMk/>
          <pc:sldMk cId="2117226753" sldId="262"/>
        </pc:sldMkLst>
        <pc:picChg chg="add mod">
          <ac:chgData name="Ryan Mclaren" userId="b32a91fb-bb55-4a10-af96-bc1ca868c72d" providerId="ADAL" clId="{5B71FC11-19DC-42B2-AD78-D1A6EF5FAF61}" dt="2020-12-14T17:41:23.105" v="12"/>
          <ac:picMkLst>
            <pc:docMk/>
            <pc:sldMk cId="2117226753" sldId="262"/>
            <ac:picMk id="6" creationId="{9C034AD6-ADEB-4A4B-9375-9F999B5DB4F9}"/>
          </ac:picMkLst>
        </pc:picChg>
      </pc:sldChg>
      <pc:sldChg chg="addSp delSp modSp mod">
        <pc:chgData name="Ryan Mclaren" userId="b32a91fb-bb55-4a10-af96-bc1ca868c72d" providerId="ADAL" clId="{5B71FC11-19DC-42B2-AD78-D1A6EF5FAF61}" dt="2020-12-14T17:46:14.350" v="48"/>
        <pc:sldMkLst>
          <pc:docMk/>
          <pc:sldMk cId="2191258938" sldId="263"/>
        </pc:sldMkLst>
        <pc:spChg chg="mod">
          <ac:chgData name="Ryan Mclaren" userId="b32a91fb-bb55-4a10-af96-bc1ca868c72d" providerId="ADAL" clId="{5B71FC11-19DC-42B2-AD78-D1A6EF5FAF61}" dt="2020-12-14T17:45:33.737" v="47" actId="20577"/>
          <ac:spMkLst>
            <pc:docMk/>
            <pc:sldMk cId="2191258938" sldId="263"/>
            <ac:spMk id="14" creationId="{F4668D39-435F-4EB5-8F18-18D46DD647F2}"/>
          </ac:spMkLst>
        </pc:spChg>
        <pc:picChg chg="add del mod">
          <ac:chgData name="Ryan Mclaren" userId="b32a91fb-bb55-4a10-af96-bc1ca868c72d" providerId="ADAL" clId="{5B71FC11-19DC-42B2-AD78-D1A6EF5FAF61}" dt="2020-12-14T17:46:14.350" v="48"/>
          <ac:picMkLst>
            <pc:docMk/>
            <pc:sldMk cId="2191258938" sldId="263"/>
            <ac:picMk id="6" creationId="{80D497AE-218B-42D0-8379-D7F72E64E8DF}"/>
          </ac:picMkLst>
        </pc:picChg>
        <pc:picChg chg="add mod">
          <ac:chgData name="Ryan Mclaren" userId="b32a91fb-bb55-4a10-af96-bc1ca868c72d" providerId="ADAL" clId="{5B71FC11-19DC-42B2-AD78-D1A6EF5FAF61}" dt="2020-12-14T17:46:14.350" v="48"/>
          <ac:picMkLst>
            <pc:docMk/>
            <pc:sldMk cId="2191258938" sldId="263"/>
            <ac:picMk id="8" creationId="{9E148317-E31D-404F-9B38-3E76A8767488}"/>
          </ac:picMkLst>
        </pc:picChg>
        <pc:picChg chg="mod">
          <ac:chgData name="Ryan Mclaren" userId="b32a91fb-bb55-4a10-af96-bc1ca868c72d" providerId="ADAL" clId="{5B71FC11-19DC-42B2-AD78-D1A6EF5FAF61}" dt="2020-12-14T17:42:50.320" v="38" actId="1076"/>
          <ac:picMkLst>
            <pc:docMk/>
            <pc:sldMk cId="2191258938" sldId="263"/>
            <ac:picMk id="16" creationId="{4F1F56C3-89D0-46DE-8345-8EA1FAA50AE0}"/>
          </ac:picMkLst>
        </pc:picChg>
      </pc:sldChg>
      <pc:sldChg chg="addSp modSp">
        <pc:chgData name="Ryan Mclaren" userId="b32a91fb-bb55-4a10-af96-bc1ca868c72d" providerId="ADAL" clId="{5B71FC11-19DC-42B2-AD78-D1A6EF5FAF61}" dt="2020-12-14T17:46:35.201" v="49"/>
        <pc:sldMkLst>
          <pc:docMk/>
          <pc:sldMk cId="3744080377" sldId="264"/>
        </pc:sldMkLst>
        <pc:picChg chg="add mod">
          <ac:chgData name="Ryan Mclaren" userId="b32a91fb-bb55-4a10-af96-bc1ca868c72d" providerId="ADAL" clId="{5B71FC11-19DC-42B2-AD78-D1A6EF5FAF61}" dt="2020-12-14T17:46:35.201" v="49"/>
          <ac:picMkLst>
            <pc:docMk/>
            <pc:sldMk cId="3744080377" sldId="264"/>
            <ac:picMk id="6" creationId="{DDBCF418-830C-4837-A5DF-07C073BAAE92}"/>
          </ac:picMkLst>
        </pc:picChg>
      </pc:sldChg>
      <pc:sldChg chg="addSp delSp modSp">
        <pc:chgData name="Ryan Mclaren" userId="b32a91fb-bb55-4a10-af96-bc1ca868c72d" providerId="ADAL" clId="{5B71FC11-19DC-42B2-AD78-D1A6EF5FAF61}" dt="2020-12-14T17:47:30.277" v="52"/>
        <pc:sldMkLst>
          <pc:docMk/>
          <pc:sldMk cId="3634965850" sldId="265"/>
        </pc:sldMkLst>
        <pc:picChg chg="add del mod">
          <ac:chgData name="Ryan Mclaren" userId="b32a91fb-bb55-4a10-af96-bc1ca868c72d" providerId="ADAL" clId="{5B71FC11-19DC-42B2-AD78-D1A6EF5FAF61}" dt="2020-12-14T17:47:03.934" v="51"/>
          <ac:picMkLst>
            <pc:docMk/>
            <pc:sldMk cId="3634965850" sldId="265"/>
            <ac:picMk id="6" creationId="{1D62F65B-27B9-48AD-9955-93FE4EF80785}"/>
          </ac:picMkLst>
        </pc:picChg>
        <pc:picChg chg="add del mod">
          <ac:chgData name="Ryan Mclaren" userId="b32a91fb-bb55-4a10-af96-bc1ca868c72d" providerId="ADAL" clId="{5B71FC11-19DC-42B2-AD78-D1A6EF5FAF61}" dt="2020-12-14T17:47:30.277" v="52"/>
          <ac:picMkLst>
            <pc:docMk/>
            <pc:sldMk cId="3634965850" sldId="265"/>
            <ac:picMk id="10" creationId="{69C0D89A-FDED-4552-8659-FFC9371EBD42}"/>
          </ac:picMkLst>
        </pc:picChg>
        <pc:picChg chg="add mod">
          <ac:chgData name="Ryan Mclaren" userId="b32a91fb-bb55-4a10-af96-bc1ca868c72d" providerId="ADAL" clId="{5B71FC11-19DC-42B2-AD78-D1A6EF5FAF61}" dt="2020-12-14T17:47:30.277" v="52"/>
          <ac:picMkLst>
            <pc:docMk/>
            <pc:sldMk cId="3634965850" sldId="265"/>
            <ac:picMk id="11" creationId="{D1159770-E424-44F5-A607-6FDCEBCDD1AA}"/>
          </ac:picMkLst>
        </pc:picChg>
      </pc:sldChg>
      <pc:sldChg chg="addSp delSp modSp mod">
        <pc:chgData name="Ryan Mclaren" userId="b32a91fb-bb55-4a10-af96-bc1ca868c72d" providerId="ADAL" clId="{5B71FC11-19DC-42B2-AD78-D1A6EF5FAF61}" dt="2020-12-14T17:51:42.596" v="158"/>
        <pc:sldMkLst>
          <pc:docMk/>
          <pc:sldMk cId="2734957391" sldId="266"/>
        </pc:sldMkLst>
        <pc:spChg chg="mod">
          <ac:chgData name="Ryan Mclaren" userId="b32a91fb-bb55-4a10-af96-bc1ca868c72d" providerId="ADAL" clId="{5B71FC11-19DC-42B2-AD78-D1A6EF5FAF61}" dt="2020-12-14T17:51:17.288" v="156" actId="20577"/>
          <ac:spMkLst>
            <pc:docMk/>
            <pc:sldMk cId="2734957391" sldId="266"/>
            <ac:spMk id="13" creationId="{0632AA2E-13BF-4CFB-B3F5-C71D135B0EFB}"/>
          </ac:spMkLst>
        </pc:spChg>
        <pc:picChg chg="add del mod">
          <ac:chgData name="Ryan Mclaren" userId="b32a91fb-bb55-4a10-af96-bc1ca868c72d" providerId="ADAL" clId="{5B71FC11-19DC-42B2-AD78-D1A6EF5FAF61}" dt="2020-12-14T17:50:33.230" v="103"/>
          <ac:picMkLst>
            <pc:docMk/>
            <pc:sldMk cId="2734957391" sldId="266"/>
            <ac:picMk id="6" creationId="{AE6BC58A-643E-4E68-9323-96AEFFDCD388}"/>
          </ac:picMkLst>
        </pc:picChg>
        <pc:picChg chg="add del mod">
          <ac:chgData name="Ryan Mclaren" userId="b32a91fb-bb55-4a10-af96-bc1ca868c72d" providerId="ADAL" clId="{5B71FC11-19DC-42B2-AD78-D1A6EF5FAF61}" dt="2020-12-14T17:51:42.596" v="158"/>
          <ac:picMkLst>
            <pc:docMk/>
            <pc:sldMk cId="2734957391" sldId="266"/>
            <ac:picMk id="9" creationId="{4CEB33D0-EE1E-4626-B76D-D38FD02F70EE}"/>
          </ac:picMkLst>
        </pc:picChg>
        <pc:picChg chg="add mod">
          <ac:chgData name="Ryan Mclaren" userId="b32a91fb-bb55-4a10-af96-bc1ca868c72d" providerId="ADAL" clId="{5B71FC11-19DC-42B2-AD78-D1A6EF5FAF61}" dt="2020-12-14T17:51:42.596" v="158"/>
          <ac:picMkLst>
            <pc:docMk/>
            <pc:sldMk cId="2734957391" sldId="266"/>
            <ac:picMk id="10" creationId="{2A028699-1B90-4512-B027-B7B0654281E9}"/>
          </ac:picMkLst>
        </pc:picChg>
        <pc:picChg chg="mod">
          <ac:chgData name="Ryan Mclaren" userId="b32a91fb-bb55-4a10-af96-bc1ca868c72d" providerId="ADAL" clId="{5B71FC11-19DC-42B2-AD78-D1A6EF5FAF61}" dt="2020-12-14T17:51:22.891" v="157" actId="1076"/>
          <ac:picMkLst>
            <pc:docMk/>
            <pc:sldMk cId="2734957391" sldId="266"/>
            <ac:picMk id="14" creationId="{0A406D09-10E3-422A-8BE2-9D81A2A29B3C}"/>
          </ac:picMkLst>
        </pc:picChg>
      </pc:sldChg>
      <pc:sldChg chg="addSp delSp modSp mod">
        <pc:chgData name="Ryan Mclaren" userId="b32a91fb-bb55-4a10-af96-bc1ca868c72d" providerId="ADAL" clId="{5B71FC11-19DC-42B2-AD78-D1A6EF5FAF61}" dt="2020-12-14T17:58:14.922" v="230"/>
        <pc:sldMkLst>
          <pc:docMk/>
          <pc:sldMk cId="3718479420" sldId="267"/>
        </pc:sldMkLst>
        <pc:spChg chg="mod">
          <ac:chgData name="Ryan Mclaren" userId="b32a91fb-bb55-4a10-af96-bc1ca868c72d" providerId="ADAL" clId="{5B71FC11-19DC-42B2-AD78-D1A6EF5FAF61}" dt="2020-12-14T17:55:35.723" v="228" actId="20577"/>
          <ac:spMkLst>
            <pc:docMk/>
            <pc:sldMk cId="3718479420" sldId="267"/>
            <ac:spMk id="7" creationId="{EEE07512-4125-455C-91BC-F95445C333E0}"/>
          </ac:spMkLst>
        </pc:spChg>
        <pc:picChg chg="add del mod">
          <ac:chgData name="Ryan Mclaren" userId="b32a91fb-bb55-4a10-af96-bc1ca868c72d" providerId="ADAL" clId="{5B71FC11-19DC-42B2-AD78-D1A6EF5FAF61}" dt="2020-12-14T17:58:14.922" v="230"/>
          <ac:picMkLst>
            <pc:docMk/>
            <pc:sldMk cId="3718479420" sldId="267"/>
            <ac:picMk id="6" creationId="{27CAED4F-D61A-4200-80B9-F40C7F37EF25}"/>
          </ac:picMkLst>
        </pc:picChg>
        <pc:picChg chg="add mod">
          <ac:chgData name="Ryan Mclaren" userId="b32a91fb-bb55-4a10-af96-bc1ca868c72d" providerId="ADAL" clId="{5B71FC11-19DC-42B2-AD78-D1A6EF5FAF61}" dt="2020-12-14T17:58:14.922" v="230"/>
          <ac:picMkLst>
            <pc:docMk/>
            <pc:sldMk cId="3718479420" sldId="267"/>
            <ac:picMk id="8" creationId="{DA4D6E0A-EC1A-47F0-ABC7-DCA8E3DEE5C6}"/>
          </ac:picMkLst>
        </pc:picChg>
      </pc:sldChg>
      <pc:sldChg chg="addSp delSp modSp mod">
        <pc:chgData name="Ryan Mclaren" userId="b32a91fb-bb55-4a10-af96-bc1ca868c72d" providerId="ADAL" clId="{5B71FC11-19DC-42B2-AD78-D1A6EF5FAF61}" dt="2020-12-14T18:04:24.079" v="247"/>
        <pc:sldMkLst>
          <pc:docMk/>
          <pc:sldMk cId="1680209695" sldId="268"/>
        </pc:sldMkLst>
        <pc:spChg chg="mod">
          <ac:chgData name="Ryan Mclaren" userId="b32a91fb-bb55-4a10-af96-bc1ca868c72d" providerId="ADAL" clId="{5B71FC11-19DC-42B2-AD78-D1A6EF5FAF61}" dt="2020-12-14T18:02:51.207" v="243" actId="20577"/>
          <ac:spMkLst>
            <pc:docMk/>
            <pc:sldMk cId="1680209695" sldId="268"/>
            <ac:spMk id="8" creationId="{8B92DC78-7D83-48F6-89CC-E5C96D4757B5}"/>
          </ac:spMkLst>
        </pc:spChg>
        <pc:picChg chg="add del mod">
          <ac:chgData name="Ryan Mclaren" userId="b32a91fb-bb55-4a10-af96-bc1ca868c72d" providerId="ADAL" clId="{5B71FC11-19DC-42B2-AD78-D1A6EF5FAF61}" dt="2020-12-14T18:03:31.368" v="244"/>
          <ac:picMkLst>
            <pc:docMk/>
            <pc:sldMk cId="1680209695" sldId="268"/>
            <ac:picMk id="7" creationId="{306F8A33-E5E6-4203-B982-8FC673CC3C31}"/>
          </ac:picMkLst>
        </pc:picChg>
        <pc:picChg chg="add del mod">
          <ac:chgData name="Ryan Mclaren" userId="b32a91fb-bb55-4a10-af96-bc1ca868c72d" providerId="ADAL" clId="{5B71FC11-19DC-42B2-AD78-D1A6EF5FAF61}" dt="2020-12-14T18:03:39.437" v="245"/>
          <ac:picMkLst>
            <pc:docMk/>
            <pc:sldMk cId="1680209695" sldId="268"/>
            <ac:picMk id="9" creationId="{35FC6708-4E17-4AB2-A51E-583F061157A1}"/>
          </ac:picMkLst>
        </pc:picChg>
        <pc:picChg chg="add del mod">
          <ac:chgData name="Ryan Mclaren" userId="b32a91fb-bb55-4a10-af96-bc1ca868c72d" providerId="ADAL" clId="{5B71FC11-19DC-42B2-AD78-D1A6EF5FAF61}" dt="2020-12-14T18:04:05.614" v="246"/>
          <ac:picMkLst>
            <pc:docMk/>
            <pc:sldMk cId="1680209695" sldId="268"/>
            <ac:picMk id="10" creationId="{CF36A345-BDA6-407B-BCC1-7E55740564D3}"/>
          </ac:picMkLst>
        </pc:picChg>
        <pc:picChg chg="add del mod">
          <ac:chgData name="Ryan Mclaren" userId="b32a91fb-bb55-4a10-af96-bc1ca868c72d" providerId="ADAL" clId="{5B71FC11-19DC-42B2-AD78-D1A6EF5FAF61}" dt="2020-12-14T18:04:24.079" v="247"/>
          <ac:picMkLst>
            <pc:docMk/>
            <pc:sldMk cId="1680209695" sldId="268"/>
            <ac:picMk id="11" creationId="{78785588-1F94-4E8E-867C-6E3A4C2A4151}"/>
          </ac:picMkLst>
        </pc:picChg>
        <pc:picChg chg="add mod">
          <ac:chgData name="Ryan Mclaren" userId="b32a91fb-bb55-4a10-af96-bc1ca868c72d" providerId="ADAL" clId="{5B71FC11-19DC-42B2-AD78-D1A6EF5FAF61}" dt="2020-12-14T18:04:24.079" v="247"/>
          <ac:picMkLst>
            <pc:docMk/>
            <pc:sldMk cId="1680209695" sldId="268"/>
            <ac:picMk id="12" creationId="{7FB6E502-1BDE-4C07-93D9-5E67B682B6E7}"/>
          </ac:picMkLst>
        </pc:picChg>
      </pc:sldChg>
      <pc:sldChg chg="addSp modSp">
        <pc:chgData name="Ryan Mclaren" userId="b32a91fb-bb55-4a10-af96-bc1ca868c72d" providerId="ADAL" clId="{5B71FC11-19DC-42B2-AD78-D1A6EF5FAF61}" dt="2020-12-14T17:51:57.658" v="159"/>
        <pc:sldMkLst>
          <pc:docMk/>
          <pc:sldMk cId="1138101875" sldId="269"/>
        </pc:sldMkLst>
        <pc:picChg chg="add mod">
          <ac:chgData name="Ryan Mclaren" userId="b32a91fb-bb55-4a10-af96-bc1ca868c72d" providerId="ADAL" clId="{5B71FC11-19DC-42B2-AD78-D1A6EF5FAF61}" dt="2020-12-14T17:51:57.658" v="159"/>
          <ac:picMkLst>
            <pc:docMk/>
            <pc:sldMk cId="1138101875" sldId="269"/>
            <ac:picMk id="6" creationId="{84A6E5B2-DF1B-4055-87A8-685C4C265358}"/>
          </ac:picMkLst>
        </pc:picChg>
      </pc:sldChg>
      <pc:sldChg chg="addSp modSp">
        <pc:chgData name="Ryan Mclaren" userId="b32a91fb-bb55-4a10-af96-bc1ca868c72d" providerId="ADAL" clId="{5B71FC11-19DC-42B2-AD78-D1A6EF5FAF61}" dt="2020-12-14T18:06:12.362" v="248"/>
        <pc:sldMkLst>
          <pc:docMk/>
          <pc:sldMk cId="2591338772" sldId="270"/>
        </pc:sldMkLst>
        <pc:picChg chg="add mod">
          <ac:chgData name="Ryan Mclaren" userId="b32a91fb-bb55-4a10-af96-bc1ca868c72d" providerId="ADAL" clId="{5B71FC11-19DC-42B2-AD78-D1A6EF5FAF61}" dt="2020-12-14T18:06:12.362" v="248"/>
          <ac:picMkLst>
            <pc:docMk/>
            <pc:sldMk cId="2591338772" sldId="270"/>
            <ac:picMk id="6" creationId="{9118DC68-66B2-43C4-91D0-DC7F2818242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B46F-3FE1-41C4-8BE1-4F3F0A7DF8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170B4B8-B96C-4DE4-8072-7302EC0FC9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70FDA23-006B-46D0-B1B7-08829D630BDD}"/>
              </a:ext>
            </a:extLst>
          </p:cNvPr>
          <p:cNvSpPr>
            <a:spLocks noGrp="1"/>
          </p:cNvSpPr>
          <p:nvPr>
            <p:ph type="dt" sz="half" idx="10"/>
          </p:nvPr>
        </p:nvSpPr>
        <p:spPr/>
        <p:txBody>
          <a:bodyPr/>
          <a:lstStyle/>
          <a:p>
            <a:fld id="{1B31F984-ED51-47E0-93AE-CDFA64631927}" type="datetimeFigureOut">
              <a:rPr lang="en-CA" smtClean="0"/>
              <a:t>2020-12-14</a:t>
            </a:fld>
            <a:endParaRPr lang="en-CA"/>
          </a:p>
        </p:txBody>
      </p:sp>
      <p:sp>
        <p:nvSpPr>
          <p:cNvPr id="5" name="Footer Placeholder 4">
            <a:extLst>
              <a:ext uri="{FF2B5EF4-FFF2-40B4-BE49-F238E27FC236}">
                <a16:creationId xmlns:a16="http://schemas.microsoft.com/office/drawing/2014/main" id="{66C87028-789A-45D1-B28A-A1A89C367F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567F72-D881-4B3B-AC2B-7322295B4F89}"/>
              </a:ext>
            </a:extLst>
          </p:cNvPr>
          <p:cNvSpPr>
            <a:spLocks noGrp="1"/>
          </p:cNvSpPr>
          <p:nvPr>
            <p:ph type="sldNum" sz="quarter" idx="12"/>
          </p:nvPr>
        </p:nvSpPr>
        <p:spPr/>
        <p:txBody>
          <a:bodyPr/>
          <a:lstStyle/>
          <a:p>
            <a:fld id="{00406117-19B2-49AB-AF3E-E5A934A4417D}" type="slidenum">
              <a:rPr lang="en-CA" smtClean="0"/>
              <a:t>‹#›</a:t>
            </a:fld>
            <a:endParaRPr lang="en-CA"/>
          </a:p>
        </p:txBody>
      </p:sp>
    </p:spTree>
    <p:extLst>
      <p:ext uri="{BB962C8B-B14F-4D97-AF65-F5344CB8AC3E}">
        <p14:creationId xmlns:p14="http://schemas.microsoft.com/office/powerpoint/2010/main" val="93216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A583-AEDE-4157-84CF-4487036462A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F037C11-7AB8-488D-ABE5-5F9886A18C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A1F5599-BED1-4AB7-ABC8-D697D6F9D4CB}"/>
              </a:ext>
            </a:extLst>
          </p:cNvPr>
          <p:cNvSpPr>
            <a:spLocks noGrp="1"/>
          </p:cNvSpPr>
          <p:nvPr>
            <p:ph type="dt" sz="half" idx="10"/>
          </p:nvPr>
        </p:nvSpPr>
        <p:spPr/>
        <p:txBody>
          <a:bodyPr/>
          <a:lstStyle/>
          <a:p>
            <a:fld id="{1B31F984-ED51-47E0-93AE-CDFA64631927}" type="datetimeFigureOut">
              <a:rPr lang="en-CA" smtClean="0"/>
              <a:t>2020-12-14</a:t>
            </a:fld>
            <a:endParaRPr lang="en-CA"/>
          </a:p>
        </p:txBody>
      </p:sp>
      <p:sp>
        <p:nvSpPr>
          <p:cNvPr id="5" name="Footer Placeholder 4">
            <a:extLst>
              <a:ext uri="{FF2B5EF4-FFF2-40B4-BE49-F238E27FC236}">
                <a16:creationId xmlns:a16="http://schemas.microsoft.com/office/drawing/2014/main" id="{34DE45C2-3145-4C19-9915-E19DB08EF9A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940B5C8-820D-4101-9B86-DF0BF7D839D1}"/>
              </a:ext>
            </a:extLst>
          </p:cNvPr>
          <p:cNvSpPr>
            <a:spLocks noGrp="1"/>
          </p:cNvSpPr>
          <p:nvPr>
            <p:ph type="sldNum" sz="quarter" idx="12"/>
          </p:nvPr>
        </p:nvSpPr>
        <p:spPr/>
        <p:txBody>
          <a:bodyPr/>
          <a:lstStyle/>
          <a:p>
            <a:fld id="{00406117-19B2-49AB-AF3E-E5A934A4417D}" type="slidenum">
              <a:rPr lang="en-CA" smtClean="0"/>
              <a:t>‹#›</a:t>
            </a:fld>
            <a:endParaRPr lang="en-CA"/>
          </a:p>
        </p:txBody>
      </p:sp>
    </p:spTree>
    <p:extLst>
      <p:ext uri="{BB962C8B-B14F-4D97-AF65-F5344CB8AC3E}">
        <p14:creationId xmlns:p14="http://schemas.microsoft.com/office/powerpoint/2010/main" val="133005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A4F7E9-F789-4ED6-9224-692BD7DBF1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3CD52CD-87C2-4025-89B2-A291F57CE1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559745-7886-4F5E-A68B-12708823989E}"/>
              </a:ext>
            </a:extLst>
          </p:cNvPr>
          <p:cNvSpPr>
            <a:spLocks noGrp="1"/>
          </p:cNvSpPr>
          <p:nvPr>
            <p:ph type="dt" sz="half" idx="10"/>
          </p:nvPr>
        </p:nvSpPr>
        <p:spPr/>
        <p:txBody>
          <a:bodyPr/>
          <a:lstStyle/>
          <a:p>
            <a:fld id="{1B31F984-ED51-47E0-93AE-CDFA64631927}" type="datetimeFigureOut">
              <a:rPr lang="en-CA" smtClean="0"/>
              <a:t>2020-12-14</a:t>
            </a:fld>
            <a:endParaRPr lang="en-CA"/>
          </a:p>
        </p:txBody>
      </p:sp>
      <p:sp>
        <p:nvSpPr>
          <p:cNvPr id="5" name="Footer Placeholder 4">
            <a:extLst>
              <a:ext uri="{FF2B5EF4-FFF2-40B4-BE49-F238E27FC236}">
                <a16:creationId xmlns:a16="http://schemas.microsoft.com/office/drawing/2014/main" id="{631EC9C4-199F-4645-B66F-D59A7E4035C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A9A5B97-21DF-4A03-BCB6-BFF854798E57}"/>
              </a:ext>
            </a:extLst>
          </p:cNvPr>
          <p:cNvSpPr>
            <a:spLocks noGrp="1"/>
          </p:cNvSpPr>
          <p:nvPr>
            <p:ph type="sldNum" sz="quarter" idx="12"/>
          </p:nvPr>
        </p:nvSpPr>
        <p:spPr/>
        <p:txBody>
          <a:bodyPr/>
          <a:lstStyle/>
          <a:p>
            <a:fld id="{00406117-19B2-49AB-AF3E-E5A934A4417D}" type="slidenum">
              <a:rPr lang="en-CA" smtClean="0"/>
              <a:t>‹#›</a:t>
            </a:fld>
            <a:endParaRPr lang="en-CA"/>
          </a:p>
        </p:txBody>
      </p:sp>
    </p:spTree>
    <p:extLst>
      <p:ext uri="{BB962C8B-B14F-4D97-AF65-F5344CB8AC3E}">
        <p14:creationId xmlns:p14="http://schemas.microsoft.com/office/powerpoint/2010/main" val="317065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F7E4-448E-4C5B-A5C5-EB4AD9191B6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17E2FB5-1677-44F1-904B-2496AB8F8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7042EB9-92D8-4FBA-9CD1-1DF1879B0C44}"/>
              </a:ext>
            </a:extLst>
          </p:cNvPr>
          <p:cNvSpPr>
            <a:spLocks noGrp="1"/>
          </p:cNvSpPr>
          <p:nvPr>
            <p:ph type="dt" sz="half" idx="10"/>
          </p:nvPr>
        </p:nvSpPr>
        <p:spPr/>
        <p:txBody>
          <a:bodyPr/>
          <a:lstStyle/>
          <a:p>
            <a:fld id="{1B31F984-ED51-47E0-93AE-CDFA64631927}" type="datetimeFigureOut">
              <a:rPr lang="en-CA" smtClean="0"/>
              <a:t>2020-12-14</a:t>
            </a:fld>
            <a:endParaRPr lang="en-CA"/>
          </a:p>
        </p:txBody>
      </p:sp>
      <p:sp>
        <p:nvSpPr>
          <p:cNvPr id="5" name="Footer Placeholder 4">
            <a:extLst>
              <a:ext uri="{FF2B5EF4-FFF2-40B4-BE49-F238E27FC236}">
                <a16:creationId xmlns:a16="http://schemas.microsoft.com/office/drawing/2014/main" id="{1DC9FE7C-8F77-4888-B4FB-A1411E78D24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BE2093-AF66-41E1-A276-F981190B3644}"/>
              </a:ext>
            </a:extLst>
          </p:cNvPr>
          <p:cNvSpPr>
            <a:spLocks noGrp="1"/>
          </p:cNvSpPr>
          <p:nvPr>
            <p:ph type="sldNum" sz="quarter" idx="12"/>
          </p:nvPr>
        </p:nvSpPr>
        <p:spPr/>
        <p:txBody>
          <a:bodyPr/>
          <a:lstStyle/>
          <a:p>
            <a:fld id="{00406117-19B2-49AB-AF3E-E5A934A4417D}" type="slidenum">
              <a:rPr lang="en-CA" smtClean="0"/>
              <a:t>‹#›</a:t>
            </a:fld>
            <a:endParaRPr lang="en-CA"/>
          </a:p>
        </p:txBody>
      </p:sp>
    </p:spTree>
    <p:extLst>
      <p:ext uri="{BB962C8B-B14F-4D97-AF65-F5344CB8AC3E}">
        <p14:creationId xmlns:p14="http://schemas.microsoft.com/office/powerpoint/2010/main" val="362852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910A-B0B7-41F7-AD2D-DCDB3099A4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3BEC7D9-9D70-44D7-9B3A-E659A0C6F9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A6558A-5A0C-4390-8F0C-FB887AC8B264}"/>
              </a:ext>
            </a:extLst>
          </p:cNvPr>
          <p:cNvSpPr>
            <a:spLocks noGrp="1"/>
          </p:cNvSpPr>
          <p:nvPr>
            <p:ph type="dt" sz="half" idx="10"/>
          </p:nvPr>
        </p:nvSpPr>
        <p:spPr/>
        <p:txBody>
          <a:bodyPr/>
          <a:lstStyle/>
          <a:p>
            <a:fld id="{1B31F984-ED51-47E0-93AE-CDFA64631927}" type="datetimeFigureOut">
              <a:rPr lang="en-CA" smtClean="0"/>
              <a:t>2020-12-14</a:t>
            </a:fld>
            <a:endParaRPr lang="en-CA"/>
          </a:p>
        </p:txBody>
      </p:sp>
      <p:sp>
        <p:nvSpPr>
          <p:cNvPr id="5" name="Footer Placeholder 4">
            <a:extLst>
              <a:ext uri="{FF2B5EF4-FFF2-40B4-BE49-F238E27FC236}">
                <a16:creationId xmlns:a16="http://schemas.microsoft.com/office/drawing/2014/main" id="{4123C4DB-75DE-4482-BF30-E2EDEE0BC07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3D3E533-C434-44B4-800E-4D63FAA7DC1A}"/>
              </a:ext>
            </a:extLst>
          </p:cNvPr>
          <p:cNvSpPr>
            <a:spLocks noGrp="1"/>
          </p:cNvSpPr>
          <p:nvPr>
            <p:ph type="sldNum" sz="quarter" idx="12"/>
          </p:nvPr>
        </p:nvSpPr>
        <p:spPr/>
        <p:txBody>
          <a:bodyPr/>
          <a:lstStyle/>
          <a:p>
            <a:fld id="{00406117-19B2-49AB-AF3E-E5A934A4417D}" type="slidenum">
              <a:rPr lang="en-CA" smtClean="0"/>
              <a:t>‹#›</a:t>
            </a:fld>
            <a:endParaRPr lang="en-CA"/>
          </a:p>
        </p:txBody>
      </p:sp>
    </p:spTree>
    <p:extLst>
      <p:ext uri="{BB962C8B-B14F-4D97-AF65-F5344CB8AC3E}">
        <p14:creationId xmlns:p14="http://schemas.microsoft.com/office/powerpoint/2010/main" val="86566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07F1-F63A-4765-93EC-CAD40B4E8DF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3BA9714-6F82-4A8C-9B57-C13D9B7660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64BFA0A-DA34-4700-A758-9516E818EF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F591D91-44D4-4A39-98F1-D721D86E971B}"/>
              </a:ext>
            </a:extLst>
          </p:cNvPr>
          <p:cNvSpPr>
            <a:spLocks noGrp="1"/>
          </p:cNvSpPr>
          <p:nvPr>
            <p:ph type="dt" sz="half" idx="10"/>
          </p:nvPr>
        </p:nvSpPr>
        <p:spPr/>
        <p:txBody>
          <a:bodyPr/>
          <a:lstStyle/>
          <a:p>
            <a:fld id="{1B31F984-ED51-47E0-93AE-CDFA64631927}" type="datetimeFigureOut">
              <a:rPr lang="en-CA" smtClean="0"/>
              <a:t>2020-12-14</a:t>
            </a:fld>
            <a:endParaRPr lang="en-CA"/>
          </a:p>
        </p:txBody>
      </p:sp>
      <p:sp>
        <p:nvSpPr>
          <p:cNvPr id="6" name="Footer Placeholder 5">
            <a:extLst>
              <a:ext uri="{FF2B5EF4-FFF2-40B4-BE49-F238E27FC236}">
                <a16:creationId xmlns:a16="http://schemas.microsoft.com/office/drawing/2014/main" id="{2BC21295-C573-4C81-A2B8-E1CDEDC0067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F3F8DBC-F94D-4721-A9EE-DD7B64509E7B}"/>
              </a:ext>
            </a:extLst>
          </p:cNvPr>
          <p:cNvSpPr>
            <a:spLocks noGrp="1"/>
          </p:cNvSpPr>
          <p:nvPr>
            <p:ph type="sldNum" sz="quarter" idx="12"/>
          </p:nvPr>
        </p:nvSpPr>
        <p:spPr/>
        <p:txBody>
          <a:bodyPr/>
          <a:lstStyle/>
          <a:p>
            <a:fld id="{00406117-19B2-49AB-AF3E-E5A934A4417D}" type="slidenum">
              <a:rPr lang="en-CA" smtClean="0"/>
              <a:t>‹#›</a:t>
            </a:fld>
            <a:endParaRPr lang="en-CA"/>
          </a:p>
        </p:txBody>
      </p:sp>
    </p:spTree>
    <p:extLst>
      <p:ext uri="{BB962C8B-B14F-4D97-AF65-F5344CB8AC3E}">
        <p14:creationId xmlns:p14="http://schemas.microsoft.com/office/powerpoint/2010/main" val="48678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900F-A668-4E09-B683-E266631A36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29BD9A8-6968-43ED-A14A-F537B5572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63157A-97C7-4A02-9F21-18E087CEBD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C3C18EA-0954-4F6E-A424-3A394F138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6F6096-EE8D-4941-8753-36A514A764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01C9901-9B10-4F10-AC63-BE673349806F}"/>
              </a:ext>
            </a:extLst>
          </p:cNvPr>
          <p:cNvSpPr>
            <a:spLocks noGrp="1"/>
          </p:cNvSpPr>
          <p:nvPr>
            <p:ph type="dt" sz="half" idx="10"/>
          </p:nvPr>
        </p:nvSpPr>
        <p:spPr/>
        <p:txBody>
          <a:bodyPr/>
          <a:lstStyle/>
          <a:p>
            <a:fld id="{1B31F984-ED51-47E0-93AE-CDFA64631927}" type="datetimeFigureOut">
              <a:rPr lang="en-CA" smtClean="0"/>
              <a:t>2020-12-14</a:t>
            </a:fld>
            <a:endParaRPr lang="en-CA"/>
          </a:p>
        </p:txBody>
      </p:sp>
      <p:sp>
        <p:nvSpPr>
          <p:cNvPr id="8" name="Footer Placeholder 7">
            <a:extLst>
              <a:ext uri="{FF2B5EF4-FFF2-40B4-BE49-F238E27FC236}">
                <a16:creationId xmlns:a16="http://schemas.microsoft.com/office/drawing/2014/main" id="{524CE335-33E0-493E-B6A1-0BFB6558F91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B77F930-BBC0-41F6-80C5-31015E0AAAC4}"/>
              </a:ext>
            </a:extLst>
          </p:cNvPr>
          <p:cNvSpPr>
            <a:spLocks noGrp="1"/>
          </p:cNvSpPr>
          <p:nvPr>
            <p:ph type="sldNum" sz="quarter" idx="12"/>
          </p:nvPr>
        </p:nvSpPr>
        <p:spPr/>
        <p:txBody>
          <a:bodyPr/>
          <a:lstStyle/>
          <a:p>
            <a:fld id="{00406117-19B2-49AB-AF3E-E5A934A4417D}" type="slidenum">
              <a:rPr lang="en-CA" smtClean="0"/>
              <a:t>‹#›</a:t>
            </a:fld>
            <a:endParaRPr lang="en-CA"/>
          </a:p>
        </p:txBody>
      </p:sp>
    </p:spTree>
    <p:extLst>
      <p:ext uri="{BB962C8B-B14F-4D97-AF65-F5344CB8AC3E}">
        <p14:creationId xmlns:p14="http://schemas.microsoft.com/office/powerpoint/2010/main" val="66211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2889-1344-41F7-87C5-31E3BC2DBAD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399B666-1BCA-4067-976B-2BFF9476F514}"/>
              </a:ext>
            </a:extLst>
          </p:cNvPr>
          <p:cNvSpPr>
            <a:spLocks noGrp="1"/>
          </p:cNvSpPr>
          <p:nvPr>
            <p:ph type="dt" sz="half" idx="10"/>
          </p:nvPr>
        </p:nvSpPr>
        <p:spPr/>
        <p:txBody>
          <a:bodyPr/>
          <a:lstStyle/>
          <a:p>
            <a:fld id="{1B31F984-ED51-47E0-93AE-CDFA64631927}" type="datetimeFigureOut">
              <a:rPr lang="en-CA" smtClean="0"/>
              <a:t>2020-12-14</a:t>
            </a:fld>
            <a:endParaRPr lang="en-CA"/>
          </a:p>
        </p:txBody>
      </p:sp>
      <p:sp>
        <p:nvSpPr>
          <p:cNvPr id="4" name="Footer Placeholder 3">
            <a:extLst>
              <a:ext uri="{FF2B5EF4-FFF2-40B4-BE49-F238E27FC236}">
                <a16:creationId xmlns:a16="http://schemas.microsoft.com/office/drawing/2014/main" id="{A086CC5F-1F76-4411-ADD0-C8BE55E6B16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1140571-94D9-4AA5-98EF-C4A3FD96BF1E}"/>
              </a:ext>
            </a:extLst>
          </p:cNvPr>
          <p:cNvSpPr>
            <a:spLocks noGrp="1"/>
          </p:cNvSpPr>
          <p:nvPr>
            <p:ph type="sldNum" sz="quarter" idx="12"/>
          </p:nvPr>
        </p:nvSpPr>
        <p:spPr/>
        <p:txBody>
          <a:bodyPr/>
          <a:lstStyle/>
          <a:p>
            <a:fld id="{00406117-19B2-49AB-AF3E-E5A934A4417D}" type="slidenum">
              <a:rPr lang="en-CA" smtClean="0"/>
              <a:t>‹#›</a:t>
            </a:fld>
            <a:endParaRPr lang="en-CA"/>
          </a:p>
        </p:txBody>
      </p:sp>
    </p:spTree>
    <p:extLst>
      <p:ext uri="{BB962C8B-B14F-4D97-AF65-F5344CB8AC3E}">
        <p14:creationId xmlns:p14="http://schemas.microsoft.com/office/powerpoint/2010/main" val="57993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CDA88-02D1-4BCC-8B47-2F082BA36A82}"/>
              </a:ext>
            </a:extLst>
          </p:cNvPr>
          <p:cNvSpPr>
            <a:spLocks noGrp="1"/>
          </p:cNvSpPr>
          <p:nvPr>
            <p:ph type="dt" sz="half" idx="10"/>
          </p:nvPr>
        </p:nvSpPr>
        <p:spPr/>
        <p:txBody>
          <a:bodyPr/>
          <a:lstStyle/>
          <a:p>
            <a:fld id="{1B31F984-ED51-47E0-93AE-CDFA64631927}" type="datetimeFigureOut">
              <a:rPr lang="en-CA" smtClean="0"/>
              <a:t>2020-12-14</a:t>
            </a:fld>
            <a:endParaRPr lang="en-CA"/>
          </a:p>
        </p:txBody>
      </p:sp>
      <p:sp>
        <p:nvSpPr>
          <p:cNvPr id="3" name="Footer Placeholder 2">
            <a:extLst>
              <a:ext uri="{FF2B5EF4-FFF2-40B4-BE49-F238E27FC236}">
                <a16:creationId xmlns:a16="http://schemas.microsoft.com/office/drawing/2014/main" id="{A0122419-E0F3-42B4-B1C1-8CBEDDBFDEA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B0382AF-E582-43CF-9F6E-E440D993D14E}"/>
              </a:ext>
            </a:extLst>
          </p:cNvPr>
          <p:cNvSpPr>
            <a:spLocks noGrp="1"/>
          </p:cNvSpPr>
          <p:nvPr>
            <p:ph type="sldNum" sz="quarter" idx="12"/>
          </p:nvPr>
        </p:nvSpPr>
        <p:spPr/>
        <p:txBody>
          <a:bodyPr/>
          <a:lstStyle/>
          <a:p>
            <a:fld id="{00406117-19B2-49AB-AF3E-E5A934A4417D}" type="slidenum">
              <a:rPr lang="en-CA" smtClean="0"/>
              <a:t>‹#›</a:t>
            </a:fld>
            <a:endParaRPr lang="en-CA"/>
          </a:p>
        </p:txBody>
      </p:sp>
    </p:spTree>
    <p:extLst>
      <p:ext uri="{BB962C8B-B14F-4D97-AF65-F5344CB8AC3E}">
        <p14:creationId xmlns:p14="http://schemas.microsoft.com/office/powerpoint/2010/main" val="94343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BE20-1443-4867-BD81-1B36410A8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D4496C0-3AE2-4453-80F2-D969E8AEE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7B65FDB-ED73-465B-8F2B-7EA345A12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05B253-9C8E-462F-B158-7A60B10EFBC2}"/>
              </a:ext>
            </a:extLst>
          </p:cNvPr>
          <p:cNvSpPr>
            <a:spLocks noGrp="1"/>
          </p:cNvSpPr>
          <p:nvPr>
            <p:ph type="dt" sz="half" idx="10"/>
          </p:nvPr>
        </p:nvSpPr>
        <p:spPr/>
        <p:txBody>
          <a:bodyPr/>
          <a:lstStyle/>
          <a:p>
            <a:fld id="{1B31F984-ED51-47E0-93AE-CDFA64631927}" type="datetimeFigureOut">
              <a:rPr lang="en-CA" smtClean="0"/>
              <a:t>2020-12-14</a:t>
            </a:fld>
            <a:endParaRPr lang="en-CA"/>
          </a:p>
        </p:txBody>
      </p:sp>
      <p:sp>
        <p:nvSpPr>
          <p:cNvPr id="6" name="Footer Placeholder 5">
            <a:extLst>
              <a:ext uri="{FF2B5EF4-FFF2-40B4-BE49-F238E27FC236}">
                <a16:creationId xmlns:a16="http://schemas.microsoft.com/office/drawing/2014/main" id="{436F3672-4BCC-4CEE-8380-E447BB44D9F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3D9D912-3FFB-48FC-961D-1D2E7683483E}"/>
              </a:ext>
            </a:extLst>
          </p:cNvPr>
          <p:cNvSpPr>
            <a:spLocks noGrp="1"/>
          </p:cNvSpPr>
          <p:nvPr>
            <p:ph type="sldNum" sz="quarter" idx="12"/>
          </p:nvPr>
        </p:nvSpPr>
        <p:spPr/>
        <p:txBody>
          <a:bodyPr/>
          <a:lstStyle/>
          <a:p>
            <a:fld id="{00406117-19B2-49AB-AF3E-E5A934A4417D}" type="slidenum">
              <a:rPr lang="en-CA" smtClean="0"/>
              <a:t>‹#›</a:t>
            </a:fld>
            <a:endParaRPr lang="en-CA"/>
          </a:p>
        </p:txBody>
      </p:sp>
    </p:spTree>
    <p:extLst>
      <p:ext uri="{BB962C8B-B14F-4D97-AF65-F5344CB8AC3E}">
        <p14:creationId xmlns:p14="http://schemas.microsoft.com/office/powerpoint/2010/main" val="46115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F35E-B6B2-4927-9653-0D2D773B4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846A5C0-E5C4-49C1-8C1C-A3526FE7A8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2836D67-E48B-427B-B337-0DA340A52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6C1C0-BE3E-42BD-986D-7BA9F17BAD70}"/>
              </a:ext>
            </a:extLst>
          </p:cNvPr>
          <p:cNvSpPr>
            <a:spLocks noGrp="1"/>
          </p:cNvSpPr>
          <p:nvPr>
            <p:ph type="dt" sz="half" idx="10"/>
          </p:nvPr>
        </p:nvSpPr>
        <p:spPr/>
        <p:txBody>
          <a:bodyPr/>
          <a:lstStyle/>
          <a:p>
            <a:fld id="{1B31F984-ED51-47E0-93AE-CDFA64631927}" type="datetimeFigureOut">
              <a:rPr lang="en-CA" smtClean="0"/>
              <a:t>2020-12-14</a:t>
            </a:fld>
            <a:endParaRPr lang="en-CA"/>
          </a:p>
        </p:txBody>
      </p:sp>
      <p:sp>
        <p:nvSpPr>
          <p:cNvPr id="6" name="Footer Placeholder 5">
            <a:extLst>
              <a:ext uri="{FF2B5EF4-FFF2-40B4-BE49-F238E27FC236}">
                <a16:creationId xmlns:a16="http://schemas.microsoft.com/office/drawing/2014/main" id="{E41E94DC-BBD1-4B1D-89CE-C40260B20F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D203B37-03AF-41C6-9B9E-16237900DE25}"/>
              </a:ext>
            </a:extLst>
          </p:cNvPr>
          <p:cNvSpPr>
            <a:spLocks noGrp="1"/>
          </p:cNvSpPr>
          <p:nvPr>
            <p:ph type="sldNum" sz="quarter" idx="12"/>
          </p:nvPr>
        </p:nvSpPr>
        <p:spPr/>
        <p:txBody>
          <a:bodyPr/>
          <a:lstStyle/>
          <a:p>
            <a:fld id="{00406117-19B2-49AB-AF3E-E5A934A4417D}" type="slidenum">
              <a:rPr lang="en-CA" smtClean="0"/>
              <a:t>‹#›</a:t>
            </a:fld>
            <a:endParaRPr lang="en-CA"/>
          </a:p>
        </p:txBody>
      </p:sp>
    </p:spTree>
    <p:extLst>
      <p:ext uri="{BB962C8B-B14F-4D97-AF65-F5344CB8AC3E}">
        <p14:creationId xmlns:p14="http://schemas.microsoft.com/office/powerpoint/2010/main" val="346737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0C79B-D8B9-466F-99D1-4F003E482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2A1BD66-9F68-4709-A808-A7EE9647AA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3BE4F9A-7CEC-4617-875D-D969AF897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1F984-ED51-47E0-93AE-CDFA64631927}" type="datetimeFigureOut">
              <a:rPr lang="en-CA" smtClean="0"/>
              <a:t>2020-12-14</a:t>
            </a:fld>
            <a:endParaRPr lang="en-CA"/>
          </a:p>
        </p:txBody>
      </p:sp>
      <p:sp>
        <p:nvSpPr>
          <p:cNvPr id="5" name="Footer Placeholder 4">
            <a:extLst>
              <a:ext uri="{FF2B5EF4-FFF2-40B4-BE49-F238E27FC236}">
                <a16:creationId xmlns:a16="http://schemas.microsoft.com/office/drawing/2014/main" id="{4C7B766F-0D1A-47A5-964A-5F89575C0C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E091879-2C8C-4CAE-83FE-5022081106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06117-19B2-49AB-AF3E-E5A934A4417D}" type="slidenum">
              <a:rPr lang="en-CA" smtClean="0"/>
              <a:t>‹#›</a:t>
            </a:fld>
            <a:endParaRPr lang="en-CA"/>
          </a:p>
        </p:txBody>
      </p:sp>
    </p:spTree>
    <p:extLst>
      <p:ext uri="{BB962C8B-B14F-4D97-AF65-F5344CB8AC3E}">
        <p14:creationId xmlns:p14="http://schemas.microsoft.com/office/powerpoint/2010/main" val="1285254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9D573B4-29DF-4C87-9C45-6902A27879EC}"/>
              </a:ext>
            </a:extLst>
          </p:cNvPr>
          <p:cNvGrpSpPr/>
          <p:nvPr/>
        </p:nvGrpSpPr>
        <p:grpSpPr>
          <a:xfrm>
            <a:off x="1" y="6269001"/>
            <a:ext cx="12191999" cy="588999"/>
            <a:chOff x="1" y="6269001"/>
            <a:chExt cx="12191999" cy="588999"/>
          </a:xfrm>
        </p:grpSpPr>
        <p:sp>
          <p:nvSpPr>
            <p:cNvPr id="5" name="Rectangle 4">
              <a:extLst>
                <a:ext uri="{FF2B5EF4-FFF2-40B4-BE49-F238E27FC236}">
                  <a16:creationId xmlns:a16="http://schemas.microsoft.com/office/drawing/2014/main" id="{10CB74BB-64A0-483A-9AF6-B6A6CD2CF6E0}"/>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6" name="Picture 5" descr="Morris Logo No Bullet_RED.eps">
              <a:extLst>
                <a:ext uri="{FF2B5EF4-FFF2-40B4-BE49-F238E27FC236}">
                  <a16:creationId xmlns:a16="http://schemas.microsoft.com/office/drawing/2014/main" id="{0FE37AAF-308A-4289-A55D-CFECE4159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8" name="Picture 7" descr="A machine on the field&#10;&#10;Description automatically generated">
            <a:extLst>
              <a:ext uri="{FF2B5EF4-FFF2-40B4-BE49-F238E27FC236}">
                <a16:creationId xmlns:a16="http://schemas.microsoft.com/office/drawing/2014/main" id="{4C5A296D-7A2C-46A4-AC8A-63F1A39F049F}"/>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 y="-2968"/>
            <a:ext cx="12191999" cy="6271970"/>
          </a:xfrm>
          <a:prstGeom prst="rect">
            <a:avLst/>
          </a:prstGeom>
        </p:spPr>
      </p:pic>
      <p:sp>
        <p:nvSpPr>
          <p:cNvPr id="9" name="TextBox 8">
            <a:extLst>
              <a:ext uri="{FF2B5EF4-FFF2-40B4-BE49-F238E27FC236}">
                <a16:creationId xmlns:a16="http://schemas.microsoft.com/office/drawing/2014/main" id="{05C289A5-45CB-4C52-A968-99C4ACE953E4}"/>
              </a:ext>
            </a:extLst>
          </p:cNvPr>
          <p:cNvSpPr txBox="1"/>
          <p:nvPr/>
        </p:nvSpPr>
        <p:spPr>
          <a:xfrm>
            <a:off x="628650" y="366956"/>
            <a:ext cx="5191125" cy="769441"/>
          </a:xfrm>
          <a:prstGeom prst="rect">
            <a:avLst/>
          </a:prstGeom>
          <a:noFill/>
        </p:spPr>
        <p:txBody>
          <a:bodyPr wrap="square" rtlCol="0">
            <a:spAutoFit/>
          </a:bodyPr>
          <a:lstStyle/>
          <a:p>
            <a:r>
              <a:rPr lang="en-US" sz="4400" b="1" u="sng" dirty="0"/>
              <a:t>Boundary / Headland</a:t>
            </a:r>
            <a:endParaRPr lang="en-CA" sz="4400" b="1" u="sng" dirty="0"/>
          </a:p>
        </p:txBody>
      </p:sp>
      <p:sp>
        <p:nvSpPr>
          <p:cNvPr id="10" name="TextBox 9">
            <a:extLst>
              <a:ext uri="{FF2B5EF4-FFF2-40B4-BE49-F238E27FC236}">
                <a16:creationId xmlns:a16="http://schemas.microsoft.com/office/drawing/2014/main" id="{09BC591E-9C77-4241-B8E1-B3D3696B0873}"/>
              </a:ext>
            </a:extLst>
          </p:cNvPr>
          <p:cNvSpPr txBox="1"/>
          <p:nvPr/>
        </p:nvSpPr>
        <p:spPr>
          <a:xfrm>
            <a:off x="2181225" y="1611513"/>
            <a:ext cx="1581150" cy="523220"/>
          </a:xfrm>
          <a:prstGeom prst="rect">
            <a:avLst/>
          </a:prstGeom>
          <a:noFill/>
        </p:spPr>
        <p:txBody>
          <a:bodyPr wrap="square" rtlCol="0">
            <a:spAutoFit/>
          </a:bodyPr>
          <a:lstStyle/>
          <a:p>
            <a:r>
              <a:rPr lang="en-US" sz="2800" b="1" u="sng"/>
              <a:t>Section 7</a:t>
            </a:r>
            <a:endParaRPr lang="en-CA" sz="2800" b="1" u="sng" dirty="0"/>
          </a:p>
        </p:txBody>
      </p:sp>
      <p:sp>
        <p:nvSpPr>
          <p:cNvPr id="11" name="TextBox 10">
            <a:extLst>
              <a:ext uri="{FF2B5EF4-FFF2-40B4-BE49-F238E27FC236}">
                <a16:creationId xmlns:a16="http://schemas.microsoft.com/office/drawing/2014/main" id="{FEE9D775-1D93-4915-A1E3-B933CFEBC325}"/>
              </a:ext>
            </a:extLst>
          </p:cNvPr>
          <p:cNvSpPr txBox="1"/>
          <p:nvPr/>
        </p:nvSpPr>
        <p:spPr>
          <a:xfrm>
            <a:off x="771525" y="2609850"/>
            <a:ext cx="4191000" cy="461665"/>
          </a:xfrm>
          <a:prstGeom prst="rect">
            <a:avLst/>
          </a:prstGeom>
          <a:noFill/>
        </p:spPr>
        <p:txBody>
          <a:bodyPr wrap="square" rtlCol="0">
            <a:spAutoFit/>
          </a:bodyPr>
          <a:lstStyle/>
          <a:p>
            <a:r>
              <a:rPr lang="en-US" sz="2400" dirty="0"/>
              <a:t>1) Setting  Boundary/ Headland</a:t>
            </a:r>
            <a:endParaRPr lang="en-CA" sz="2400" dirty="0"/>
          </a:p>
        </p:txBody>
      </p:sp>
      <p:pic>
        <p:nvPicPr>
          <p:cNvPr id="7" name="Audio 6">
            <a:hlinkClick r:id="" action="ppaction://media"/>
            <a:extLst>
              <a:ext uri="{FF2B5EF4-FFF2-40B4-BE49-F238E27FC236}">
                <a16:creationId xmlns:a16="http://schemas.microsoft.com/office/drawing/2014/main" id="{37F97DE5-7272-49B9-8633-89329405E6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65629310"/>
      </p:ext>
    </p:extLst>
  </p:cSld>
  <p:clrMapOvr>
    <a:masterClrMapping/>
  </p:clrMapOvr>
  <mc:AlternateContent xmlns:mc="http://schemas.openxmlformats.org/markup-compatibility/2006">
    <mc:Choice xmlns:p14="http://schemas.microsoft.com/office/powerpoint/2010/main" Requires="p14">
      <p:transition spd="slow" p14:dur="2000" advTm="7286"/>
    </mc:Choice>
    <mc:Fallback>
      <p:transition spd="slow" advTm="7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ABDF45-23F4-4D84-A8B4-2402046C101A}"/>
              </a:ext>
            </a:extLst>
          </p:cNvPr>
          <p:cNvGrpSpPr/>
          <p:nvPr/>
        </p:nvGrpSpPr>
        <p:grpSpPr>
          <a:xfrm>
            <a:off x="1" y="6269001"/>
            <a:ext cx="12191999" cy="588999"/>
            <a:chOff x="1" y="6269001"/>
            <a:chExt cx="12191999" cy="588999"/>
          </a:xfrm>
        </p:grpSpPr>
        <p:sp>
          <p:nvSpPr>
            <p:cNvPr id="3" name="Rectangle 2">
              <a:extLst>
                <a:ext uri="{FF2B5EF4-FFF2-40B4-BE49-F238E27FC236}">
                  <a16:creationId xmlns:a16="http://schemas.microsoft.com/office/drawing/2014/main" id="{190E0FC8-5B51-4118-BB54-729E332D9A1F}"/>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498587CE-AC34-403D-8CC4-BBD3646D4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F60F0A25-AF19-497F-B128-153BDCF4D59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57900" cy="6269001"/>
          </a:xfrm>
          <a:prstGeom prst="rect">
            <a:avLst/>
          </a:prstGeom>
          <a:noFill/>
          <a:ln>
            <a:noFill/>
          </a:ln>
        </p:spPr>
      </p:pic>
      <p:sp>
        <p:nvSpPr>
          <p:cNvPr id="7" name="TextBox 6">
            <a:extLst>
              <a:ext uri="{FF2B5EF4-FFF2-40B4-BE49-F238E27FC236}">
                <a16:creationId xmlns:a16="http://schemas.microsoft.com/office/drawing/2014/main" id="{780621A7-F2F6-4A4C-B20A-076CD8F5E848}"/>
              </a:ext>
            </a:extLst>
          </p:cNvPr>
          <p:cNvSpPr txBox="1"/>
          <p:nvPr/>
        </p:nvSpPr>
        <p:spPr>
          <a:xfrm>
            <a:off x="6397811" y="228044"/>
            <a:ext cx="5454278" cy="5724644"/>
          </a:xfrm>
          <a:prstGeom prst="rect">
            <a:avLst/>
          </a:prstGeom>
          <a:noFill/>
        </p:spPr>
        <p:txBody>
          <a:bodyPr wrap="square">
            <a:spAutoFit/>
          </a:bodyPr>
          <a:lstStyle/>
          <a:p>
            <a:pPr lvl="0"/>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Press on the Headland Width (Swaths) icon, Enter the number of headland swaths desired. </a:t>
            </a:r>
            <a:endParaRPr lang="en-CA" sz="2400" dirty="0">
              <a:effectLst/>
              <a:latin typeface="Times New Roman" panose="02020603050405020304" pitchFamily="18" charset="0"/>
              <a:ea typeface="Times New Roman" panose="02020603050405020304" pitchFamily="18" charset="0"/>
            </a:endParaRPr>
          </a:p>
          <a:p>
            <a:pPr marL="288290"/>
            <a:r>
              <a:rPr lang="en-US" sz="2400" dirty="0">
                <a:effectLst/>
                <a:latin typeface="Calibri" panose="020F0502020204030204" pitchFamily="34" charset="0"/>
                <a:ea typeface="Times New Roman" panose="02020603050405020304" pitchFamily="18" charset="0"/>
                <a:cs typeface="Times New Roman" panose="02020603050405020304" pitchFamily="18" charset="0"/>
              </a:rPr>
              <a:t>Example: 2.0 Swaths </a:t>
            </a:r>
            <a:r>
              <a:rPr lang="en-US" sz="24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 swaths = 2 Widths of your implement)</a:t>
            </a:r>
            <a:endParaRPr lang="en-CA" sz="2400" b="1" dirty="0">
              <a:effectLst/>
              <a:highlight>
                <a:srgbClr val="FFFF00"/>
              </a:highlight>
              <a:latin typeface="Times New Roman" panose="02020603050405020304" pitchFamily="18" charset="0"/>
              <a:ea typeface="Times New Roman" panose="02020603050405020304" pitchFamily="18" charset="0"/>
            </a:endParaRPr>
          </a:p>
          <a:p>
            <a:pPr marL="288290"/>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Note: A larger number of swath widths maybe used, this will depend on your implement width and vehicle travel speed. Apply the settings with the </a:t>
            </a:r>
            <a:r>
              <a:rPr lang="en-US" sz="2400" dirty="0">
                <a:effectLst/>
                <a:highlight>
                  <a:srgbClr val="008000"/>
                </a:highlight>
                <a:latin typeface="Calibri" panose="020F0502020204030204" pitchFamily="34" charset="0"/>
                <a:ea typeface="Times New Roman" panose="02020603050405020304" pitchFamily="18" charset="0"/>
                <a:cs typeface="Times New Roman" panose="02020603050405020304" pitchFamily="18" charset="0"/>
              </a:rPr>
              <a:t>Green Check </a:t>
            </a:r>
            <a:r>
              <a:rPr lang="en-US" sz="2400" dirty="0">
                <a:highlight>
                  <a:srgbClr val="008000"/>
                </a:highlight>
                <a:latin typeface="Calibri" panose="020F0502020204030204" pitchFamily="34" charset="0"/>
                <a:ea typeface="Times New Roman" panose="02020603050405020304" pitchFamily="18" charset="0"/>
                <a:cs typeface="Times New Roman" panose="02020603050405020304" pitchFamily="18" charset="0"/>
              </a:rPr>
              <a:t>M</a:t>
            </a:r>
            <a:r>
              <a:rPr lang="en-US" sz="2400" dirty="0">
                <a:effectLst/>
                <a:highlight>
                  <a:srgbClr val="008000"/>
                </a:highlight>
                <a:latin typeface="Calibri" panose="020F0502020204030204" pitchFamily="34" charset="0"/>
                <a:ea typeface="Times New Roman" panose="02020603050405020304" pitchFamily="18" charset="0"/>
                <a:cs typeface="Times New Roman" panose="02020603050405020304" pitchFamily="18" charset="0"/>
              </a:rPr>
              <a:t>ark</a:t>
            </a:r>
            <a:endParaRPr lang="en-CA" sz="2400" dirty="0">
              <a:effectLst/>
              <a:latin typeface="Times New Roman" panose="02020603050405020304" pitchFamily="18" charset="0"/>
              <a:ea typeface="Times New Roman" panose="02020603050405020304" pitchFamily="18" charset="0"/>
            </a:endParaRPr>
          </a:p>
          <a:p>
            <a:pPr marL="288290"/>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288290"/>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8290"/>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88290"/>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8290"/>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virtual headland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peremiter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will now be displayed in an </a:t>
            </a:r>
            <a:r>
              <a:rPr lang="en-US" sz="1800" b="1" dirty="0">
                <a:solidFill>
                  <a:srgbClr val="F13A1B"/>
                </a:solidFill>
                <a:effectLst/>
                <a:latin typeface="Calibri" panose="020F0502020204030204" pitchFamily="34" charset="0"/>
                <a:ea typeface="Times New Roman" panose="02020603050405020304" pitchFamily="18" charset="0"/>
                <a:cs typeface="Times New Roman" panose="02020603050405020304" pitchFamily="18" charset="0"/>
              </a:rPr>
              <a:t>Orange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boarder.  Review and Apply the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settngs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with the Green check mark.</a:t>
            </a:r>
            <a:endParaRPr lang="en-CA" sz="18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616A41B0-D825-4946-B267-3BFDFF74B5DE}"/>
              </a:ext>
            </a:extLst>
          </p:cNvPr>
          <p:cNvSpPr/>
          <p:nvPr/>
        </p:nvSpPr>
        <p:spPr>
          <a:xfrm>
            <a:off x="3752851" y="1304925"/>
            <a:ext cx="1809750" cy="495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Right 8">
            <a:extLst>
              <a:ext uri="{FF2B5EF4-FFF2-40B4-BE49-F238E27FC236}">
                <a16:creationId xmlns:a16="http://schemas.microsoft.com/office/drawing/2014/main" id="{93B4B7EE-5A30-4306-ADF3-C5AD4F36ED12}"/>
              </a:ext>
            </a:extLst>
          </p:cNvPr>
          <p:cNvSpPr/>
          <p:nvPr/>
        </p:nvSpPr>
        <p:spPr>
          <a:xfrm rot="11862954">
            <a:off x="2852277" y="4336639"/>
            <a:ext cx="3920079"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Audio 10">
            <a:hlinkClick r:id="" action="ppaction://media"/>
            <a:extLst>
              <a:ext uri="{FF2B5EF4-FFF2-40B4-BE49-F238E27FC236}">
                <a16:creationId xmlns:a16="http://schemas.microsoft.com/office/drawing/2014/main" id="{D1159770-E424-44F5-A607-6FDCEBCDD1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34965850"/>
      </p:ext>
    </p:extLst>
  </p:cSld>
  <p:clrMapOvr>
    <a:masterClrMapping/>
  </p:clrMapOvr>
  <mc:AlternateContent xmlns:mc="http://schemas.openxmlformats.org/markup-compatibility/2006">
    <mc:Choice xmlns:p14="http://schemas.microsoft.com/office/powerpoint/2010/main" Requires="p14">
      <p:transition spd="slow" p14:dur="2000" advTm="19442"/>
    </mc:Choice>
    <mc:Fallback>
      <p:transition spd="slow" advTm="19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C69FD4-3536-45EB-A2EC-C8310ED95D47}"/>
              </a:ext>
            </a:extLst>
          </p:cNvPr>
          <p:cNvGrpSpPr/>
          <p:nvPr/>
        </p:nvGrpSpPr>
        <p:grpSpPr>
          <a:xfrm>
            <a:off x="1" y="6269001"/>
            <a:ext cx="12191999" cy="588999"/>
            <a:chOff x="1" y="6269001"/>
            <a:chExt cx="12191999" cy="588999"/>
          </a:xfrm>
        </p:grpSpPr>
        <p:sp>
          <p:nvSpPr>
            <p:cNvPr id="3" name="Rectangle 2">
              <a:extLst>
                <a:ext uri="{FF2B5EF4-FFF2-40B4-BE49-F238E27FC236}">
                  <a16:creationId xmlns:a16="http://schemas.microsoft.com/office/drawing/2014/main" id="{5C48AE8A-3D10-455C-A429-D710A92CF58F}"/>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2FB86332-862A-4B63-95E1-130FA694C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729D20A0-4077-4962-AB48-6ACF681607F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001077" y="0"/>
            <a:ext cx="6405563" cy="6269001"/>
          </a:xfrm>
          <a:prstGeom prst="rect">
            <a:avLst/>
          </a:prstGeom>
          <a:noFill/>
          <a:ln>
            <a:noFill/>
          </a:ln>
        </p:spPr>
      </p:pic>
      <p:sp>
        <p:nvSpPr>
          <p:cNvPr id="7" name="TextBox 6">
            <a:extLst>
              <a:ext uri="{FF2B5EF4-FFF2-40B4-BE49-F238E27FC236}">
                <a16:creationId xmlns:a16="http://schemas.microsoft.com/office/drawing/2014/main" id="{3343A732-0682-421D-814E-E0E1F458CC35}"/>
              </a:ext>
            </a:extLst>
          </p:cNvPr>
          <p:cNvSpPr txBox="1"/>
          <p:nvPr/>
        </p:nvSpPr>
        <p:spPr>
          <a:xfrm>
            <a:off x="821533" y="780011"/>
            <a:ext cx="1478448" cy="3785652"/>
          </a:xfrm>
          <a:prstGeom prst="rect">
            <a:avLst/>
          </a:prstGeom>
          <a:noFill/>
        </p:spPr>
        <p:txBody>
          <a:bodyPr wrap="square">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Under the </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Auto Section Control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mini view, Press the </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Boundary Limit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Icon. </a:t>
            </a:r>
          </a:p>
          <a:p>
            <a:endParaRPr lang="en-CA" sz="2400" dirty="0"/>
          </a:p>
        </p:txBody>
      </p:sp>
      <p:sp>
        <p:nvSpPr>
          <p:cNvPr id="8" name="Arrow: Right 7">
            <a:extLst>
              <a:ext uri="{FF2B5EF4-FFF2-40B4-BE49-F238E27FC236}">
                <a16:creationId xmlns:a16="http://schemas.microsoft.com/office/drawing/2014/main" id="{C25DBD9D-C1CB-468A-AFBF-835B6053CE38}"/>
              </a:ext>
            </a:extLst>
          </p:cNvPr>
          <p:cNvSpPr/>
          <p:nvPr/>
        </p:nvSpPr>
        <p:spPr>
          <a:xfrm>
            <a:off x="2439860" y="2944368"/>
            <a:ext cx="112243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0632AA2E-13BF-4CFB-B3F5-C71D135B0EFB}"/>
              </a:ext>
            </a:extLst>
          </p:cNvPr>
          <p:cNvSpPr txBox="1"/>
          <p:nvPr/>
        </p:nvSpPr>
        <p:spPr>
          <a:xfrm>
            <a:off x="10107736" y="780011"/>
            <a:ext cx="1662780" cy="3046988"/>
          </a:xfrm>
          <a:prstGeom prst="rect">
            <a:avLst/>
          </a:prstGeom>
          <a:noFill/>
        </p:spPr>
        <p:txBody>
          <a:bodyPr wrap="square">
            <a:spAutoFit/>
          </a:bodyPr>
          <a:lstStyle/>
          <a:p>
            <a:r>
              <a:rPr lang="en-US" sz="2400" dirty="0"/>
              <a:t>You may also toggle back to   Perspective View by Pressing on the Map Layer Icon</a:t>
            </a:r>
            <a:endParaRPr lang="en-CA" sz="2400" dirty="0"/>
          </a:p>
        </p:txBody>
      </p:sp>
      <p:pic>
        <p:nvPicPr>
          <p:cNvPr id="14" name="Picture 13">
            <a:extLst>
              <a:ext uri="{FF2B5EF4-FFF2-40B4-BE49-F238E27FC236}">
                <a16:creationId xmlns:a16="http://schemas.microsoft.com/office/drawing/2014/main" id="{0A406D09-10E3-422A-8BE2-9D81A2A29B3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1576471" y="3409841"/>
            <a:ext cx="469108" cy="417158"/>
          </a:xfrm>
          <a:prstGeom prst="rect">
            <a:avLst/>
          </a:prstGeom>
          <a:noFill/>
          <a:ln>
            <a:noFill/>
          </a:ln>
        </p:spPr>
      </p:pic>
      <p:pic>
        <p:nvPicPr>
          <p:cNvPr id="12" name="Picture 11">
            <a:extLst>
              <a:ext uri="{FF2B5EF4-FFF2-40B4-BE49-F238E27FC236}">
                <a16:creationId xmlns:a16="http://schemas.microsoft.com/office/drawing/2014/main" id="{850FCB53-C2F4-4F65-AC04-033BAB91AE4F}"/>
              </a:ext>
            </a:extLst>
          </p:cNvPr>
          <p:cNvPicPr>
            <a:picLocks noChangeAspect="1"/>
          </p:cNvPicPr>
          <p:nvPr/>
        </p:nvPicPr>
        <p:blipFill>
          <a:blip r:embed="rId7"/>
          <a:stretch>
            <a:fillRect/>
          </a:stretch>
        </p:blipFill>
        <p:spPr>
          <a:xfrm rot="12418051">
            <a:off x="8017427" y="579404"/>
            <a:ext cx="2219748" cy="524301"/>
          </a:xfrm>
          <a:prstGeom prst="rect">
            <a:avLst/>
          </a:prstGeom>
        </p:spPr>
      </p:pic>
      <p:pic>
        <p:nvPicPr>
          <p:cNvPr id="10" name="Audio 9">
            <a:hlinkClick r:id="" action="ppaction://media"/>
            <a:extLst>
              <a:ext uri="{FF2B5EF4-FFF2-40B4-BE49-F238E27FC236}">
                <a16:creationId xmlns:a16="http://schemas.microsoft.com/office/drawing/2014/main" id="{2A028699-1B90-4512-B027-B7B0654281E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34957391"/>
      </p:ext>
    </p:extLst>
  </p:cSld>
  <p:clrMapOvr>
    <a:masterClrMapping/>
  </p:clrMapOvr>
  <mc:AlternateContent xmlns:mc="http://schemas.openxmlformats.org/markup-compatibility/2006">
    <mc:Choice xmlns:p14="http://schemas.microsoft.com/office/powerpoint/2010/main" Requires="p14">
      <p:transition spd="slow" p14:dur="2000" advTm="10222"/>
    </mc:Choice>
    <mc:Fallback>
      <p:transition spd="slow" advTm="10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B30898-DB2B-41ED-8077-448261316B51}"/>
              </a:ext>
            </a:extLst>
          </p:cNvPr>
          <p:cNvGrpSpPr/>
          <p:nvPr/>
        </p:nvGrpSpPr>
        <p:grpSpPr>
          <a:xfrm>
            <a:off x="1" y="6269001"/>
            <a:ext cx="12191999" cy="588999"/>
            <a:chOff x="1" y="6269001"/>
            <a:chExt cx="12191999" cy="588999"/>
          </a:xfrm>
        </p:grpSpPr>
        <p:sp>
          <p:nvSpPr>
            <p:cNvPr id="3" name="Rectangle 2">
              <a:extLst>
                <a:ext uri="{FF2B5EF4-FFF2-40B4-BE49-F238E27FC236}">
                  <a16:creationId xmlns:a16="http://schemas.microsoft.com/office/drawing/2014/main" id="{DCB736CB-7061-4EFC-89F0-19D23468C5F6}"/>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F871E626-3E25-4FB5-A04D-2804A2A65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82623D73-B71D-4F7D-8E92-FEA4657FC79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57775" y="0"/>
            <a:ext cx="7134225" cy="6269001"/>
          </a:xfrm>
          <a:prstGeom prst="rect">
            <a:avLst/>
          </a:prstGeom>
          <a:noFill/>
          <a:ln>
            <a:noFill/>
          </a:ln>
        </p:spPr>
      </p:pic>
      <p:sp>
        <p:nvSpPr>
          <p:cNvPr id="7" name="TextBox 6">
            <a:extLst>
              <a:ext uri="{FF2B5EF4-FFF2-40B4-BE49-F238E27FC236}">
                <a16:creationId xmlns:a16="http://schemas.microsoft.com/office/drawing/2014/main" id="{39A9CABD-04B8-4611-8B0B-69C1BB667805}"/>
              </a:ext>
            </a:extLst>
          </p:cNvPr>
          <p:cNvSpPr txBox="1"/>
          <p:nvPr/>
        </p:nvSpPr>
        <p:spPr>
          <a:xfrm>
            <a:off x="657225" y="2084338"/>
            <a:ext cx="3350419" cy="2308324"/>
          </a:xfrm>
          <a:prstGeom prst="rect">
            <a:avLst/>
          </a:prstGeom>
          <a:noFill/>
        </p:spPr>
        <p:txBody>
          <a:bodyPr wrap="square">
            <a:spAutoFit/>
          </a:bodyPr>
          <a:lstStyle/>
          <a:p>
            <a:pPr lvl="0"/>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following settings are available: </a:t>
            </a:r>
          </a:p>
          <a:p>
            <a:pPr lvl="0"/>
            <a:endParaRPr lang="en-CA" sz="2400" dirty="0">
              <a:effectLst/>
              <a:latin typeface="Times New Roman" panose="02020603050405020304" pitchFamily="18" charset="0"/>
              <a:ea typeface="Times New Roman" panose="02020603050405020304" pitchFamily="18" charset="0"/>
            </a:endParaRPr>
          </a:p>
          <a:p>
            <a:pPr marL="288290"/>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Unlimited</a:t>
            </a:r>
            <a:endParaRPr lang="en-CA" sz="2400" dirty="0">
              <a:effectLst/>
              <a:latin typeface="Times New Roman" panose="02020603050405020304" pitchFamily="18" charset="0"/>
              <a:ea typeface="Times New Roman" panose="02020603050405020304" pitchFamily="18" charset="0"/>
            </a:endParaRPr>
          </a:p>
          <a:p>
            <a:pPr marL="288290"/>
            <a:r>
              <a:rPr lang="en-US" sz="2400" dirty="0">
                <a:effectLst/>
                <a:latin typeface="Calibri" panose="020F0502020204030204" pitchFamily="34" charset="0"/>
                <a:ea typeface="Times New Roman" panose="02020603050405020304" pitchFamily="18" charset="0"/>
                <a:cs typeface="Times New Roman" panose="02020603050405020304" pitchFamily="18" charset="0"/>
              </a:rPr>
              <a:t>Field Boundary</a:t>
            </a:r>
            <a:endParaRPr lang="en-CA" sz="2400" dirty="0">
              <a:effectLst/>
              <a:latin typeface="Times New Roman" panose="02020603050405020304" pitchFamily="18" charset="0"/>
              <a:ea typeface="Times New Roman" panose="02020603050405020304" pitchFamily="18" charset="0"/>
            </a:endParaRPr>
          </a:p>
          <a:p>
            <a:pPr marL="288290"/>
            <a:r>
              <a:rPr lang="en-US" sz="2400" dirty="0">
                <a:effectLst/>
                <a:latin typeface="Calibri" panose="020F0502020204030204" pitchFamily="34" charset="0"/>
                <a:ea typeface="Times New Roman" panose="02020603050405020304" pitchFamily="18" charset="0"/>
                <a:cs typeface="Times New Roman" panose="02020603050405020304" pitchFamily="18" charset="0"/>
              </a:rPr>
              <a:t>Headland</a:t>
            </a:r>
            <a:endParaRPr lang="en-CA" sz="2400" dirty="0">
              <a:effectLst/>
              <a:latin typeface="Times New Roman" panose="02020603050405020304" pitchFamily="18" charset="0"/>
              <a:ea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84A6E5B2-DF1B-4055-87A8-685C4C2653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38101875"/>
      </p:ext>
    </p:extLst>
  </p:cSld>
  <p:clrMapOvr>
    <a:masterClrMapping/>
  </p:clrMapOvr>
  <mc:AlternateContent xmlns:mc="http://schemas.openxmlformats.org/markup-compatibility/2006">
    <mc:Choice xmlns:p14="http://schemas.microsoft.com/office/powerpoint/2010/main" Requires="p14">
      <p:transition spd="slow" p14:dur="2000" advTm="5707"/>
    </mc:Choice>
    <mc:Fallback>
      <p:transition spd="slow" advTm="57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19C4C7-9460-447F-9917-2D27932EC83F}"/>
              </a:ext>
            </a:extLst>
          </p:cNvPr>
          <p:cNvGrpSpPr/>
          <p:nvPr/>
        </p:nvGrpSpPr>
        <p:grpSpPr>
          <a:xfrm>
            <a:off x="1" y="6269001"/>
            <a:ext cx="12191999" cy="588999"/>
            <a:chOff x="1" y="6269001"/>
            <a:chExt cx="12191999" cy="588999"/>
          </a:xfrm>
        </p:grpSpPr>
        <p:sp>
          <p:nvSpPr>
            <p:cNvPr id="3" name="Rectangle 2">
              <a:extLst>
                <a:ext uri="{FF2B5EF4-FFF2-40B4-BE49-F238E27FC236}">
                  <a16:creationId xmlns:a16="http://schemas.microsoft.com/office/drawing/2014/main" id="{768D9A93-4358-45F8-9183-29B72A42677F}"/>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57B11033-B8D6-4318-B688-E36A4608F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64954CE5-E8DE-449A-982A-4F669DAC475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 y="1157922"/>
            <a:ext cx="12191999" cy="5111079"/>
          </a:xfrm>
          <a:prstGeom prst="rect">
            <a:avLst/>
          </a:prstGeom>
          <a:noFill/>
          <a:ln>
            <a:noFill/>
          </a:ln>
        </p:spPr>
      </p:pic>
      <p:sp>
        <p:nvSpPr>
          <p:cNvPr id="7" name="TextBox 6">
            <a:extLst>
              <a:ext uri="{FF2B5EF4-FFF2-40B4-BE49-F238E27FC236}">
                <a16:creationId xmlns:a16="http://schemas.microsoft.com/office/drawing/2014/main" id="{EEE07512-4125-455C-91BC-F95445C333E0}"/>
              </a:ext>
            </a:extLst>
          </p:cNvPr>
          <p:cNvSpPr txBox="1"/>
          <p:nvPr/>
        </p:nvSpPr>
        <p:spPr>
          <a:xfrm>
            <a:off x="2" y="-19767"/>
            <a:ext cx="12191998" cy="1217532"/>
          </a:xfrm>
          <a:prstGeom prst="rect">
            <a:avLst/>
          </a:prstGeom>
          <a:noFill/>
        </p:spPr>
        <p:txBody>
          <a:bodyPr wrap="square">
            <a:spAutoFit/>
          </a:bodyPr>
          <a:lstStyle/>
          <a:p>
            <a:pPr lvl="0" algn="ct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Unlimited, Provides unrestricted application of product in all areas. This will allow you to seed outside of your set boundary.  </a:t>
            </a:r>
          </a:p>
          <a:p>
            <a:pPr lvl="0" algn="ct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It is recommended to use only use </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Headland</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Field Boundary</a:t>
            </a:r>
            <a:endParaRPr lang="en-CA" sz="1800" dirty="0">
              <a:effectLst/>
              <a:latin typeface="Times New Roman" panose="02020603050405020304" pitchFamily="18" charset="0"/>
              <a:ea typeface="Times New Roman" panose="02020603050405020304" pitchFamily="18" charset="0"/>
            </a:endParaRPr>
          </a:p>
        </p:txBody>
      </p:sp>
      <p:pic>
        <p:nvPicPr>
          <p:cNvPr id="8" name="Audio 7">
            <a:hlinkClick r:id="" action="ppaction://media"/>
            <a:extLst>
              <a:ext uri="{FF2B5EF4-FFF2-40B4-BE49-F238E27FC236}">
                <a16:creationId xmlns:a16="http://schemas.microsoft.com/office/drawing/2014/main" id="{DA4D6E0A-EC1A-47F0-ABC7-DCA8E3DEE5C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18479420"/>
      </p:ext>
    </p:extLst>
  </p:cSld>
  <p:clrMapOvr>
    <a:masterClrMapping/>
  </p:clrMapOvr>
  <mc:AlternateContent xmlns:mc="http://schemas.openxmlformats.org/markup-compatibility/2006">
    <mc:Choice xmlns:p14="http://schemas.microsoft.com/office/powerpoint/2010/main" Requires="p14">
      <p:transition spd="slow" p14:dur="2000" advTm="13634"/>
    </mc:Choice>
    <mc:Fallback>
      <p:transition spd="slow" advTm="13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329E47-2832-4D45-AAC5-8CF5D1F78F1B}"/>
              </a:ext>
            </a:extLst>
          </p:cNvPr>
          <p:cNvGrpSpPr/>
          <p:nvPr/>
        </p:nvGrpSpPr>
        <p:grpSpPr>
          <a:xfrm>
            <a:off x="1" y="6269001"/>
            <a:ext cx="12191999" cy="588999"/>
            <a:chOff x="1" y="6269001"/>
            <a:chExt cx="12191999" cy="588999"/>
          </a:xfrm>
        </p:grpSpPr>
        <p:sp>
          <p:nvSpPr>
            <p:cNvPr id="3" name="Rectangle 2">
              <a:extLst>
                <a:ext uri="{FF2B5EF4-FFF2-40B4-BE49-F238E27FC236}">
                  <a16:creationId xmlns:a16="http://schemas.microsoft.com/office/drawing/2014/main" id="{28EB9935-47C5-431A-8B8B-1FEE9DC345E7}"/>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84BEFFAB-1FBC-4468-AC72-AE14AB999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6C719D4D-0375-45DE-9516-4BB231D031E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1157922"/>
            <a:ext cx="12191998" cy="5111079"/>
          </a:xfrm>
          <a:prstGeom prst="rect">
            <a:avLst/>
          </a:prstGeom>
          <a:noFill/>
          <a:ln>
            <a:noFill/>
          </a:ln>
        </p:spPr>
      </p:pic>
      <p:pic>
        <p:nvPicPr>
          <p:cNvPr id="6" name="Picture 5">
            <a:extLst>
              <a:ext uri="{FF2B5EF4-FFF2-40B4-BE49-F238E27FC236}">
                <a16:creationId xmlns:a16="http://schemas.microsoft.com/office/drawing/2014/main" id="{FD8512D4-D654-45AA-8D2F-E6CAE1F813E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749776" y="61717"/>
            <a:ext cx="2967038" cy="1014412"/>
          </a:xfrm>
          <a:prstGeom prst="rect">
            <a:avLst/>
          </a:prstGeom>
          <a:noFill/>
          <a:ln>
            <a:noFill/>
          </a:ln>
        </p:spPr>
      </p:pic>
      <p:sp>
        <p:nvSpPr>
          <p:cNvPr id="8" name="TextBox 7">
            <a:extLst>
              <a:ext uri="{FF2B5EF4-FFF2-40B4-BE49-F238E27FC236}">
                <a16:creationId xmlns:a16="http://schemas.microsoft.com/office/drawing/2014/main" id="{8B92DC78-7D83-48F6-89CC-E5C96D4757B5}"/>
              </a:ext>
            </a:extLst>
          </p:cNvPr>
          <p:cNvSpPr txBox="1"/>
          <p:nvPr/>
        </p:nvSpPr>
        <p:spPr>
          <a:xfrm>
            <a:off x="173831" y="-42407"/>
            <a:ext cx="6100762" cy="923330"/>
          </a:xfrm>
          <a:prstGeom prst="rect">
            <a:avLst/>
          </a:prstGeom>
          <a:noFill/>
        </p:spPr>
        <p:txBody>
          <a:bodyPr wrap="square">
            <a:spAutoFit/>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Boundary Limit - Headland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will exclude the headland area from receiving product </a:t>
            </a:r>
            <a:r>
              <a:rPr lang="en-US" dirty="0">
                <a:latin typeface="Calibri" panose="020F0502020204030204" pitchFamily="34" charset="0"/>
                <a:ea typeface="Times New Roman" panose="02020603050405020304" pitchFamily="18" charset="0"/>
                <a:cs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region is seeded last) to cover up any tracks and prevents seed disturbance and over compaction</a:t>
            </a:r>
            <a:endParaRPr lang="en-CA" dirty="0"/>
          </a:p>
        </p:txBody>
      </p:sp>
      <p:pic>
        <p:nvPicPr>
          <p:cNvPr id="12" name="Audio 11">
            <a:hlinkClick r:id="" action="ppaction://media"/>
            <a:extLst>
              <a:ext uri="{FF2B5EF4-FFF2-40B4-BE49-F238E27FC236}">
                <a16:creationId xmlns:a16="http://schemas.microsoft.com/office/drawing/2014/main" id="{7FB6E502-1BDE-4C07-93D9-5E67B682B6E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80209695"/>
      </p:ext>
    </p:extLst>
  </p:cSld>
  <p:clrMapOvr>
    <a:masterClrMapping/>
  </p:clrMapOvr>
  <mc:AlternateContent xmlns:mc="http://schemas.openxmlformats.org/markup-compatibility/2006">
    <mc:Choice xmlns:p14="http://schemas.microsoft.com/office/powerpoint/2010/main" Requires="p14">
      <p:transition spd="slow" p14:dur="2000" advTm="6460"/>
    </mc:Choice>
    <mc:Fallback>
      <p:transition spd="slow" advTm="6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0D21D7-8E40-46EC-B648-3A245C6C5B39}"/>
              </a:ext>
            </a:extLst>
          </p:cNvPr>
          <p:cNvGrpSpPr/>
          <p:nvPr/>
        </p:nvGrpSpPr>
        <p:grpSpPr>
          <a:xfrm>
            <a:off x="1" y="6269001"/>
            <a:ext cx="12191999" cy="588999"/>
            <a:chOff x="1" y="6269001"/>
            <a:chExt cx="12191999" cy="588999"/>
          </a:xfrm>
        </p:grpSpPr>
        <p:sp>
          <p:nvSpPr>
            <p:cNvPr id="3" name="Rectangle 2">
              <a:extLst>
                <a:ext uri="{FF2B5EF4-FFF2-40B4-BE49-F238E27FC236}">
                  <a16:creationId xmlns:a16="http://schemas.microsoft.com/office/drawing/2014/main" id="{EE42577E-131D-460C-A196-44DD88E48FA1}"/>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94F794D0-6F97-4FF0-8AD7-FED409A97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E8FC2A97-D7C8-4E84-AE59-6C756BD2ABF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 y="1485900"/>
            <a:ext cx="12191999" cy="4783101"/>
          </a:xfrm>
          <a:prstGeom prst="rect">
            <a:avLst/>
          </a:prstGeom>
          <a:noFill/>
          <a:ln>
            <a:noFill/>
          </a:ln>
        </p:spPr>
      </p:pic>
      <p:sp>
        <p:nvSpPr>
          <p:cNvPr id="7" name="TextBox 6">
            <a:extLst>
              <a:ext uri="{FF2B5EF4-FFF2-40B4-BE49-F238E27FC236}">
                <a16:creationId xmlns:a16="http://schemas.microsoft.com/office/drawing/2014/main" id="{D63D957E-87C2-438A-88C1-282707F5A3F6}"/>
              </a:ext>
            </a:extLst>
          </p:cNvPr>
          <p:cNvSpPr txBox="1"/>
          <p:nvPr/>
        </p:nvSpPr>
        <p:spPr>
          <a:xfrm>
            <a:off x="-3" y="0"/>
            <a:ext cx="9008271" cy="1477328"/>
          </a:xfrm>
          <a:prstGeom prst="rect">
            <a:avLst/>
          </a:prstGeom>
          <a:noFill/>
        </p:spPr>
        <p:txBody>
          <a:bodyPr wrap="square">
            <a:spAutoFit/>
          </a:bodyPr>
          <a:lstStyle/>
          <a:p>
            <a:pPr lvl="0"/>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Boundary Limit - Field Boundary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application of product within the boundary zone of the field. If the implement travels outside of the boundary of the field the metering system will not activate. This is useful to ensure the operator is seeding inside the correct field. Also, during Headland turns it prevents false applications as the ASC is not trying to activate the metering with false look ahead predictions. </a:t>
            </a:r>
            <a:endParaRPr lang="en-CA" sz="18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BEFCCC55-3354-4D94-A1BB-7B66541DF43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377362" y="385165"/>
            <a:ext cx="2352675" cy="695325"/>
          </a:xfrm>
          <a:prstGeom prst="rect">
            <a:avLst/>
          </a:prstGeom>
          <a:noFill/>
          <a:ln>
            <a:noFill/>
          </a:ln>
        </p:spPr>
      </p:pic>
      <p:pic>
        <p:nvPicPr>
          <p:cNvPr id="6" name="Audio 5">
            <a:hlinkClick r:id="" action="ppaction://media"/>
            <a:extLst>
              <a:ext uri="{FF2B5EF4-FFF2-40B4-BE49-F238E27FC236}">
                <a16:creationId xmlns:a16="http://schemas.microsoft.com/office/drawing/2014/main" id="{9118DC68-66B2-43C4-91D0-DC7F281824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91338772"/>
      </p:ext>
    </p:extLst>
  </p:cSld>
  <p:clrMapOvr>
    <a:masterClrMapping/>
  </p:clrMapOvr>
  <mc:AlternateContent xmlns:mc="http://schemas.openxmlformats.org/markup-compatibility/2006">
    <mc:Choice xmlns:p14="http://schemas.microsoft.com/office/powerpoint/2010/main" Requires="p14">
      <p:transition spd="slow" p14:dur="2000" advTm="10447"/>
    </mc:Choice>
    <mc:Fallback>
      <p:transition spd="slow" advTm="104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D573B4-29DF-4C87-9C45-6902A27879EC}"/>
              </a:ext>
            </a:extLst>
          </p:cNvPr>
          <p:cNvGrpSpPr/>
          <p:nvPr/>
        </p:nvGrpSpPr>
        <p:grpSpPr>
          <a:xfrm>
            <a:off x="0" y="6269001"/>
            <a:ext cx="12191999" cy="588999"/>
            <a:chOff x="1" y="6269001"/>
            <a:chExt cx="12191999" cy="588999"/>
          </a:xfrm>
        </p:grpSpPr>
        <p:sp>
          <p:nvSpPr>
            <p:cNvPr id="3" name="Rectangle 2">
              <a:extLst>
                <a:ext uri="{FF2B5EF4-FFF2-40B4-BE49-F238E27FC236}">
                  <a16:creationId xmlns:a16="http://schemas.microsoft.com/office/drawing/2014/main" id="{10CB74BB-64A0-483A-9AF6-B6A6CD2CF6E0}"/>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0FE37AAF-308A-4289-A55D-CFECE4159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A5887FE6-6930-4361-BDD7-9357CC08A3D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 y="771525"/>
            <a:ext cx="12191999" cy="5497476"/>
          </a:xfrm>
          <a:prstGeom prst="rect">
            <a:avLst/>
          </a:prstGeom>
          <a:noFill/>
          <a:ln>
            <a:noFill/>
          </a:ln>
        </p:spPr>
      </p:pic>
      <p:sp>
        <p:nvSpPr>
          <p:cNvPr id="7" name="TextBox 6">
            <a:extLst>
              <a:ext uri="{FF2B5EF4-FFF2-40B4-BE49-F238E27FC236}">
                <a16:creationId xmlns:a16="http://schemas.microsoft.com/office/drawing/2014/main" id="{7231B94C-3A57-4F61-88B8-03BC86AE33A6}"/>
              </a:ext>
            </a:extLst>
          </p:cNvPr>
          <p:cNvSpPr txBox="1"/>
          <p:nvPr/>
        </p:nvSpPr>
        <p:spPr>
          <a:xfrm>
            <a:off x="3373041" y="127334"/>
            <a:ext cx="5579269" cy="461665"/>
          </a:xfrm>
          <a:prstGeom prst="rect">
            <a:avLst/>
          </a:prstGeom>
          <a:noFill/>
        </p:spPr>
        <p:txBody>
          <a:bodyPr wrap="square">
            <a:spAutoFit/>
          </a:bodyPr>
          <a:lstStyle/>
          <a:p>
            <a:pPr lvl="0"/>
            <a:r>
              <a:rPr lang="en-US" sz="2400" dirty="0">
                <a:effectLst/>
                <a:latin typeface="Calibri" panose="020F0502020204030204" pitchFamily="34" charset="0"/>
                <a:ea typeface="Times New Roman" panose="02020603050405020304" pitchFamily="18" charset="0"/>
                <a:cs typeface="Times New Roman" panose="02020603050405020304" pitchFamily="18" charset="0"/>
              </a:rPr>
              <a:t>From Global Home </a:t>
            </a:r>
            <a:r>
              <a:rPr lang="en-US" sz="2400" dirty="0">
                <a:latin typeface="Calibri" panose="020F0502020204030204" pitchFamily="34" charset="0"/>
                <a:ea typeface="Times New Roman" panose="02020603050405020304" pitchFamily="18" charset="0"/>
                <a:cs typeface="Times New Roman" panose="02020603050405020304" pitchFamily="18" charset="0"/>
              </a:rPr>
              <a:t>Screen-</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Select </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MAPPING</a:t>
            </a:r>
            <a:endParaRPr lang="en-CA" sz="2400" dirty="0">
              <a:effectLst/>
              <a:latin typeface="Times New Roman" panose="02020603050405020304" pitchFamily="18" charset="0"/>
              <a:ea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592D9E59-D096-4FDD-A06F-4023417F97D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33648197"/>
      </p:ext>
    </p:extLst>
  </p:cSld>
  <p:clrMapOvr>
    <a:masterClrMapping/>
  </p:clrMapOvr>
  <mc:AlternateContent xmlns:mc="http://schemas.openxmlformats.org/markup-compatibility/2006">
    <mc:Choice xmlns:p14="http://schemas.microsoft.com/office/powerpoint/2010/main" Requires="p14">
      <p:transition spd="slow" p14:dur="2000" advTm="3206"/>
    </mc:Choice>
    <mc:Fallback>
      <p:transition spd="slow" advTm="32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D573B4-29DF-4C87-9C45-6902A27879EC}"/>
              </a:ext>
            </a:extLst>
          </p:cNvPr>
          <p:cNvGrpSpPr/>
          <p:nvPr/>
        </p:nvGrpSpPr>
        <p:grpSpPr>
          <a:xfrm>
            <a:off x="1" y="6269001"/>
            <a:ext cx="12191999" cy="588999"/>
            <a:chOff x="1" y="6269001"/>
            <a:chExt cx="12191999" cy="588999"/>
          </a:xfrm>
        </p:grpSpPr>
        <p:sp>
          <p:nvSpPr>
            <p:cNvPr id="3" name="Rectangle 2">
              <a:extLst>
                <a:ext uri="{FF2B5EF4-FFF2-40B4-BE49-F238E27FC236}">
                  <a16:creationId xmlns:a16="http://schemas.microsoft.com/office/drawing/2014/main" id="{10CB74BB-64A0-483A-9AF6-B6A6CD2CF6E0}"/>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0FE37AAF-308A-4289-A55D-CFECE4159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2306FD97-5273-467E-B408-81CF67FEE59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 y="1304926"/>
            <a:ext cx="12191999" cy="4964076"/>
          </a:xfrm>
          <a:prstGeom prst="rect">
            <a:avLst/>
          </a:prstGeom>
          <a:noFill/>
          <a:ln>
            <a:noFill/>
          </a:ln>
        </p:spPr>
      </p:pic>
      <p:sp>
        <p:nvSpPr>
          <p:cNvPr id="7" name="TextBox 6">
            <a:extLst>
              <a:ext uri="{FF2B5EF4-FFF2-40B4-BE49-F238E27FC236}">
                <a16:creationId xmlns:a16="http://schemas.microsoft.com/office/drawing/2014/main" id="{06734100-A1D3-448D-AEC8-112F546BAEF7}"/>
              </a:ext>
            </a:extLst>
          </p:cNvPr>
          <p:cNvSpPr txBox="1"/>
          <p:nvPr/>
        </p:nvSpPr>
        <p:spPr>
          <a:xfrm>
            <a:off x="985838" y="173499"/>
            <a:ext cx="10220325" cy="830997"/>
          </a:xfrm>
          <a:prstGeom prst="rect">
            <a:avLst/>
          </a:prstGeom>
          <a:noFill/>
        </p:spPr>
        <p:txBody>
          <a:bodyPr wrap="square">
            <a:spAutoFit/>
          </a:bodyPr>
          <a:lstStyle/>
          <a:p>
            <a:pPr lvl="0"/>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Proceed to create your first headland pass.  Once the outside pass is competed, drive straight into the treated area, we want a closed perimeter of coverage.</a:t>
            </a:r>
            <a:endParaRPr lang="en-CA" sz="2400" dirty="0">
              <a:effectLst/>
              <a:latin typeface="Times New Roman" panose="02020603050405020304" pitchFamily="18" charset="0"/>
              <a:ea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4339B10A-01AF-492A-A795-92FEFBCB9F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80119887"/>
      </p:ext>
    </p:extLst>
  </p:cSld>
  <p:clrMapOvr>
    <a:masterClrMapping/>
  </p:clrMapOvr>
  <mc:AlternateContent xmlns:mc="http://schemas.openxmlformats.org/markup-compatibility/2006">
    <mc:Choice xmlns:p14="http://schemas.microsoft.com/office/powerpoint/2010/main" Requires="p14">
      <p:transition spd="slow" p14:dur="2000" advTm="10823"/>
    </mc:Choice>
    <mc:Fallback>
      <p:transition spd="slow" advTm="108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D573B4-29DF-4C87-9C45-6902A27879EC}"/>
              </a:ext>
            </a:extLst>
          </p:cNvPr>
          <p:cNvGrpSpPr/>
          <p:nvPr/>
        </p:nvGrpSpPr>
        <p:grpSpPr>
          <a:xfrm>
            <a:off x="1" y="6269001"/>
            <a:ext cx="12191999" cy="588999"/>
            <a:chOff x="1" y="6269001"/>
            <a:chExt cx="12191999" cy="588999"/>
          </a:xfrm>
        </p:grpSpPr>
        <p:sp>
          <p:nvSpPr>
            <p:cNvPr id="3" name="Rectangle 2">
              <a:extLst>
                <a:ext uri="{FF2B5EF4-FFF2-40B4-BE49-F238E27FC236}">
                  <a16:creationId xmlns:a16="http://schemas.microsoft.com/office/drawing/2014/main" id="{10CB74BB-64A0-483A-9AF6-B6A6CD2CF6E0}"/>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0FE37AAF-308A-4289-A55D-CFECE4159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51CE0422-A4E9-44EE-BF37-039BBB481CC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1017608"/>
            <a:ext cx="12191998" cy="5251393"/>
          </a:xfrm>
          <a:prstGeom prst="rect">
            <a:avLst/>
          </a:prstGeom>
          <a:noFill/>
          <a:ln>
            <a:noFill/>
          </a:ln>
        </p:spPr>
      </p:pic>
      <p:sp>
        <p:nvSpPr>
          <p:cNvPr id="8" name="TextBox 7">
            <a:extLst>
              <a:ext uri="{FF2B5EF4-FFF2-40B4-BE49-F238E27FC236}">
                <a16:creationId xmlns:a16="http://schemas.microsoft.com/office/drawing/2014/main" id="{95918FD3-6B38-46DA-968E-809721CA0ED0}"/>
              </a:ext>
            </a:extLst>
          </p:cNvPr>
          <p:cNvSpPr txBox="1"/>
          <p:nvPr/>
        </p:nvSpPr>
        <p:spPr>
          <a:xfrm>
            <a:off x="619126" y="71116"/>
            <a:ext cx="10953749" cy="830997"/>
          </a:xfrm>
          <a:prstGeom prst="rect">
            <a:avLst/>
          </a:prstGeom>
          <a:noFill/>
        </p:spPr>
        <p:txBody>
          <a:bodyPr wrap="square">
            <a:spAutoFit/>
          </a:bodyPr>
          <a:lstStyle/>
          <a:p>
            <a:pPr algn="ctr"/>
            <a:r>
              <a:rPr lang="en-US" sz="2400" dirty="0"/>
              <a:t>Toggle the Map to the overhead view </a:t>
            </a:r>
          </a:p>
          <a:p>
            <a:r>
              <a:rPr lang="en-US" sz="2400" b="1" dirty="0"/>
              <a:t>Note: how the head pass is a closed loop of coverage, we cannot have any open gaps</a:t>
            </a:r>
          </a:p>
        </p:txBody>
      </p:sp>
      <p:pic>
        <p:nvPicPr>
          <p:cNvPr id="9" name="Picture 8">
            <a:extLst>
              <a:ext uri="{FF2B5EF4-FFF2-40B4-BE49-F238E27FC236}">
                <a16:creationId xmlns:a16="http://schemas.microsoft.com/office/drawing/2014/main" id="{49E62975-6478-4337-8970-AFB92ED9B2B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467106" y="71116"/>
            <a:ext cx="688769" cy="427326"/>
          </a:xfrm>
          <a:prstGeom prst="rect">
            <a:avLst/>
          </a:prstGeom>
          <a:noFill/>
          <a:ln>
            <a:noFill/>
          </a:ln>
        </p:spPr>
      </p:pic>
      <p:pic>
        <p:nvPicPr>
          <p:cNvPr id="10" name="Audio 9">
            <a:hlinkClick r:id="" action="ppaction://media"/>
            <a:extLst>
              <a:ext uri="{FF2B5EF4-FFF2-40B4-BE49-F238E27FC236}">
                <a16:creationId xmlns:a16="http://schemas.microsoft.com/office/drawing/2014/main" id="{E34A24CD-2DBA-49FF-8591-05A40325D9D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97302191"/>
      </p:ext>
    </p:extLst>
  </p:cSld>
  <p:clrMapOvr>
    <a:masterClrMapping/>
  </p:clrMapOvr>
  <mc:AlternateContent xmlns:mc="http://schemas.openxmlformats.org/markup-compatibility/2006">
    <mc:Choice xmlns:p14="http://schemas.microsoft.com/office/powerpoint/2010/main" Requires="p14">
      <p:transition spd="slow" p14:dur="2000" advTm="10588"/>
    </mc:Choice>
    <mc:Fallback>
      <p:transition spd="slow" advTm="105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D573B4-29DF-4C87-9C45-6902A27879EC}"/>
              </a:ext>
            </a:extLst>
          </p:cNvPr>
          <p:cNvGrpSpPr/>
          <p:nvPr/>
        </p:nvGrpSpPr>
        <p:grpSpPr>
          <a:xfrm>
            <a:off x="0" y="6269001"/>
            <a:ext cx="12191999" cy="588999"/>
            <a:chOff x="1" y="6269001"/>
            <a:chExt cx="12191999" cy="588999"/>
          </a:xfrm>
        </p:grpSpPr>
        <p:sp>
          <p:nvSpPr>
            <p:cNvPr id="3" name="Rectangle 2">
              <a:extLst>
                <a:ext uri="{FF2B5EF4-FFF2-40B4-BE49-F238E27FC236}">
                  <a16:creationId xmlns:a16="http://schemas.microsoft.com/office/drawing/2014/main" id="{10CB74BB-64A0-483A-9AF6-B6A6CD2CF6E0}"/>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0FE37AAF-308A-4289-A55D-CFECE4159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B61EC9B2-373A-4BEC-8657-737B7F8717D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855024"/>
            <a:ext cx="12192000" cy="5413978"/>
          </a:xfrm>
          <a:prstGeom prst="rect">
            <a:avLst/>
          </a:prstGeom>
          <a:noFill/>
          <a:ln>
            <a:noFill/>
          </a:ln>
        </p:spPr>
      </p:pic>
      <p:sp>
        <p:nvSpPr>
          <p:cNvPr id="7" name="TextBox 6">
            <a:extLst>
              <a:ext uri="{FF2B5EF4-FFF2-40B4-BE49-F238E27FC236}">
                <a16:creationId xmlns:a16="http://schemas.microsoft.com/office/drawing/2014/main" id="{41E77499-7C93-4A24-9377-7879654A97BD}"/>
              </a:ext>
            </a:extLst>
          </p:cNvPr>
          <p:cNvSpPr txBox="1"/>
          <p:nvPr/>
        </p:nvSpPr>
        <p:spPr>
          <a:xfrm>
            <a:off x="762000" y="146316"/>
            <a:ext cx="10667999" cy="461665"/>
          </a:xfrm>
          <a:prstGeom prst="rect">
            <a:avLst/>
          </a:prstGeom>
          <a:noFill/>
        </p:spPr>
        <p:txBody>
          <a:bodyPr wrap="square">
            <a:spAutoFit/>
          </a:bodyPr>
          <a:lstStyle/>
          <a:p>
            <a:r>
              <a:rPr lang="en-US" sz="2400" dirty="0"/>
              <a:t>Press the Field icon           followed by the Create Boundary from Coverage            Icon</a:t>
            </a:r>
            <a:endParaRPr lang="en-CA" sz="2400" dirty="0"/>
          </a:p>
        </p:txBody>
      </p:sp>
      <p:pic>
        <p:nvPicPr>
          <p:cNvPr id="8" name="Picture 7">
            <a:extLst>
              <a:ext uri="{FF2B5EF4-FFF2-40B4-BE49-F238E27FC236}">
                <a16:creationId xmlns:a16="http://schemas.microsoft.com/office/drawing/2014/main" id="{FE0B7F2F-06B2-43AF-AB1B-CDB2968645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266765" y="120514"/>
            <a:ext cx="663968" cy="461665"/>
          </a:xfrm>
          <a:prstGeom prst="rect">
            <a:avLst/>
          </a:prstGeom>
          <a:noFill/>
          <a:ln>
            <a:noFill/>
          </a:ln>
        </p:spPr>
      </p:pic>
      <p:pic>
        <p:nvPicPr>
          <p:cNvPr id="9" name="Picture 8">
            <a:extLst>
              <a:ext uri="{FF2B5EF4-FFF2-40B4-BE49-F238E27FC236}">
                <a16:creationId xmlns:a16="http://schemas.microsoft.com/office/drawing/2014/main" id="{D61B659B-46C7-4B6A-A75F-08A6E3842EB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971244" y="146315"/>
            <a:ext cx="663968" cy="461665"/>
          </a:xfrm>
          <a:prstGeom prst="rect">
            <a:avLst/>
          </a:prstGeom>
          <a:noFill/>
          <a:ln>
            <a:noFill/>
          </a:ln>
        </p:spPr>
      </p:pic>
      <p:pic>
        <p:nvPicPr>
          <p:cNvPr id="6" name="Audio 5">
            <a:hlinkClick r:id="" action="ppaction://media"/>
            <a:extLst>
              <a:ext uri="{FF2B5EF4-FFF2-40B4-BE49-F238E27FC236}">
                <a16:creationId xmlns:a16="http://schemas.microsoft.com/office/drawing/2014/main" id="{DC38A717-995F-4BC1-A263-294E17D7FD9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80088980"/>
      </p:ext>
    </p:extLst>
  </p:cSld>
  <p:clrMapOvr>
    <a:masterClrMapping/>
  </p:clrMapOvr>
  <mc:AlternateContent xmlns:mc="http://schemas.openxmlformats.org/markup-compatibility/2006">
    <mc:Choice xmlns:p14="http://schemas.microsoft.com/office/powerpoint/2010/main" Requires="p14">
      <p:transition spd="slow" p14:dur="2000" advTm="7326"/>
    </mc:Choice>
    <mc:Fallback>
      <p:transition spd="slow" advTm="73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D573B4-29DF-4C87-9C45-6902A27879EC}"/>
              </a:ext>
            </a:extLst>
          </p:cNvPr>
          <p:cNvGrpSpPr/>
          <p:nvPr/>
        </p:nvGrpSpPr>
        <p:grpSpPr>
          <a:xfrm>
            <a:off x="1" y="6269001"/>
            <a:ext cx="12191999" cy="588999"/>
            <a:chOff x="1" y="6269001"/>
            <a:chExt cx="12191999" cy="588999"/>
          </a:xfrm>
        </p:grpSpPr>
        <p:sp>
          <p:nvSpPr>
            <p:cNvPr id="3" name="Rectangle 2">
              <a:extLst>
                <a:ext uri="{FF2B5EF4-FFF2-40B4-BE49-F238E27FC236}">
                  <a16:creationId xmlns:a16="http://schemas.microsoft.com/office/drawing/2014/main" id="{10CB74BB-64A0-483A-9AF6-B6A6CD2CF6E0}"/>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0FE37AAF-308A-4289-A55D-CFECE4159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76ED3FD0-D33C-4793-927C-351E1847453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704494"/>
            <a:ext cx="12192000" cy="5564507"/>
          </a:xfrm>
          <a:prstGeom prst="rect">
            <a:avLst/>
          </a:prstGeom>
          <a:noFill/>
          <a:ln>
            <a:noFill/>
          </a:ln>
        </p:spPr>
      </p:pic>
      <p:sp>
        <p:nvSpPr>
          <p:cNvPr id="7" name="TextBox 6">
            <a:extLst>
              <a:ext uri="{FF2B5EF4-FFF2-40B4-BE49-F238E27FC236}">
                <a16:creationId xmlns:a16="http://schemas.microsoft.com/office/drawing/2014/main" id="{9DBE0485-BC8C-47F2-85B5-E31FFFA5769C}"/>
              </a:ext>
            </a:extLst>
          </p:cNvPr>
          <p:cNvSpPr txBox="1"/>
          <p:nvPr/>
        </p:nvSpPr>
        <p:spPr>
          <a:xfrm>
            <a:off x="2794412" y="219667"/>
            <a:ext cx="6603175" cy="369332"/>
          </a:xfrm>
          <a:prstGeom prst="rect">
            <a:avLst/>
          </a:prstGeom>
          <a:noFill/>
        </p:spPr>
        <p:txBody>
          <a:bodyPr wrap="square">
            <a:spAutoFit/>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the default settings, proceed by pressing the Green Check mark</a:t>
            </a:r>
            <a:endParaRPr lang="en-CA" dirty="0"/>
          </a:p>
        </p:txBody>
      </p:sp>
      <p:pic>
        <p:nvPicPr>
          <p:cNvPr id="6" name="Audio 5">
            <a:hlinkClick r:id="" action="ppaction://media"/>
            <a:extLst>
              <a:ext uri="{FF2B5EF4-FFF2-40B4-BE49-F238E27FC236}">
                <a16:creationId xmlns:a16="http://schemas.microsoft.com/office/drawing/2014/main" id="{8A2BB23E-366D-497C-A7CC-43ED6B90A2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28533100"/>
      </p:ext>
    </p:extLst>
  </p:cSld>
  <p:clrMapOvr>
    <a:masterClrMapping/>
  </p:clrMapOvr>
  <mc:AlternateContent xmlns:mc="http://schemas.openxmlformats.org/markup-compatibility/2006">
    <mc:Choice xmlns:p14="http://schemas.microsoft.com/office/powerpoint/2010/main" Requires="p14">
      <p:transition spd="slow" p14:dur="2000" advTm="5018"/>
    </mc:Choice>
    <mc:Fallback>
      <p:transition spd="slow" advTm="5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D573B4-29DF-4C87-9C45-6902A27879EC}"/>
              </a:ext>
            </a:extLst>
          </p:cNvPr>
          <p:cNvGrpSpPr/>
          <p:nvPr/>
        </p:nvGrpSpPr>
        <p:grpSpPr>
          <a:xfrm>
            <a:off x="0" y="6269001"/>
            <a:ext cx="12191999" cy="588999"/>
            <a:chOff x="1" y="6269001"/>
            <a:chExt cx="12191999" cy="588999"/>
          </a:xfrm>
        </p:grpSpPr>
        <p:sp>
          <p:nvSpPr>
            <p:cNvPr id="3" name="Rectangle 2">
              <a:extLst>
                <a:ext uri="{FF2B5EF4-FFF2-40B4-BE49-F238E27FC236}">
                  <a16:creationId xmlns:a16="http://schemas.microsoft.com/office/drawing/2014/main" id="{10CB74BB-64A0-483A-9AF6-B6A6CD2CF6E0}"/>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0FE37AAF-308A-4289-A55D-CFECE4159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8EEA42F9-DB7F-4547-B591-98E1A90F5B7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 y="885825"/>
            <a:ext cx="12191999" cy="5383175"/>
          </a:xfrm>
          <a:prstGeom prst="rect">
            <a:avLst/>
          </a:prstGeom>
          <a:noFill/>
          <a:ln>
            <a:noFill/>
          </a:ln>
        </p:spPr>
      </p:pic>
      <p:sp>
        <p:nvSpPr>
          <p:cNvPr id="7" name="TextBox 6">
            <a:extLst>
              <a:ext uri="{FF2B5EF4-FFF2-40B4-BE49-F238E27FC236}">
                <a16:creationId xmlns:a16="http://schemas.microsoft.com/office/drawing/2014/main" id="{CEA5B7FB-A6B6-46AA-9500-DD98A0FD1397}"/>
              </a:ext>
            </a:extLst>
          </p:cNvPr>
          <p:cNvSpPr txBox="1"/>
          <p:nvPr/>
        </p:nvSpPr>
        <p:spPr>
          <a:xfrm>
            <a:off x="1647825" y="36731"/>
            <a:ext cx="8849915" cy="646331"/>
          </a:xfrm>
          <a:prstGeom prst="rect">
            <a:avLst/>
          </a:prstGeom>
          <a:noFill/>
        </p:spPr>
        <p:txBody>
          <a:bodyPr wrap="square">
            <a:spAutoFit/>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Creating Boundaries, message will be displayed.  A Blue boundary will appear around the perimeter of the headland. Accept the Boundary by proceeding with the </a:t>
            </a:r>
            <a:r>
              <a:rPr lang="en-US" sz="1800" dirty="0">
                <a:effectLst/>
                <a:highlight>
                  <a:srgbClr val="008000"/>
                </a:highlight>
                <a:latin typeface="Calibri" panose="020F0502020204030204" pitchFamily="34" charset="0"/>
                <a:ea typeface="Times New Roman" panose="02020603050405020304" pitchFamily="18" charset="0"/>
                <a:cs typeface="Times New Roman" panose="02020603050405020304" pitchFamily="18" charset="0"/>
              </a:rPr>
              <a:t>Green Check </a:t>
            </a:r>
            <a:r>
              <a:rPr lang="en-US" dirty="0">
                <a:highlight>
                  <a:srgbClr val="008000"/>
                </a:highlight>
                <a:latin typeface="Calibri" panose="020F0502020204030204" pitchFamily="34" charset="0"/>
                <a:ea typeface="Times New Roman" panose="02020603050405020304" pitchFamily="18" charset="0"/>
                <a:cs typeface="Times New Roman" panose="02020603050405020304" pitchFamily="18" charset="0"/>
              </a:rPr>
              <a:t>M</a:t>
            </a:r>
            <a:r>
              <a:rPr lang="en-US" sz="1800" dirty="0">
                <a:effectLst/>
                <a:highlight>
                  <a:srgbClr val="008000"/>
                </a:highlight>
                <a:latin typeface="Calibri" panose="020F0502020204030204" pitchFamily="34" charset="0"/>
                <a:ea typeface="Times New Roman" panose="02020603050405020304" pitchFamily="18" charset="0"/>
                <a:cs typeface="Times New Roman" panose="02020603050405020304" pitchFamily="18" charset="0"/>
              </a:rPr>
              <a:t>ark</a:t>
            </a:r>
            <a:endParaRPr lang="en-CA" dirty="0">
              <a:highlight>
                <a:srgbClr val="008000"/>
              </a:highlight>
            </a:endParaRPr>
          </a:p>
        </p:txBody>
      </p:sp>
      <p:sp>
        <p:nvSpPr>
          <p:cNvPr id="8" name="Arrow: Down 7">
            <a:extLst>
              <a:ext uri="{FF2B5EF4-FFF2-40B4-BE49-F238E27FC236}">
                <a16:creationId xmlns:a16="http://schemas.microsoft.com/office/drawing/2014/main" id="{0DF85D68-67E0-46D1-AF5D-980EFE1DC5DB}"/>
              </a:ext>
            </a:extLst>
          </p:cNvPr>
          <p:cNvSpPr/>
          <p:nvPr/>
        </p:nvSpPr>
        <p:spPr>
          <a:xfrm rot="1587324">
            <a:off x="6539469" y="591397"/>
            <a:ext cx="41871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Audio 5">
            <a:hlinkClick r:id="" action="ppaction://media"/>
            <a:extLst>
              <a:ext uri="{FF2B5EF4-FFF2-40B4-BE49-F238E27FC236}">
                <a16:creationId xmlns:a16="http://schemas.microsoft.com/office/drawing/2014/main" id="{9C034AD6-ADEB-4A4B-9375-9F999B5DB4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17226753"/>
      </p:ext>
    </p:extLst>
  </p:cSld>
  <p:clrMapOvr>
    <a:masterClrMapping/>
  </p:clrMapOvr>
  <mc:AlternateContent xmlns:mc="http://schemas.openxmlformats.org/markup-compatibility/2006">
    <mc:Choice xmlns:p14="http://schemas.microsoft.com/office/powerpoint/2010/main" Requires="p14">
      <p:transition spd="slow" p14:dur="2000" advTm="11403"/>
    </mc:Choice>
    <mc:Fallback>
      <p:transition spd="slow" advTm="114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D573B4-29DF-4C87-9C45-6902A27879EC}"/>
              </a:ext>
            </a:extLst>
          </p:cNvPr>
          <p:cNvGrpSpPr/>
          <p:nvPr/>
        </p:nvGrpSpPr>
        <p:grpSpPr>
          <a:xfrm>
            <a:off x="1" y="6269001"/>
            <a:ext cx="12191999" cy="588999"/>
            <a:chOff x="1" y="6269001"/>
            <a:chExt cx="12191999" cy="588999"/>
          </a:xfrm>
        </p:grpSpPr>
        <p:sp>
          <p:nvSpPr>
            <p:cNvPr id="3" name="Rectangle 2">
              <a:extLst>
                <a:ext uri="{FF2B5EF4-FFF2-40B4-BE49-F238E27FC236}">
                  <a16:creationId xmlns:a16="http://schemas.microsoft.com/office/drawing/2014/main" id="{10CB74BB-64A0-483A-9AF6-B6A6CD2CF6E0}"/>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0FE37AAF-308A-4289-A55D-CFECE4159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3634B4EE-D954-4EEC-A0AA-63C7BDBB4D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104900"/>
            <a:ext cx="7543801" cy="5164101"/>
          </a:xfrm>
          <a:prstGeom prst="rect">
            <a:avLst/>
          </a:prstGeom>
          <a:noFill/>
          <a:ln>
            <a:noFill/>
          </a:ln>
        </p:spPr>
      </p:pic>
      <p:sp>
        <p:nvSpPr>
          <p:cNvPr id="7" name="TextBox 6">
            <a:extLst>
              <a:ext uri="{FF2B5EF4-FFF2-40B4-BE49-F238E27FC236}">
                <a16:creationId xmlns:a16="http://schemas.microsoft.com/office/drawing/2014/main" id="{206AFE45-2414-475C-AC94-38F4B5E5923D}"/>
              </a:ext>
            </a:extLst>
          </p:cNvPr>
          <p:cNvSpPr txBox="1"/>
          <p:nvPr/>
        </p:nvSpPr>
        <p:spPr>
          <a:xfrm>
            <a:off x="-1" y="0"/>
            <a:ext cx="12191999" cy="830997"/>
          </a:xfrm>
          <a:prstGeom prst="rect">
            <a:avLst/>
          </a:prstGeom>
          <a:noFill/>
        </p:spPr>
        <p:txBody>
          <a:bodyPr wrap="square">
            <a:spAutoFit/>
          </a:bodyPr>
          <a:lstStyle/>
          <a:p>
            <a:pPr lvl="0" algn="ct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Now that a boundary has been created, there a several new Headland and ASC options which have now become available </a:t>
            </a:r>
            <a:endParaRPr lang="en-CA" sz="2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F4668D39-435F-4EB5-8F18-18D46DD647F2}"/>
              </a:ext>
            </a:extLst>
          </p:cNvPr>
          <p:cNvSpPr txBox="1"/>
          <p:nvPr/>
        </p:nvSpPr>
        <p:spPr>
          <a:xfrm>
            <a:off x="8939212" y="1531116"/>
            <a:ext cx="1954848" cy="3416320"/>
          </a:xfrm>
          <a:prstGeom prst="rect">
            <a:avLst/>
          </a:prstGeom>
          <a:noFill/>
        </p:spPr>
        <p:txBody>
          <a:bodyPr wrap="square">
            <a:spAutoFit/>
          </a:bodyPr>
          <a:lstStyle/>
          <a:p>
            <a:r>
              <a:rPr lang="en-US" sz="2400" dirty="0"/>
              <a:t>Press the Field    </a:t>
            </a:r>
          </a:p>
          <a:p>
            <a:r>
              <a:rPr lang="en-US" sz="2400" dirty="0"/>
              <a:t>          Followed by the    Configure Headland     for this Implement     </a:t>
            </a:r>
            <a:endParaRPr lang="en-CA" sz="2400" dirty="0"/>
          </a:p>
        </p:txBody>
      </p:sp>
      <p:pic>
        <p:nvPicPr>
          <p:cNvPr id="15" name="Picture 14">
            <a:extLst>
              <a:ext uri="{FF2B5EF4-FFF2-40B4-BE49-F238E27FC236}">
                <a16:creationId xmlns:a16="http://schemas.microsoft.com/office/drawing/2014/main" id="{A198813C-7BD4-466A-BBEB-9167E96A1F2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698162" y="1972857"/>
            <a:ext cx="503113" cy="359410"/>
          </a:xfrm>
          <a:prstGeom prst="rect">
            <a:avLst/>
          </a:prstGeom>
          <a:noFill/>
          <a:ln>
            <a:noFill/>
          </a:ln>
        </p:spPr>
      </p:pic>
      <p:pic>
        <p:nvPicPr>
          <p:cNvPr id="16" name="Picture 15">
            <a:extLst>
              <a:ext uri="{FF2B5EF4-FFF2-40B4-BE49-F238E27FC236}">
                <a16:creationId xmlns:a16="http://schemas.microsoft.com/office/drawing/2014/main" id="{4F1F56C3-89D0-46DE-8345-8EA1FAA50AE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257007" y="3763444"/>
            <a:ext cx="433070" cy="359410"/>
          </a:xfrm>
          <a:prstGeom prst="rect">
            <a:avLst/>
          </a:prstGeom>
          <a:noFill/>
          <a:ln>
            <a:noFill/>
          </a:ln>
        </p:spPr>
      </p:pic>
      <p:pic>
        <p:nvPicPr>
          <p:cNvPr id="8" name="Audio 7">
            <a:hlinkClick r:id="" action="ppaction://media"/>
            <a:extLst>
              <a:ext uri="{FF2B5EF4-FFF2-40B4-BE49-F238E27FC236}">
                <a16:creationId xmlns:a16="http://schemas.microsoft.com/office/drawing/2014/main" id="{9E148317-E31D-404F-9B38-3E76A876748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91258938"/>
      </p:ext>
    </p:extLst>
  </p:cSld>
  <p:clrMapOvr>
    <a:masterClrMapping/>
  </p:clrMapOvr>
  <mc:AlternateContent xmlns:mc="http://schemas.openxmlformats.org/markup-compatibility/2006">
    <mc:Choice xmlns:p14="http://schemas.microsoft.com/office/powerpoint/2010/main" Requires="p14">
      <p:transition spd="slow" p14:dur="2000" advTm="14917"/>
    </mc:Choice>
    <mc:Fallback>
      <p:transition spd="slow" advTm="149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3F1D69B-021D-4391-94CC-B6B6C12CCF2F}"/>
              </a:ext>
            </a:extLst>
          </p:cNvPr>
          <p:cNvGrpSpPr/>
          <p:nvPr/>
        </p:nvGrpSpPr>
        <p:grpSpPr>
          <a:xfrm>
            <a:off x="1" y="6269001"/>
            <a:ext cx="12191999" cy="588999"/>
            <a:chOff x="1" y="6269001"/>
            <a:chExt cx="12191999" cy="588999"/>
          </a:xfrm>
        </p:grpSpPr>
        <p:sp>
          <p:nvSpPr>
            <p:cNvPr id="3" name="Rectangle 2">
              <a:extLst>
                <a:ext uri="{FF2B5EF4-FFF2-40B4-BE49-F238E27FC236}">
                  <a16:creationId xmlns:a16="http://schemas.microsoft.com/office/drawing/2014/main" id="{0EE0E249-6E50-487F-A0F3-FBD730343E74}"/>
                </a:ext>
              </a:extLst>
            </p:cNvPr>
            <p:cNvSpPr/>
            <p:nvPr/>
          </p:nvSpPr>
          <p:spPr>
            <a:xfrm>
              <a:off x="1" y="6269001"/>
              <a:ext cx="12191999" cy="588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Morris Logo No Bullet_RED.eps">
              <a:extLst>
                <a:ext uri="{FF2B5EF4-FFF2-40B4-BE49-F238E27FC236}">
                  <a16:creationId xmlns:a16="http://schemas.microsoft.com/office/drawing/2014/main" id="{93A20E99-3D65-4A14-BA61-EE963158B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737" y="6384496"/>
              <a:ext cx="1937842" cy="245460"/>
            </a:xfrm>
            <a:prstGeom prst="rect">
              <a:avLst/>
            </a:prstGeom>
          </p:spPr>
        </p:pic>
      </p:grpSp>
      <p:pic>
        <p:nvPicPr>
          <p:cNvPr id="5" name="Picture 4">
            <a:extLst>
              <a:ext uri="{FF2B5EF4-FFF2-40B4-BE49-F238E27FC236}">
                <a16:creationId xmlns:a16="http://schemas.microsoft.com/office/drawing/2014/main" id="{1B66D557-AE15-4F89-BEEF-4EDA89443C7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647700"/>
            <a:ext cx="12191999" cy="5621301"/>
          </a:xfrm>
          <a:prstGeom prst="rect">
            <a:avLst/>
          </a:prstGeom>
          <a:noFill/>
          <a:ln>
            <a:noFill/>
          </a:ln>
        </p:spPr>
      </p:pic>
      <p:sp>
        <p:nvSpPr>
          <p:cNvPr id="7" name="TextBox 6">
            <a:extLst>
              <a:ext uri="{FF2B5EF4-FFF2-40B4-BE49-F238E27FC236}">
                <a16:creationId xmlns:a16="http://schemas.microsoft.com/office/drawing/2014/main" id="{C23AD7CE-794D-4773-8BAF-269F681344B5}"/>
              </a:ext>
            </a:extLst>
          </p:cNvPr>
          <p:cNvSpPr txBox="1"/>
          <p:nvPr/>
        </p:nvSpPr>
        <p:spPr>
          <a:xfrm>
            <a:off x="1119188" y="0"/>
            <a:ext cx="9953625" cy="461665"/>
          </a:xfrm>
          <a:prstGeom prst="rect">
            <a:avLst/>
          </a:prstGeom>
          <a:noFill/>
        </p:spPr>
        <p:txBody>
          <a:bodyPr wrap="square">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Press on the Headland icon, select Enable followed by the </a:t>
            </a:r>
            <a:r>
              <a:rPr lang="en-US" sz="2400" dirty="0">
                <a:effectLst/>
                <a:highlight>
                  <a:srgbClr val="008000"/>
                </a:highlight>
                <a:latin typeface="Calibri" panose="020F0502020204030204" pitchFamily="34" charset="0"/>
                <a:ea typeface="Times New Roman" panose="02020603050405020304" pitchFamily="18" charset="0"/>
                <a:cs typeface="Times New Roman" panose="02020603050405020304" pitchFamily="18" charset="0"/>
              </a:rPr>
              <a:t>Green Check </a:t>
            </a:r>
            <a:r>
              <a:rPr lang="en-US" sz="2400" dirty="0">
                <a:highlight>
                  <a:srgbClr val="008000"/>
                </a:highlight>
                <a:latin typeface="Calibri" panose="020F0502020204030204" pitchFamily="34" charset="0"/>
                <a:ea typeface="Times New Roman" panose="02020603050405020304" pitchFamily="18" charset="0"/>
                <a:cs typeface="Times New Roman" panose="02020603050405020304" pitchFamily="18" charset="0"/>
              </a:rPr>
              <a:t>M</a:t>
            </a:r>
            <a:r>
              <a:rPr lang="en-US" sz="2400" dirty="0">
                <a:effectLst/>
                <a:highlight>
                  <a:srgbClr val="008000"/>
                </a:highlight>
                <a:latin typeface="Calibri" panose="020F0502020204030204" pitchFamily="34" charset="0"/>
                <a:ea typeface="Times New Roman" panose="02020603050405020304" pitchFamily="18" charset="0"/>
                <a:cs typeface="Times New Roman" panose="02020603050405020304" pitchFamily="18" charset="0"/>
              </a:rPr>
              <a:t>ark</a:t>
            </a:r>
            <a:endParaRPr lang="en-CA" sz="2400" dirty="0">
              <a:highlight>
                <a:srgbClr val="008000"/>
              </a:highlight>
            </a:endParaRPr>
          </a:p>
        </p:txBody>
      </p:sp>
      <p:pic>
        <p:nvPicPr>
          <p:cNvPr id="6" name="Audio 5">
            <a:hlinkClick r:id="" action="ppaction://media"/>
            <a:extLst>
              <a:ext uri="{FF2B5EF4-FFF2-40B4-BE49-F238E27FC236}">
                <a16:creationId xmlns:a16="http://schemas.microsoft.com/office/drawing/2014/main" id="{DDBCF418-830C-4837-A5DF-07C073BAAE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44080377"/>
      </p:ext>
    </p:extLst>
  </p:cSld>
  <p:clrMapOvr>
    <a:masterClrMapping/>
  </p:clrMapOvr>
  <mc:AlternateContent xmlns:mc="http://schemas.openxmlformats.org/markup-compatibility/2006">
    <mc:Choice xmlns:p14="http://schemas.microsoft.com/office/powerpoint/2010/main" Requires="p14">
      <p:transition spd="slow" p14:dur="2000" advTm="7031"/>
    </mc:Choice>
    <mc:Fallback>
      <p:transition spd="slow" advTm="7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441</Words>
  <Application>Microsoft Office PowerPoint</Application>
  <PresentationFormat>Widescreen</PresentationFormat>
  <Paragraphs>33</Paragraphs>
  <Slides>15</Slides>
  <Notes>0</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Mclaren</dc:creator>
  <cp:lastModifiedBy>Ryan Mclaren</cp:lastModifiedBy>
  <cp:revision>7</cp:revision>
  <dcterms:created xsi:type="dcterms:W3CDTF">2020-12-02T14:56:35Z</dcterms:created>
  <dcterms:modified xsi:type="dcterms:W3CDTF">2020-12-14T18:06:54Z</dcterms:modified>
</cp:coreProperties>
</file>