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584591-CA0E-4BD9-9760-C0C54E07C468}" v="20" dt="2020-12-14T18:17:14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7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Mclaren" userId="b32a91fb-bb55-4a10-af96-bc1ca868c72d" providerId="ADAL" clId="{AF584591-CA0E-4BD9-9760-C0C54E07C468}"/>
    <pc:docChg chg="modSld">
      <pc:chgData name="Ryan Mclaren" userId="b32a91fb-bb55-4a10-af96-bc1ca868c72d" providerId="ADAL" clId="{AF584591-CA0E-4BD9-9760-C0C54E07C468}" dt="2020-12-14T18:17:14.955" v="73"/>
      <pc:docMkLst>
        <pc:docMk/>
      </pc:docMkLst>
      <pc:sldChg chg="addSp delSp modSp mod">
        <pc:chgData name="Ryan Mclaren" userId="b32a91fb-bb55-4a10-af96-bc1ca868c72d" providerId="ADAL" clId="{AF584591-CA0E-4BD9-9760-C0C54E07C468}" dt="2020-12-14T18:08:18.071" v="3"/>
        <pc:sldMkLst>
          <pc:docMk/>
          <pc:sldMk cId="492560497" sldId="256"/>
        </pc:sldMkLst>
        <pc:spChg chg="mod">
          <ac:chgData name="Ryan Mclaren" userId="b32a91fb-bb55-4a10-af96-bc1ca868c72d" providerId="ADAL" clId="{AF584591-CA0E-4BD9-9760-C0C54E07C468}" dt="2020-12-14T16:09:48.915" v="1" actId="20577"/>
          <ac:spMkLst>
            <pc:docMk/>
            <pc:sldMk cId="492560497" sldId="256"/>
            <ac:spMk id="14" creationId="{3207A4B1-9910-4A79-9AD4-1C19136F837D}"/>
          </ac:spMkLst>
        </pc:spChg>
        <pc:picChg chg="add del mod">
          <ac:chgData name="Ryan Mclaren" userId="b32a91fb-bb55-4a10-af96-bc1ca868c72d" providerId="ADAL" clId="{AF584591-CA0E-4BD9-9760-C0C54E07C468}" dt="2020-12-14T18:08:18.071" v="3"/>
          <ac:picMkLst>
            <pc:docMk/>
            <pc:sldMk cId="492560497" sldId="256"/>
            <ac:picMk id="2" creationId="{6A72DE90-490F-4677-9A45-94CD058E8A4E}"/>
          </ac:picMkLst>
        </pc:picChg>
        <pc:picChg chg="add mod">
          <ac:chgData name="Ryan Mclaren" userId="b32a91fb-bb55-4a10-af96-bc1ca868c72d" providerId="ADAL" clId="{AF584591-CA0E-4BD9-9760-C0C54E07C468}" dt="2020-12-14T18:08:18.071" v="3"/>
          <ac:picMkLst>
            <pc:docMk/>
            <pc:sldMk cId="492560497" sldId="256"/>
            <ac:picMk id="3" creationId="{61B880BB-AF95-4EE8-AE03-D7E01A81A1D1}"/>
          </ac:picMkLst>
        </pc:picChg>
      </pc:sldChg>
      <pc:sldChg chg="addSp modSp">
        <pc:chgData name="Ryan Mclaren" userId="b32a91fb-bb55-4a10-af96-bc1ca868c72d" providerId="ADAL" clId="{AF584591-CA0E-4BD9-9760-C0C54E07C468}" dt="2020-12-14T18:08:28.423" v="4"/>
        <pc:sldMkLst>
          <pc:docMk/>
          <pc:sldMk cId="1587090509" sldId="257"/>
        </pc:sldMkLst>
        <pc:picChg chg="add mod">
          <ac:chgData name="Ryan Mclaren" userId="b32a91fb-bb55-4a10-af96-bc1ca868c72d" providerId="ADAL" clId="{AF584591-CA0E-4BD9-9760-C0C54E07C468}" dt="2020-12-14T18:08:28.423" v="4"/>
          <ac:picMkLst>
            <pc:docMk/>
            <pc:sldMk cId="1587090509" sldId="257"/>
            <ac:picMk id="6" creationId="{A933F97B-30B1-4F70-B347-DA03F31A99C0}"/>
          </ac:picMkLst>
        </pc:picChg>
      </pc:sldChg>
      <pc:sldChg chg="addSp delSp modSp">
        <pc:chgData name="Ryan Mclaren" userId="b32a91fb-bb55-4a10-af96-bc1ca868c72d" providerId="ADAL" clId="{AF584591-CA0E-4BD9-9760-C0C54E07C468}" dt="2020-12-14T18:09:12.372" v="6"/>
        <pc:sldMkLst>
          <pc:docMk/>
          <pc:sldMk cId="1844301406" sldId="258"/>
        </pc:sldMkLst>
        <pc:picChg chg="add del mod">
          <ac:chgData name="Ryan Mclaren" userId="b32a91fb-bb55-4a10-af96-bc1ca868c72d" providerId="ADAL" clId="{AF584591-CA0E-4BD9-9760-C0C54E07C468}" dt="2020-12-14T18:09:12.372" v="6"/>
          <ac:picMkLst>
            <pc:docMk/>
            <pc:sldMk cId="1844301406" sldId="258"/>
            <ac:picMk id="6" creationId="{586719B7-5FCB-4239-8A52-0353578FA40E}"/>
          </ac:picMkLst>
        </pc:picChg>
        <pc:picChg chg="add mod">
          <ac:chgData name="Ryan Mclaren" userId="b32a91fb-bb55-4a10-af96-bc1ca868c72d" providerId="ADAL" clId="{AF584591-CA0E-4BD9-9760-C0C54E07C468}" dt="2020-12-14T18:09:12.372" v="6"/>
          <ac:picMkLst>
            <pc:docMk/>
            <pc:sldMk cId="1844301406" sldId="258"/>
            <ac:picMk id="10" creationId="{5C61191C-61B9-483D-B894-CEA3A6F30503}"/>
          </ac:picMkLst>
        </pc:picChg>
      </pc:sldChg>
      <pc:sldChg chg="addSp delSp modSp mod">
        <pc:chgData name="Ryan Mclaren" userId="b32a91fb-bb55-4a10-af96-bc1ca868c72d" providerId="ADAL" clId="{AF584591-CA0E-4BD9-9760-C0C54E07C468}" dt="2020-12-14T18:10:32.829" v="10"/>
        <pc:sldMkLst>
          <pc:docMk/>
          <pc:sldMk cId="2953017220" sldId="259"/>
        </pc:sldMkLst>
        <pc:spChg chg="mod">
          <ac:chgData name="Ryan Mclaren" userId="b32a91fb-bb55-4a10-af96-bc1ca868c72d" providerId="ADAL" clId="{AF584591-CA0E-4BD9-9760-C0C54E07C468}" dt="2020-12-14T18:10:15.798" v="9" actId="20577"/>
          <ac:spMkLst>
            <pc:docMk/>
            <pc:sldMk cId="2953017220" sldId="259"/>
            <ac:spMk id="7" creationId="{630134DA-F7BA-481E-BDA4-7A570E98EAF4}"/>
          </ac:spMkLst>
        </pc:spChg>
        <pc:picChg chg="add del mod">
          <ac:chgData name="Ryan Mclaren" userId="b32a91fb-bb55-4a10-af96-bc1ca868c72d" providerId="ADAL" clId="{AF584591-CA0E-4BD9-9760-C0C54E07C468}" dt="2020-12-14T18:10:32.829" v="10"/>
          <ac:picMkLst>
            <pc:docMk/>
            <pc:sldMk cId="2953017220" sldId="259"/>
            <ac:picMk id="6" creationId="{D031655B-CCFB-48FC-93A2-6F2C238F9E4F}"/>
          </ac:picMkLst>
        </pc:picChg>
        <pc:picChg chg="add mod">
          <ac:chgData name="Ryan Mclaren" userId="b32a91fb-bb55-4a10-af96-bc1ca868c72d" providerId="ADAL" clId="{AF584591-CA0E-4BD9-9760-C0C54E07C468}" dt="2020-12-14T18:10:32.829" v="10"/>
          <ac:picMkLst>
            <pc:docMk/>
            <pc:sldMk cId="2953017220" sldId="259"/>
            <ac:picMk id="9" creationId="{79969DCB-E824-42E4-B979-57671B857D71}"/>
          </ac:picMkLst>
        </pc:picChg>
      </pc:sldChg>
      <pc:sldChg chg="addSp delSp modSp">
        <pc:chgData name="Ryan Mclaren" userId="b32a91fb-bb55-4a10-af96-bc1ca868c72d" providerId="ADAL" clId="{AF584591-CA0E-4BD9-9760-C0C54E07C468}" dt="2020-12-14T18:11:08.707" v="12"/>
        <pc:sldMkLst>
          <pc:docMk/>
          <pc:sldMk cId="1009889493" sldId="260"/>
        </pc:sldMkLst>
        <pc:picChg chg="add del mod">
          <ac:chgData name="Ryan Mclaren" userId="b32a91fb-bb55-4a10-af96-bc1ca868c72d" providerId="ADAL" clId="{AF584591-CA0E-4BD9-9760-C0C54E07C468}" dt="2020-12-14T18:11:08.707" v="12"/>
          <ac:picMkLst>
            <pc:docMk/>
            <pc:sldMk cId="1009889493" sldId="260"/>
            <ac:picMk id="6" creationId="{031F35A0-C4DE-4E46-AFDC-E1B550918F58}"/>
          </ac:picMkLst>
        </pc:picChg>
        <pc:picChg chg="add mod">
          <ac:chgData name="Ryan Mclaren" userId="b32a91fb-bb55-4a10-af96-bc1ca868c72d" providerId="ADAL" clId="{AF584591-CA0E-4BD9-9760-C0C54E07C468}" dt="2020-12-14T18:11:08.707" v="12"/>
          <ac:picMkLst>
            <pc:docMk/>
            <pc:sldMk cId="1009889493" sldId="260"/>
            <ac:picMk id="9" creationId="{B0A8197A-D7DE-4FFE-8AC8-6FEB7CF0B3FE}"/>
          </ac:picMkLst>
        </pc:picChg>
      </pc:sldChg>
      <pc:sldChg chg="addSp modSp">
        <pc:chgData name="Ryan Mclaren" userId="b32a91fb-bb55-4a10-af96-bc1ca868c72d" providerId="ADAL" clId="{AF584591-CA0E-4BD9-9760-C0C54E07C468}" dt="2020-12-14T18:11:24.150" v="13"/>
        <pc:sldMkLst>
          <pc:docMk/>
          <pc:sldMk cId="3723609197" sldId="261"/>
        </pc:sldMkLst>
        <pc:picChg chg="add mod">
          <ac:chgData name="Ryan Mclaren" userId="b32a91fb-bb55-4a10-af96-bc1ca868c72d" providerId="ADAL" clId="{AF584591-CA0E-4BD9-9760-C0C54E07C468}" dt="2020-12-14T18:11:24.150" v="13"/>
          <ac:picMkLst>
            <pc:docMk/>
            <pc:sldMk cId="3723609197" sldId="261"/>
            <ac:picMk id="7" creationId="{3107CE64-7203-4566-94DA-FDD81B3C125F}"/>
          </ac:picMkLst>
        </pc:picChg>
      </pc:sldChg>
      <pc:sldChg chg="addSp modSp">
        <pc:chgData name="Ryan Mclaren" userId="b32a91fb-bb55-4a10-af96-bc1ca868c72d" providerId="ADAL" clId="{AF584591-CA0E-4BD9-9760-C0C54E07C468}" dt="2020-12-14T18:11:33.405" v="14"/>
        <pc:sldMkLst>
          <pc:docMk/>
          <pc:sldMk cId="585214964" sldId="262"/>
        </pc:sldMkLst>
        <pc:picChg chg="add mod">
          <ac:chgData name="Ryan Mclaren" userId="b32a91fb-bb55-4a10-af96-bc1ca868c72d" providerId="ADAL" clId="{AF584591-CA0E-4BD9-9760-C0C54E07C468}" dt="2020-12-14T18:11:33.405" v="14"/>
          <ac:picMkLst>
            <pc:docMk/>
            <pc:sldMk cId="585214964" sldId="262"/>
            <ac:picMk id="6" creationId="{6551A2CC-68A6-4F6C-A628-96F982846D2F}"/>
          </ac:picMkLst>
        </pc:picChg>
      </pc:sldChg>
      <pc:sldChg chg="addSp modSp">
        <pc:chgData name="Ryan Mclaren" userId="b32a91fb-bb55-4a10-af96-bc1ca868c72d" providerId="ADAL" clId="{AF584591-CA0E-4BD9-9760-C0C54E07C468}" dt="2020-12-14T18:11:53.212" v="15"/>
        <pc:sldMkLst>
          <pc:docMk/>
          <pc:sldMk cId="1949048386" sldId="263"/>
        </pc:sldMkLst>
        <pc:picChg chg="add mod">
          <ac:chgData name="Ryan Mclaren" userId="b32a91fb-bb55-4a10-af96-bc1ca868c72d" providerId="ADAL" clId="{AF584591-CA0E-4BD9-9760-C0C54E07C468}" dt="2020-12-14T18:11:53.212" v="15"/>
          <ac:picMkLst>
            <pc:docMk/>
            <pc:sldMk cId="1949048386" sldId="263"/>
            <ac:picMk id="6" creationId="{3910D4B8-F14B-4D20-86F6-3E9D6E8B7BA4}"/>
          </ac:picMkLst>
        </pc:picChg>
      </pc:sldChg>
      <pc:sldChg chg="addSp delSp modSp mod">
        <pc:chgData name="Ryan Mclaren" userId="b32a91fb-bb55-4a10-af96-bc1ca868c72d" providerId="ADAL" clId="{AF584591-CA0E-4BD9-9760-C0C54E07C468}" dt="2020-12-14T18:14:18.498" v="65"/>
        <pc:sldMkLst>
          <pc:docMk/>
          <pc:sldMk cId="1667758694" sldId="264"/>
        </pc:sldMkLst>
        <pc:spChg chg="mod">
          <ac:chgData name="Ryan Mclaren" userId="b32a91fb-bb55-4a10-af96-bc1ca868c72d" providerId="ADAL" clId="{AF584591-CA0E-4BD9-9760-C0C54E07C468}" dt="2020-12-14T18:13:50.864" v="63" actId="20577"/>
          <ac:spMkLst>
            <pc:docMk/>
            <pc:sldMk cId="1667758694" sldId="264"/>
            <ac:spMk id="7" creationId="{07EFC7C2-7DF0-418C-81F8-6EEC4DCDA222}"/>
          </ac:spMkLst>
        </pc:spChg>
        <pc:picChg chg="add del mod">
          <ac:chgData name="Ryan Mclaren" userId="b32a91fb-bb55-4a10-af96-bc1ca868c72d" providerId="ADAL" clId="{AF584591-CA0E-4BD9-9760-C0C54E07C468}" dt="2020-12-14T18:14:18.498" v="65"/>
          <ac:picMkLst>
            <pc:docMk/>
            <pc:sldMk cId="1667758694" sldId="264"/>
            <ac:picMk id="6" creationId="{0188F9A6-7C13-47A2-B35C-DFDB1F77F718}"/>
          </ac:picMkLst>
        </pc:picChg>
        <pc:picChg chg="mod">
          <ac:chgData name="Ryan Mclaren" userId="b32a91fb-bb55-4a10-af96-bc1ca868c72d" providerId="ADAL" clId="{AF584591-CA0E-4BD9-9760-C0C54E07C468}" dt="2020-12-14T18:13:54.560" v="64" actId="1076"/>
          <ac:picMkLst>
            <pc:docMk/>
            <pc:sldMk cId="1667758694" sldId="264"/>
            <ac:picMk id="8" creationId="{2C22FC61-CDF3-4A90-93D7-F2E99F013E2F}"/>
          </ac:picMkLst>
        </pc:picChg>
        <pc:picChg chg="add mod">
          <ac:chgData name="Ryan Mclaren" userId="b32a91fb-bb55-4a10-af96-bc1ca868c72d" providerId="ADAL" clId="{AF584591-CA0E-4BD9-9760-C0C54E07C468}" dt="2020-12-14T18:14:18.498" v="65"/>
          <ac:picMkLst>
            <pc:docMk/>
            <pc:sldMk cId="1667758694" sldId="264"/>
            <ac:picMk id="9" creationId="{DCE7801B-2525-45A8-A0C9-0D6D43D84E37}"/>
          </ac:picMkLst>
        </pc:picChg>
      </pc:sldChg>
      <pc:sldChg chg="addSp modSp">
        <pc:chgData name="Ryan Mclaren" userId="b32a91fb-bb55-4a10-af96-bc1ca868c72d" providerId="ADAL" clId="{AF584591-CA0E-4BD9-9760-C0C54E07C468}" dt="2020-12-14T18:14:34.917" v="66"/>
        <pc:sldMkLst>
          <pc:docMk/>
          <pc:sldMk cId="2468508459" sldId="265"/>
        </pc:sldMkLst>
        <pc:picChg chg="add mod">
          <ac:chgData name="Ryan Mclaren" userId="b32a91fb-bb55-4a10-af96-bc1ca868c72d" providerId="ADAL" clId="{AF584591-CA0E-4BD9-9760-C0C54E07C468}" dt="2020-12-14T18:14:34.917" v="66"/>
          <ac:picMkLst>
            <pc:docMk/>
            <pc:sldMk cId="2468508459" sldId="265"/>
            <ac:picMk id="6" creationId="{FBD7CA3C-06A9-499E-BE3E-AA447D1C03D4}"/>
          </ac:picMkLst>
        </pc:picChg>
      </pc:sldChg>
      <pc:sldChg chg="addSp modSp mod">
        <pc:chgData name="Ryan Mclaren" userId="b32a91fb-bb55-4a10-af96-bc1ca868c72d" providerId="ADAL" clId="{AF584591-CA0E-4BD9-9760-C0C54E07C468}" dt="2020-12-14T18:15:36.970" v="70"/>
        <pc:sldMkLst>
          <pc:docMk/>
          <pc:sldMk cId="3018638165" sldId="266"/>
        </pc:sldMkLst>
        <pc:spChg chg="add mod">
          <ac:chgData name="Ryan Mclaren" userId="b32a91fb-bb55-4a10-af96-bc1ca868c72d" providerId="ADAL" clId="{AF584591-CA0E-4BD9-9760-C0C54E07C468}" dt="2020-12-14T18:15:09.740" v="69" actId="14100"/>
          <ac:spMkLst>
            <pc:docMk/>
            <pc:sldMk cId="3018638165" sldId="266"/>
            <ac:spMk id="8" creationId="{9D5A0561-6C7A-49C5-B539-6B70436176A7}"/>
          </ac:spMkLst>
        </pc:spChg>
        <pc:picChg chg="add mod">
          <ac:chgData name="Ryan Mclaren" userId="b32a91fb-bb55-4a10-af96-bc1ca868c72d" providerId="ADAL" clId="{AF584591-CA0E-4BD9-9760-C0C54E07C468}" dt="2020-12-14T18:15:36.970" v="70"/>
          <ac:picMkLst>
            <pc:docMk/>
            <pc:sldMk cId="3018638165" sldId="266"/>
            <ac:picMk id="6" creationId="{83445B33-8205-43FD-8070-9DB1E716D257}"/>
          </ac:picMkLst>
        </pc:picChg>
      </pc:sldChg>
      <pc:sldChg chg="addSp delSp modSp">
        <pc:chgData name="Ryan Mclaren" userId="b32a91fb-bb55-4a10-af96-bc1ca868c72d" providerId="ADAL" clId="{AF584591-CA0E-4BD9-9760-C0C54E07C468}" dt="2020-12-14T18:16:18.068" v="72"/>
        <pc:sldMkLst>
          <pc:docMk/>
          <pc:sldMk cId="513843433" sldId="267"/>
        </pc:sldMkLst>
        <pc:picChg chg="add del mod">
          <ac:chgData name="Ryan Mclaren" userId="b32a91fb-bb55-4a10-af96-bc1ca868c72d" providerId="ADAL" clId="{AF584591-CA0E-4BD9-9760-C0C54E07C468}" dt="2020-12-14T18:16:18.068" v="72"/>
          <ac:picMkLst>
            <pc:docMk/>
            <pc:sldMk cId="513843433" sldId="267"/>
            <ac:picMk id="6" creationId="{4D0ADD36-3E14-449C-BD2E-593CEF1023D4}"/>
          </ac:picMkLst>
        </pc:picChg>
        <pc:picChg chg="add mod">
          <ac:chgData name="Ryan Mclaren" userId="b32a91fb-bb55-4a10-af96-bc1ca868c72d" providerId="ADAL" clId="{AF584591-CA0E-4BD9-9760-C0C54E07C468}" dt="2020-12-14T18:16:18.068" v="72"/>
          <ac:picMkLst>
            <pc:docMk/>
            <pc:sldMk cId="513843433" sldId="267"/>
            <ac:picMk id="8" creationId="{2CD73D68-10B5-48E6-A0BF-1DD07E13E065}"/>
          </ac:picMkLst>
        </pc:picChg>
      </pc:sldChg>
      <pc:sldChg chg="addSp modSp">
        <pc:chgData name="Ryan Mclaren" userId="b32a91fb-bb55-4a10-af96-bc1ca868c72d" providerId="ADAL" clId="{AF584591-CA0E-4BD9-9760-C0C54E07C468}" dt="2020-12-14T18:17:14.955" v="73"/>
        <pc:sldMkLst>
          <pc:docMk/>
          <pc:sldMk cId="3706022007" sldId="268"/>
        </pc:sldMkLst>
        <pc:picChg chg="add mod">
          <ac:chgData name="Ryan Mclaren" userId="b32a91fb-bb55-4a10-af96-bc1ca868c72d" providerId="ADAL" clId="{AF584591-CA0E-4BD9-9760-C0C54E07C468}" dt="2020-12-14T18:17:14.955" v="73"/>
          <ac:picMkLst>
            <pc:docMk/>
            <pc:sldMk cId="3706022007" sldId="268"/>
            <ac:picMk id="6" creationId="{172FAA79-B4CE-42D0-B310-87FF79B2B34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F4F0B-04FD-4890-B2FC-BC2E13FB4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F392B4-DDF3-4AA7-8BF1-CB8A51A58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A87EA-123E-42BC-B550-0FA8ABB1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D959-6E08-49CF-A374-461681C4ADA9}" type="datetimeFigureOut">
              <a:rPr lang="en-CA" smtClean="0"/>
              <a:t>2020-12-14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A0CFF-CE90-41F1-BCD6-0AB20E2A8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CA965-BA08-4F2A-ABF7-B02CCEC3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654A-2208-4EB3-A07F-B8CB6C085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587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CDE0-A848-4ABE-8684-FF4771238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57DDB-9A7C-4942-ABB1-5ED6015BA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1B21B-FA5B-4F09-8EFB-8EDE07DD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D959-6E08-49CF-A374-461681C4ADA9}" type="datetimeFigureOut">
              <a:rPr lang="en-CA" smtClean="0"/>
              <a:t>2020-12-14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227DC-2199-4A1B-BE2A-A66DE3C56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785C9-18D6-4C87-93EF-4788EBC6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654A-2208-4EB3-A07F-B8CB6C085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56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058387-C9D1-48F7-957D-A1683184D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3CC9F-0D6B-4840-B58E-169364011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BA039-883F-42C3-A9EC-3B2C02BF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D959-6E08-49CF-A374-461681C4ADA9}" type="datetimeFigureOut">
              <a:rPr lang="en-CA" smtClean="0"/>
              <a:t>2020-12-14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1C015-5004-44A9-9C43-AECDA3F4A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DF18-3D39-4F88-9354-74DB6293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654A-2208-4EB3-A07F-B8CB6C085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242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D0AE-9793-48F4-9A09-311496518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BC6A5-27CD-4384-9233-C5ACE7007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1A1B9-D9D6-4536-84E8-4450A9B0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D959-6E08-49CF-A374-461681C4ADA9}" type="datetimeFigureOut">
              <a:rPr lang="en-CA" smtClean="0"/>
              <a:t>2020-12-14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62BF5-2469-4840-96D5-449AECFD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2D9AF-7D08-42A2-B060-7CEA518CE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654A-2208-4EB3-A07F-B8CB6C085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365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5C11-0964-4AED-957D-8F533FD85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7AFEA-752C-4373-B99A-B62154BCB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4CEFD-F2CA-4A3D-A616-8075D786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D959-6E08-49CF-A374-461681C4ADA9}" type="datetimeFigureOut">
              <a:rPr lang="en-CA" smtClean="0"/>
              <a:t>2020-12-14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3E5F4-ED9B-4125-BD09-90951AE63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9AF3C-9DBC-4ED2-B99C-DD91533E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654A-2208-4EB3-A07F-B8CB6C085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984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C9151-B961-4B35-955D-47199C0B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5FBBE-F669-4BF8-9349-9E5C5388A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978BC-6A28-4D3D-AD0C-FC97FFBD0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A5CE1-FF4A-4119-850F-5C1B15DED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D959-6E08-49CF-A374-461681C4ADA9}" type="datetimeFigureOut">
              <a:rPr lang="en-CA" smtClean="0"/>
              <a:t>2020-12-14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2423E-EE18-49AC-B9B7-23C80491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1FAEA-2FF1-4D4D-B61A-26DDCBC1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654A-2208-4EB3-A07F-B8CB6C085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759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A8C7F-2601-40A4-8E23-620634EB0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7BABC-1E9D-4CCE-9B21-538E0334F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842AD-1407-46FB-9932-4997442EB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83449-E5EC-42B2-AE04-EAD0C49F9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7CF577-DDA9-43B8-BA80-1B78A7515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72074E-E669-4E53-98F7-55A003D93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D959-6E08-49CF-A374-461681C4ADA9}" type="datetimeFigureOut">
              <a:rPr lang="en-CA" smtClean="0"/>
              <a:t>2020-12-14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AB0F7A-4F73-4E92-A521-9291FE527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6F44EB-7A09-4447-889B-B539E588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654A-2208-4EB3-A07F-B8CB6C085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041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4574E-F80A-44F9-AD17-978B2938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D9A53-1189-4C11-A516-A5C6F33E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D959-6E08-49CF-A374-461681C4ADA9}" type="datetimeFigureOut">
              <a:rPr lang="en-CA" smtClean="0"/>
              <a:t>2020-12-14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D6617-30E0-427C-B27A-1096D3D4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BE089-3391-4322-B6B7-0632A59B3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654A-2208-4EB3-A07F-B8CB6C085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908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416BB-9A48-4B68-8757-B6873EAA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D959-6E08-49CF-A374-461681C4ADA9}" type="datetimeFigureOut">
              <a:rPr lang="en-CA" smtClean="0"/>
              <a:t>2020-12-14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D23142-B32F-4F79-8D72-2034CC32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D4203-236F-446D-B58A-6FA281FE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654A-2208-4EB3-A07F-B8CB6C085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581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3CB9-090F-4314-B705-74E4BE7C1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8A3CA-AB0D-4021-8C57-78089CA95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65D75-09BA-4A22-BC0B-ECD250C6B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DD0D9-C271-46DE-A4B7-DF03EA55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D959-6E08-49CF-A374-461681C4ADA9}" type="datetimeFigureOut">
              <a:rPr lang="en-CA" smtClean="0"/>
              <a:t>2020-12-14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926C1-83FC-48E0-9CAB-6D2A0DB70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7A732-0B4C-44AB-9046-628DCFAD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654A-2208-4EB3-A07F-B8CB6C085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324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D5204-ACB9-4640-9755-C2E1BCCA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8B2DC6-628A-486B-AE5B-D5E250337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13888-F12A-474C-8092-F812E4A5D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EAEF2-CCBF-4BD9-985C-9BCD4C24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D959-6E08-49CF-A374-461681C4ADA9}" type="datetimeFigureOut">
              <a:rPr lang="en-CA" smtClean="0"/>
              <a:t>2020-12-14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9FFEC-194D-4A09-91DB-3E6D1E27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54EA1-EB36-4378-A170-1B6A48EA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654A-2208-4EB3-A07F-B8CB6C085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818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E6283E-12BF-4B9F-9F5E-78DB7C0D0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24ACC-03C7-465A-A18F-62C347BB4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ADDF7-D37D-4B71-B97A-1E90DE02F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AD959-6E08-49CF-A374-461681C4ADA9}" type="datetimeFigureOut">
              <a:rPr lang="en-CA" smtClean="0"/>
              <a:t>2020-12-14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8632E-090C-4B38-B41C-513A76BF5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FB69E-5BC0-417C-8E82-18EFD04A4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5654A-2208-4EB3-A07F-B8CB6C085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573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A4719C4-CF03-481D-9037-EFCAA8CDE177}"/>
              </a:ext>
            </a:extLst>
          </p:cNvPr>
          <p:cNvGrpSpPr/>
          <p:nvPr/>
        </p:nvGrpSpPr>
        <p:grpSpPr>
          <a:xfrm>
            <a:off x="1" y="6269001"/>
            <a:ext cx="12191999" cy="588999"/>
            <a:chOff x="1" y="6269001"/>
            <a:chExt cx="12191999" cy="58899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0C405E7-B29C-4588-BB39-E3053033DA17}"/>
                </a:ext>
              </a:extLst>
            </p:cNvPr>
            <p:cNvSpPr/>
            <p:nvPr/>
          </p:nvSpPr>
          <p:spPr>
            <a:xfrm>
              <a:off x="1" y="6269001"/>
              <a:ext cx="12191999" cy="588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Morris Logo No Bullet_RED.eps">
              <a:extLst>
                <a:ext uri="{FF2B5EF4-FFF2-40B4-BE49-F238E27FC236}">
                  <a16:creationId xmlns:a16="http://schemas.microsoft.com/office/drawing/2014/main" id="{63F4BAA6-5744-4278-BA71-77D180DF4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737" y="6384496"/>
              <a:ext cx="1937842" cy="245460"/>
            </a:xfrm>
            <a:prstGeom prst="rect">
              <a:avLst/>
            </a:prstGeom>
          </p:spPr>
        </p:pic>
      </p:grpSp>
      <p:pic>
        <p:nvPicPr>
          <p:cNvPr id="12" name="Picture 11" descr="A picture containing colorful, indoor, table, sitting&#10;&#10;Description automatically generated">
            <a:extLst>
              <a:ext uri="{FF2B5EF4-FFF2-40B4-BE49-F238E27FC236}">
                <a16:creationId xmlns:a16="http://schemas.microsoft.com/office/drawing/2014/main" id="{D1B98956-642B-4459-9C67-E428CCF5D6D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4875" cy="62690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47D1F1-BFDD-4C1A-BD48-4C33BB99FF39}"/>
              </a:ext>
            </a:extLst>
          </p:cNvPr>
          <p:cNvSpPr txBox="1"/>
          <p:nvPr/>
        </p:nvSpPr>
        <p:spPr>
          <a:xfrm>
            <a:off x="1162050" y="657225"/>
            <a:ext cx="3914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/>
              <a:t>Map Layers</a:t>
            </a:r>
            <a:endParaRPr lang="en-CA" sz="6000" b="1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07A4B1-9910-4A79-9AD4-1C19136F837D}"/>
              </a:ext>
            </a:extLst>
          </p:cNvPr>
          <p:cNvSpPr txBox="1"/>
          <p:nvPr/>
        </p:nvSpPr>
        <p:spPr>
          <a:xfrm>
            <a:off x="2243137" y="20377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/>
              <a:t>Section 8</a:t>
            </a:r>
            <a:endParaRPr lang="en-CA" sz="3200" b="1" u="sn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83A6A0-B96C-4434-A6E0-CD04D6FD2A31}"/>
              </a:ext>
            </a:extLst>
          </p:cNvPr>
          <p:cNvSpPr txBox="1"/>
          <p:nvPr/>
        </p:nvSpPr>
        <p:spPr>
          <a:xfrm>
            <a:off x="2243137" y="298733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Map Layers</a:t>
            </a:r>
            <a:endParaRPr lang="en-CA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1B880BB-AF95-4EE8-AE03-D7E01A81A1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60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60"/>
    </mc:Choice>
    <mc:Fallback>
      <p:transition spd="slow" advTm="3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648AF3-40C1-4978-89C1-F1630236721A}"/>
              </a:ext>
            </a:extLst>
          </p:cNvPr>
          <p:cNvGrpSpPr/>
          <p:nvPr/>
        </p:nvGrpSpPr>
        <p:grpSpPr>
          <a:xfrm>
            <a:off x="1" y="6269001"/>
            <a:ext cx="12191999" cy="588999"/>
            <a:chOff x="1" y="6269001"/>
            <a:chExt cx="12191999" cy="5889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614455-B58D-4996-8E2D-24D987D8F73B}"/>
                </a:ext>
              </a:extLst>
            </p:cNvPr>
            <p:cNvSpPr/>
            <p:nvPr/>
          </p:nvSpPr>
          <p:spPr>
            <a:xfrm>
              <a:off x="1" y="6269001"/>
              <a:ext cx="12191999" cy="588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Morris Logo No Bullet_RED.eps">
              <a:extLst>
                <a:ext uri="{FF2B5EF4-FFF2-40B4-BE49-F238E27FC236}">
                  <a16:creationId xmlns:a16="http://schemas.microsoft.com/office/drawing/2014/main" id="{ADFB69D7-257F-4736-8337-19B1ECFD4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737" y="6384496"/>
              <a:ext cx="1937842" cy="24546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59D6F9C-E317-432A-AF3C-1C13506511E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413"/>
            <a:ext cx="12191999" cy="487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1E81B4-0996-4A0D-BB51-4F41AF89657C}"/>
              </a:ext>
            </a:extLst>
          </p:cNvPr>
          <p:cNvSpPr txBox="1"/>
          <p:nvPr/>
        </p:nvSpPr>
        <p:spPr>
          <a:xfrm>
            <a:off x="1442182" y="0"/>
            <a:ext cx="93076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 on the middle of Mapping Icon (</a:t>
            </a:r>
            <a:r>
              <a:rPr lang="en-US" sz="24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not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press the small Gears Icon).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BD7CA3C-06A9-499E-BE3E-AA447D1C03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0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70"/>
    </mc:Choice>
    <mc:Fallback>
      <p:transition spd="slow" advTm="6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6D4AD0-1922-44DD-84A2-F9073510BD36}"/>
              </a:ext>
            </a:extLst>
          </p:cNvPr>
          <p:cNvGrpSpPr/>
          <p:nvPr/>
        </p:nvGrpSpPr>
        <p:grpSpPr>
          <a:xfrm>
            <a:off x="1" y="6269001"/>
            <a:ext cx="12191999" cy="588999"/>
            <a:chOff x="1" y="6269001"/>
            <a:chExt cx="12191999" cy="5889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8407FA3-C0EC-4A8C-8BE8-1E0CE5ED7D9F}"/>
                </a:ext>
              </a:extLst>
            </p:cNvPr>
            <p:cNvSpPr/>
            <p:nvPr/>
          </p:nvSpPr>
          <p:spPr>
            <a:xfrm>
              <a:off x="1" y="6269001"/>
              <a:ext cx="12191999" cy="588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Morris Logo No Bullet_RED.eps">
              <a:extLst>
                <a:ext uri="{FF2B5EF4-FFF2-40B4-BE49-F238E27FC236}">
                  <a16:creationId xmlns:a16="http://schemas.microsoft.com/office/drawing/2014/main" id="{3C4C9FAA-BDFE-4890-A02E-CE4AFE2A8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737" y="6384496"/>
              <a:ext cx="1937842" cy="24546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AEA4DD2-F2AE-473E-A2AA-00136DDE7DF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"/>
            <a:ext cx="12191999" cy="56213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BAB08A-E1BC-4B1A-AAC5-93D42D9E47A2}"/>
              </a:ext>
            </a:extLst>
          </p:cNvPr>
          <p:cNvSpPr txBox="1"/>
          <p:nvPr/>
        </p:nvSpPr>
        <p:spPr>
          <a:xfrm>
            <a:off x="0" y="0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prompt will be displayed, Do you want to overwrite the Global Home Screen “Mapping”? 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Yes 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A0561-6C7A-49C5-B539-6B70436176A7}"/>
              </a:ext>
            </a:extLst>
          </p:cNvPr>
          <p:cNvSpPr/>
          <p:nvPr/>
        </p:nvSpPr>
        <p:spPr>
          <a:xfrm>
            <a:off x="7677149" y="3205162"/>
            <a:ext cx="1466852" cy="4476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3445B33-8205-43FD-8070-9DB1E716D2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3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21"/>
    </mc:Choice>
    <mc:Fallback>
      <p:transition spd="slow" advTm="7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7087C4-39CF-40F2-AE44-D9DE9337DF3D}"/>
              </a:ext>
            </a:extLst>
          </p:cNvPr>
          <p:cNvGrpSpPr/>
          <p:nvPr/>
        </p:nvGrpSpPr>
        <p:grpSpPr>
          <a:xfrm>
            <a:off x="1" y="6269001"/>
            <a:ext cx="12191999" cy="588999"/>
            <a:chOff x="1" y="6269001"/>
            <a:chExt cx="12191999" cy="5889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3AEA6F-DDC5-4A02-9A86-F4BAD8DF500B}"/>
                </a:ext>
              </a:extLst>
            </p:cNvPr>
            <p:cNvSpPr/>
            <p:nvPr/>
          </p:nvSpPr>
          <p:spPr>
            <a:xfrm>
              <a:off x="1" y="6269001"/>
              <a:ext cx="12191999" cy="588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Morris Logo No Bullet_RED.eps">
              <a:extLst>
                <a:ext uri="{FF2B5EF4-FFF2-40B4-BE49-F238E27FC236}">
                  <a16:creationId xmlns:a16="http://schemas.microsoft.com/office/drawing/2014/main" id="{73D81B09-D36B-4237-AF16-D45D420C7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737" y="6384496"/>
              <a:ext cx="1937842" cy="24546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63A6440-CDFC-4327-AEDA-F65D6DEAF08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997"/>
            <a:ext cx="12191999" cy="54380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F36612-DA47-4415-9E8F-168E96D14051}"/>
              </a:ext>
            </a:extLst>
          </p:cNvPr>
          <p:cNvSpPr txBox="1"/>
          <p:nvPr/>
        </p:nvSpPr>
        <p:spPr>
          <a:xfrm>
            <a:off x="876300" y="0"/>
            <a:ext cx="10439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Keypad will pop up. Name your mapping screen and press the </a:t>
            </a:r>
            <a:r>
              <a:rPr lang="en-US" sz="2400" dirty="0">
                <a:effectLst/>
                <a:highlight>
                  <a:srgbClr val="008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Check Mark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confirm the name</a:t>
            </a:r>
            <a:endParaRPr lang="en-CA" sz="2400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CD73D68-10B5-48E6-A0BF-1DD07E13E0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4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67"/>
    </mc:Choice>
    <mc:Fallback>
      <p:transition spd="slow" advTm="8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C42461-A22B-4597-8C42-2E58820840DF}"/>
              </a:ext>
            </a:extLst>
          </p:cNvPr>
          <p:cNvGrpSpPr/>
          <p:nvPr/>
        </p:nvGrpSpPr>
        <p:grpSpPr>
          <a:xfrm>
            <a:off x="1" y="6269001"/>
            <a:ext cx="12191999" cy="588999"/>
            <a:chOff x="1" y="6269001"/>
            <a:chExt cx="12191999" cy="5889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C119FD9-53F1-41DD-92AD-31E491378741}"/>
                </a:ext>
              </a:extLst>
            </p:cNvPr>
            <p:cNvSpPr/>
            <p:nvPr/>
          </p:nvSpPr>
          <p:spPr>
            <a:xfrm>
              <a:off x="1" y="6269001"/>
              <a:ext cx="12191999" cy="588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Morris Logo No Bullet_RED.eps">
              <a:extLst>
                <a:ext uri="{FF2B5EF4-FFF2-40B4-BE49-F238E27FC236}">
                  <a16:creationId xmlns:a16="http://schemas.microsoft.com/office/drawing/2014/main" id="{A1C930BD-0004-453B-B222-2CAFF206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737" y="6384496"/>
              <a:ext cx="1937842" cy="24546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11E985F-5F1A-446B-A98A-352A9CFEF19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9950" cy="6269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BCDE8E-3E48-43CA-8AB6-F5ADFC841BEE}"/>
              </a:ext>
            </a:extLst>
          </p:cNvPr>
          <p:cNvSpPr txBox="1"/>
          <p:nvPr/>
        </p:nvSpPr>
        <p:spPr>
          <a:xfrm>
            <a:off x="7972424" y="769106"/>
            <a:ext cx="358140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As applied Data will now be displayed as a multi-colored graph, each color shade represents the </a:t>
            </a:r>
            <a:r>
              <a:rPr lang="en-US" sz="2400" dirty="0" err="1"/>
              <a:t>lb</a:t>
            </a:r>
            <a:r>
              <a:rPr lang="en-US" sz="2400" dirty="0"/>
              <a:t>/ac value. Toggling to the overhead view             is a useful method to validate that the application rates have been applied properly. Return to the Map layers        icon to select and view the other tanks.</a:t>
            </a:r>
            <a:endParaRPr lang="en-CA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11B20B-24C4-4EBE-B52B-E892151A702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150" y="2610625"/>
            <a:ext cx="5334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314451-CA34-452D-9D9E-CD91F124A21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200" y="4419600"/>
            <a:ext cx="463550" cy="41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72FAA79-B4CE-42D0-B310-87FF79B2B3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2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14"/>
    </mc:Choice>
    <mc:Fallback>
      <p:transition spd="slow" advTm="20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E7D509-292F-48BB-807B-A1DC6B0C603B}"/>
              </a:ext>
            </a:extLst>
          </p:cNvPr>
          <p:cNvGrpSpPr/>
          <p:nvPr/>
        </p:nvGrpSpPr>
        <p:grpSpPr>
          <a:xfrm>
            <a:off x="1" y="6269001"/>
            <a:ext cx="12191999" cy="588999"/>
            <a:chOff x="1" y="6269001"/>
            <a:chExt cx="12191999" cy="5889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8FB80FD-06A9-43B1-AECD-A58B25B9513B}"/>
                </a:ext>
              </a:extLst>
            </p:cNvPr>
            <p:cNvSpPr/>
            <p:nvPr/>
          </p:nvSpPr>
          <p:spPr>
            <a:xfrm>
              <a:off x="1" y="6269001"/>
              <a:ext cx="12191999" cy="588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Morris Logo No Bullet_RED.eps">
              <a:extLst>
                <a:ext uri="{FF2B5EF4-FFF2-40B4-BE49-F238E27FC236}">
                  <a16:creationId xmlns:a16="http://schemas.microsoft.com/office/drawing/2014/main" id="{7E257651-8987-47C4-9014-C004298D5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737" y="6384496"/>
              <a:ext cx="1937842" cy="245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173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4018AF-B33B-4AB6-B1D0-F74F6CA9973C}"/>
              </a:ext>
            </a:extLst>
          </p:cNvPr>
          <p:cNvGrpSpPr/>
          <p:nvPr/>
        </p:nvGrpSpPr>
        <p:grpSpPr>
          <a:xfrm>
            <a:off x="1" y="6269001"/>
            <a:ext cx="12191999" cy="588999"/>
            <a:chOff x="1" y="6269001"/>
            <a:chExt cx="12191999" cy="5889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D59DF60-D675-4458-818B-CD30B82C20ED}"/>
                </a:ext>
              </a:extLst>
            </p:cNvPr>
            <p:cNvSpPr/>
            <p:nvPr/>
          </p:nvSpPr>
          <p:spPr>
            <a:xfrm>
              <a:off x="1" y="6269001"/>
              <a:ext cx="12191999" cy="588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Morris Logo No Bullet_RED.eps">
              <a:extLst>
                <a:ext uri="{FF2B5EF4-FFF2-40B4-BE49-F238E27FC236}">
                  <a16:creationId xmlns:a16="http://schemas.microsoft.com/office/drawing/2014/main" id="{978126BB-3F4A-4247-9A39-94205E9FB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737" y="6384496"/>
              <a:ext cx="1937842" cy="24546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73687F8-5685-4364-AF58-9BF8005E9AB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2950"/>
            <a:ext cx="12191999" cy="55260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A5DD65-CCD0-4FDE-9AD1-82BA81F5F0B3}"/>
              </a:ext>
            </a:extLst>
          </p:cNvPr>
          <p:cNvSpPr txBox="1"/>
          <p:nvPr/>
        </p:nvSpPr>
        <p:spPr>
          <a:xfrm>
            <a:off x="3578617" y="0"/>
            <a:ext cx="5034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 Home Screen-Select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MAPPING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316D4-4F59-4687-A590-3CB123D26C71}"/>
              </a:ext>
            </a:extLst>
          </p:cNvPr>
          <p:cNvSpPr/>
          <p:nvPr/>
        </p:nvSpPr>
        <p:spPr>
          <a:xfrm>
            <a:off x="3476625" y="1466850"/>
            <a:ext cx="2486025" cy="1371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933F97B-30B1-4F70-B347-DA03F31A99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9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60"/>
    </mc:Choice>
    <mc:Fallback>
      <p:transition spd="slow" advTm="3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4AD7C0-7866-49EC-8962-90823CA5CF66}"/>
              </a:ext>
            </a:extLst>
          </p:cNvPr>
          <p:cNvGrpSpPr/>
          <p:nvPr/>
        </p:nvGrpSpPr>
        <p:grpSpPr>
          <a:xfrm>
            <a:off x="1" y="6269001"/>
            <a:ext cx="12191999" cy="588999"/>
            <a:chOff x="1" y="6269001"/>
            <a:chExt cx="12191999" cy="5889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892A48-B1B9-4F7D-8992-1ECF90701B8E}"/>
                </a:ext>
              </a:extLst>
            </p:cNvPr>
            <p:cNvSpPr/>
            <p:nvPr/>
          </p:nvSpPr>
          <p:spPr>
            <a:xfrm>
              <a:off x="1" y="6269001"/>
              <a:ext cx="12191999" cy="588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Morris Logo No Bullet_RED.eps">
              <a:extLst>
                <a:ext uri="{FF2B5EF4-FFF2-40B4-BE49-F238E27FC236}">
                  <a16:creationId xmlns:a16="http://schemas.microsoft.com/office/drawing/2014/main" id="{DEDDB9A8-63A2-45E0-9E3A-8CB6D3C9B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737" y="6384496"/>
              <a:ext cx="1937842" cy="24546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93177AE-3518-4BA1-9DCD-3D4B16540AF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66750"/>
            <a:ext cx="12191998" cy="56022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C77CEA-E7BF-4FC6-ADB5-D24323625A10}"/>
              </a:ext>
            </a:extLst>
          </p:cNvPr>
          <p:cNvSpPr txBox="1"/>
          <p:nvPr/>
        </p:nvSpPr>
        <p:spPr>
          <a:xfrm>
            <a:off x="709613" y="0"/>
            <a:ext cx="10772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For more detail, you can adjust the Map layers        to display a real time applied Rate</a:t>
            </a:r>
            <a:endParaRPr lang="en-CA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AEE7D1-02C5-4992-B7EF-BD0CB50DE71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51127"/>
            <a:ext cx="463550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60D0B1-B78F-4FAF-B064-2BF9916C8A0D}"/>
              </a:ext>
            </a:extLst>
          </p:cNvPr>
          <p:cNvSpPr/>
          <p:nvPr/>
        </p:nvSpPr>
        <p:spPr>
          <a:xfrm>
            <a:off x="8582025" y="666750"/>
            <a:ext cx="561975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C61191C-61B9-483D-B894-CEA3A6F305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0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91"/>
    </mc:Choice>
    <mc:Fallback>
      <p:transition spd="slow" advTm="6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DD684C-F231-4DAF-8DB9-EA9713BF3221}"/>
              </a:ext>
            </a:extLst>
          </p:cNvPr>
          <p:cNvGrpSpPr/>
          <p:nvPr/>
        </p:nvGrpSpPr>
        <p:grpSpPr>
          <a:xfrm>
            <a:off x="1" y="6269001"/>
            <a:ext cx="12191999" cy="588999"/>
            <a:chOff x="1" y="6269001"/>
            <a:chExt cx="12191999" cy="5889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A7A0B30-8A40-416A-A514-404AD54A77B4}"/>
                </a:ext>
              </a:extLst>
            </p:cNvPr>
            <p:cNvSpPr/>
            <p:nvPr/>
          </p:nvSpPr>
          <p:spPr>
            <a:xfrm>
              <a:off x="1" y="6269001"/>
              <a:ext cx="12191999" cy="588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Morris Logo No Bullet_RED.eps">
              <a:extLst>
                <a:ext uri="{FF2B5EF4-FFF2-40B4-BE49-F238E27FC236}">
                  <a16:creationId xmlns:a16="http://schemas.microsoft.com/office/drawing/2014/main" id="{9ADD8AD9-0D57-4B61-AC87-CC2B7EB14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737" y="6384496"/>
              <a:ext cx="1937842" cy="24546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B8988E0-91A2-4002-A9F6-70E226F1FD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3079"/>
            <a:ext cx="12191999" cy="56918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0134DA-F7BA-481E-BDA4-7A570E98EAF4}"/>
              </a:ext>
            </a:extLst>
          </p:cNvPr>
          <p:cNvSpPr txBox="1"/>
          <p:nvPr/>
        </p:nvSpPr>
        <p:spPr>
          <a:xfrm>
            <a:off x="1980025" y="0"/>
            <a:ext cx="8231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Toggle the Coverage Map from  Coverage to Applied Rate Map</a:t>
            </a:r>
            <a:endParaRPr lang="en-CA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8D67B9-7CC1-469F-BAFD-562F3FD9E94B}"/>
              </a:ext>
            </a:extLst>
          </p:cNvPr>
          <p:cNvSpPr/>
          <p:nvPr/>
        </p:nvSpPr>
        <p:spPr>
          <a:xfrm>
            <a:off x="5486400" y="3428999"/>
            <a:ext cx="1171575" cy="4000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79969DCB-E824-42E4-B979-57671B857D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1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31"/>
    </mc:Choice>
    <mc:Fallback>
      <p:transition spd="slow" advTm="5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97B347-329C-4EEF-809E-653C9F895F76}"/>
              </a:ext>
            </a:extLst>
          </p:cNvPr>
          <p:cNvGrpSpPr/>
          <p:nvPr/>
        </p:nvGrpSpPr>
        <p:grpSpPr>
          <a:xfrm>
            <a:off x="1" y="6269001"/>
            <a:ext cx="12191999" cy="588999"/>
            <a:chOff x="1" y="6269001"/>
            <a:chExt cx="12191999" cy="5889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E12B54D-9615-4F52-A66D-C93A8E80C35F}"/>
                </a:ext>
              </a:extLst>
            </p:cNvPr>
            <p:cNvSpPr/>
            <p:nvPr/>
          </p:nvSpPr>
          <p:spPr>
            <a:xfrm>
              <a:off x="1" y="6269001"/>
              <a:ext cx="12191999" cy="588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Morris Logo No Bullet_RED.eps">
              <a:extLst>
                <a:ext uri="{FF2B5EF4-FFF2-40B4-BE49-F238E27FC236}">
                  <a16:creationId xmlns:a16="http://schemas.microsoft.com/office/drawing/2014/main" id="{266A2D05-C458-4C87-A3C0-95930C99B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737" y="6384496"/>
              <a:ext cx="1937842" cy="24546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414F6CE-1D65-44EB-90FA-4F9B464F535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160"/>
            <a:ext cx="12191998" cy="56918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324B17-A7B2-405E-BBD7-3E94E5437E2D}"/>
              </a:ext>
            </a:extLst>
          </p:cNvPr>
          <p:cNvSpPr txBox="1"/>
          <p:nvPr/>
        </p:nvSpPr>
        <p:spPr>
          <a:xfrm>
            <a:off x="1185863" y="0"/>
            <a:ext cx="9820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may also toggle between the different Tanks, Press the </a:t>
            </a:r>
            <a:r>
              <a:rPr lang="en-US" sz="2400" dirty="0">
                <a:effectLst/>
                <a:highlight>
                  <a:srgbClr val="008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Check Mark</a:t>
            </a:r>
            <a:endParaRPr lang="en-CA" sz="2400" dirty="0">
              <a:effectLst/>
              <a:highlight>
                <a:srgbClr val="008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043D18-45D7-401D-8421-D072FDDFD2AA}"/>
              </a:ext>
            </a:extLst>
          </p:cNvPr>
          <p:cNvSpPr/>
          <p:nvPr/>
        </p:nvSpPr>
        <p:spPr>
          <a:xfrm>
            <a:off x="5534024" y="4038600"/>
            <a:ext cx="1123950" cy="4476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B0A8197A-D7DE-4FFE-8AC8-6FEB7CF0B3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8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78"/>
    </mc:Choice>
    <mc:Fallback>
      <p:transition spd="slow" advTm="6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65A85AE-01A2-4AF4-A463-886A6084BD86}"/>
              </a:ext>
            </a:extLst>
          </p:cNvPr>
          <p:cNvGrpSpPr/>
          <p:nvPr/>
        </p:nvGrpSpPr>
        <p:grpSpPr>
          <a:xfrm>
            <a:off x="1" y="6269001"/>
            <a:ext cx="12191999" cy="588999"/>
            <a:chOff x="1" y="6269001"/>
            <a:chExt cx="12191999" cy="5889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A95A9F7-EDF4-4A73-8124-A7C938735136}"/>
                </a:ext>
              </a:extLst>
            </p:cNvPr>
            <p:cNvSpPr/>
            <p:nvPr/>
          </p:nvSpPr>
          <p:spPr>
            <a:xfrm>
              <a:off x="1" y="6269001"/>
              <a:ext cx="12191999" cy="588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Morris Logo No Bullet_RED.eps">
              <a:extLst>
                <a:ext uri="{FF2B5EF4-FFF2-40B4-BE49-F238E27FC236}">
                  <a16:creationId xmlns:a16="http://schemas.microsoft.com/office/drawing/2014/main" id="{AAC7693C-826C-4592-9651-9C16A2675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737" y="6384496"/>
              <a:ext cx="1937842" cy="24546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3B1FA64-1E24-474E-AD0B-801B71AFCAA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0"/>
            <a:ext cx="12191998" cy="520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17D06-E775-48F3-998E-E10D2F5D3AC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10" y="222370"/>
            <a:ext cx="1903730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A58139-3544-49DB-8508-31F7BA53B5FF}"/>
              </a:ext>
            </a:extLst>
          </p:cNvPr>
          <p:cNvSpPr txBox="1"/>
          <p:nvPr/>
        </p:nvSpPr>
        <p:spPr>
          <a:xfrm>
            <a:off x="1619250" y="189845"/>
            <a:ext cx="895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Press on the  Color Band                             icon a the top of the screen</a:t>
            </a:r>
            <a:endParaRPr lang="en-CA" sz="24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107CE64-7203-4566-94DA-FDD81B3C12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0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97"/>
    </mc:Choice>
    <mc:Fallback>
      <p:transition spd="slow" advTm="4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9ABCC64-C798-4DEF-8D71-E05871ECB835}"/>
              </a:ext>
            </a:extLst>
          </p:cNvPr>
          <p:cNvGrpSpPr/>
          <p:nvPr/>
        </p:nvGrpSpPr>
        <p:grpSpPr>
          <a:xfrm>
            <a:off x="1" y="6269001"/>
            <a:ext cx="12191999" cy="588999"/>
            <a:chOff x="1" y="6269001"/>
            <a:chExt cx="12191999" cy="5889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2F89F2B-28F5-46C3-A8B9-EB19BF25147F}"/>
                </a:ext>
              </a:extLst>
            </p:cNvPr>
            <p:cNvSpPr/>
            <p:nvPr/>
          </p:nvSpPr>
          <p:spPr>
            <a:xfrm>
              <a:off x="1" y="6269001"/>
              <a:ext cx="12191999" cy="588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Morris Logo No Bullet_RED.eps">
              <a:extLst>
                <a:ext uri="{FF2B5EF4-FFF2-40B4-BE49-F238E27FC236}">
                  <a16:creationId xmlns:a16="http://schemas.microsoft.com/office/drawing/2014/main" id="{A1D8AAF5-9BC9-4A38-BD27-5C48D3B30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737" y="6384496"/>
              <a:ext cx="1937842" cy="24546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AF0026C-FEF1-438C-98E0-B432B2916A3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400"/>
            <a:ext cx="12192000" cy="55466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767061-670C-4F8C-A5A7-CF421023CA9A}"/>
              </a:ext>
            </a:extLst>
          </p:cNvPr>
          <p:cNvSpPr txBox="1"/>
          <p:nvPr/>
        </p:nvSpPr>
        <p:spPr>
          <a:xfrm>
            <a:off x="4716066" y="145239"/>
            <a:ext cx="29122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 on the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Icon</a:t>
            </a:r>
            <a:endParaRPr lang="en-CA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3D4166-1173-41B5-99D4-693D9E17D58A}"/>
              </a:ext>
            </a:extLst>
          </p:cNvPr>
          <p:cNvSpPr/>
          <p:nvPr/>
        </p:nvSpPr>
        <p:spPr>
          <a:xfrm>
            <a:off x="7381873" y="2524125"/>
            <a:ext cx="1847851" cy="4476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551A2CC-68A6-4F6C-A628-96F982846D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1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3"/>
    </mc:Choice>
    <mc:Fallback>
      <p:transition spd="slow" advTm="2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DC71B3-E2C8-4814-B40E-06E6E5EDC3C2}"/>
              </a:ext>
            </a:extLst>
          </p:cNvPr>
          <p:cNvGrpSpPr/>
          <p:nvPr/>
        </p:nvGrpSpPr>
        <p:grpSpPr>
          <a:xfrm>
            <a:off x="1" y="6269001"/>
            <a:ext cx="12191999" cy="588999"/>
            <a:chOff x="1" y="6269001"/>
            <a:chExt cx="12191999" cy="5889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7514BFE-87BC-44ED-B467-03C15B8E42F4}"/>
                </a:ext>
              </a:extLst>
            </p:cNvPr>
            <p:cNvSpPr/>
            <p:nvPr/>
          </p:nvSpPr>
          <p:spPr>
            <a:xfrm>
              <a:off x="1" y="6269001"/>
              <a:ext cx="12191999" cy="588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Morris Logo No Bullet_RED.eps">
              <a:extLst>
                <a:ext uri="{FF2B5EF4-FFF2-40B4-BE49-F238E27FC236}">
                  <a16:creationId xmlns:a16="http://schemas.microsoft.com/office/drawing/2014/main" id="{40666C67-B1DC-4D44-96D2-F06D843CD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737" y="6384496"/>
              <a:ext cx="1937842" cy="24546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E91421C-F80F-4662-BF98-71224FF02C0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982"/>
            <a:ext cx="12191999" cy="53970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6319C0-FBE2-45EC-BAFC-EDE53C75F6CA}"/>
              </a:ext>
            </a:extLst>
          </p:cNvPr>
          <p:cNvSpPr txBox="1"/>
          <p:nvPr/>
        </p:nvSpPr>
        <p:spPr>
          <a:xfrm>
            <a:off x="1" y="40985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 the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 Applied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icon followed by the </a:t>
            </a:r>
            <a:r>
              <a:rPr lang="en-US" sz="2400" dirty="0">
                <a:effectLst/>
                <a:highlight>
                  <a:srgbClr val="008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Check Mark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Repeat the above procedure on the remaining tanks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9EC990-A645-4FE7-8094-0FB79427B93F}"/>
              </a:ext>
            </a:extLst>
          </p:cNvPr>
          <p:cNvSpPr/>
          <p:nvPr/>
        </p:nvSpPr>
        <p:spPr>
          <a:xfrm>
            <a:off x="9315449" y="3876675"/>
            <a:ext cx="1914526" cy="3333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910D4B8-F14B-4D20-86F6-3E9D6E8B7B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4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19"/>
    </mc:Choice>
    <mc:Fallback>
      <p:transition spd="slow" advTm="7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FB0E64-FE1B-415D-AB68-0AE893EC37EC}"/>
              </a:ext>
            </a:extLst>
          </p:cNvPr>
          <p:cNvGrpSpPr/>
          <p:nvPr/>
        </p:nvGrpSpPr>
        <p:grpSpPr>
          <a:xfrm>
            <a:off x="1" y="6269001"/>
            <a:ext cx="12191999" cy="588999"/>
            <a:chOff x="1" y="6269001"/>
            <a:chExt cx="12191999" cy="5889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D738D85-8854-4DF0-A99B-E438C8EFD275}"/>
                </a:ext>
              </a:extLst>
            </p:cNvPr>
            <p:cNvSpPr/>
            <p:nvPr/>
          </p:nvSpPr>
          <p:spPr>
            <a:xfrm>
              <a:off x="1" y="6269001"/>
              <a:ext cx="12191999" cy="588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Morris Logo No Bullet_RED.eps">
              <a:extLst>
                <a:ext uri="{FF2B5EF4-FFF2-40B4-BE49-F238E27FC236}">
                  <a16:creationId xmlns:a16="http://schemas.microsoft.com/office/drawing/2014/main" id="{70D00F5E-7288-4B53-8EA2-8E1B55A2D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7737" y="6384496"/>
              <a:ext cx="1937842" cy="24546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8CC49F6-6DC5-4712-A5D8-E671209DCB6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785"/>
            <a:ext cx="12192000" cy="52889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EFC7C2-7DF0-418C-81F8-6EEC4DCDA222}"/>
              </a:ext>
            </a:extLst>
          </p:cNvPr>
          <p:cNvSpPr txBox="1"/>
          <p:nvPr/>
        </p:nvSpPr>
        <p:spPr>
          <a:xfrm>
            <a:off x="428625" y="0"/>
            <a:ext cx="10572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Save the Map layer settings by swiping upwards on the bottom of your screen for the </a:t>
            </a:r>
            <a:r>
              <a:rPr lang="en-US" sz="2400" b="1" dirty="0"/>
              <a:t>User Control Ribbon </a:t>
            </a:r>
            <a:r>
              <a:rPr lang="en-US" sz="2400" dirty="0"/>
              <a:t>and selecting the Change Global Home </a:t>
            </a:r>
            <a:r>
              <a:rPr lang="en-US" sz="2400" dirty="0" err="1"/>
              <a:t>Sceens</a:t>
            </a:r>
            <a:r>
              <a:rPr lang="en-US" sz="2400" dirty="0"/>
              <a:t> Icon</a:t>
            </a:r>
            <a:endParaRPr lang="en-CA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22FC61-CDF3-4A90-93D7-F2E99F013E2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706" y="407591"/>
            <a:ext cx="524952" cy="461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picture containing outdoor, building, house, front&#10;&#10;Description automatically generated">
            <a:extLst>
              <a:ext uri="{FF2B5EF4-FFF2-40B4-BE49-F238E27FC236}">
                <a16:creationId xmlns:a16="http://schemas.microsoft.com/office/drawing/2014/main" id="{DFF9938F-34E8-411C-9671-3167EA8FC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63974"/>
            <a:ext cx="11429999" cy="7050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6D9248-EE15-42F3-B21B-753D85499D75}"/>
              </a:ext>
            </a:extLst>
          </p:cNvPr>
          <p:cNvSpPr/>
          <p:nvPr/>
        </p:nvSpPr>
        <p:spPr>
          <a:xfrm>
            <a:off x="5086350" y="5556425"/>
            <a:ext cx="1390649" cy="7050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DCE7801B-2525-45A8-A0C9-0D6D43D84E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5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36"/>
    </mc:Choice>
    <mc:Fallback>
      <p:transition spd="slow" advTm="10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232</Words>
  <Application>Microsoft Office PowerPoint</Application>
  <PresentationFormat>Widescreen</PresentationFormat>
  <Paragraphs>16</Paragraphs>
  <Slides>14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Mclaren</dc:creator>
  <cp:lastModifiedBy>Ryan Mclaren</cp:lastModifiedBy>
  <cp:revision>7</cp:revision>
  <dcterms:created xsi:type="dcterms:W3CDTF">2020-12-02T15:58:18Z</dcterms:created>
  <dcterms:modified xsi:type="dcterms:W3CDTF">2020-12-14T18:17:41Z</dcterms:modified>
</cp:coreProperties>
</file>