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56" r:id="rId3"/>
    <p:sldId id="311" r:id="rId4"/>
    <p:sldId id="266" r:id="rId5"/>
    <p:sldId id="267" r:id="rId6"/>
    <p:sldId id="268" r:id="rId7"/>
    <p:sldId id="269" r:id="rId8"/>
    <p:sldId id="270" r:id="rId9"/>
    <p:sldId id="317" r:id="rId10"/>
    <p:sldId id="257" r:id="rId11"/>
    <p:sldId id="258" r:id="rId12"/>
    <p:sldId id="272" r:id="rId13"/>
    <p:sldId id="273" r:id="rId14"/>
    <p:sldId id="274" r:id="rId15"/>
    <p:sldId id="275" r:id="rId16"/>
    <p:sldId id="278" r:id="rId17"/>
    <p:sldId id="279" r:id="rId18"/>
    <p:sldId id="277" r:id="rId19"/>
    <p:sldId id="276" r:id="rId20"/>
    <p:sldId id="271" r:id="rId21"/>
    <p:sldId id="260" r:id="rId22"/>
    <p:sldId id="280" r:id="rId23"/>
    <p:sldId id="281" r:id="rId24"/>
    <p:sldId id="282" r:id="rId25"/>
    <p:sldId id="283" r:id="rId26"/>
    <p:sldId id="284" r:id="rId27"/>
    <p:sldId id="285" r:id="rId28"/>
    <p:sldId id="286" r:id="rId29"/>
    <p:sldId id="287" r:id="rId30"/>
    <p:sldId id="288" r:id="rId31"/>
    <p:sldId id="314" r:id="rId32"/>
    <p:sldId id="315" r:id="rId33"/>
    <p:sldId id="289" r:id="rId34"/>
    <p:sldId id="290" r:id="rId35"/>
    <p:sldId id="291" r:id="rId36"/>
    <p:sldId id="292" r:id="rId37"/>
    <p:sldId id="293" r:id="rId38"/>
    <p:sldId id="294" r:id="rId39"/>
    <p:sldId id="295" r:id="rId40"/>
    <p:sldId id="296" r:id="rId41"/>
    <p:sldId id="297" r:id="rId42"/>
    <p:sldId id="298" r:id="rId43"/>
    <p:sldId id="307" r:id="rId44"/>
    <p:sldId id="302" r:id="rId45"/>
    <p:sldId id="300" r:id="rId46"/>
    <p:sldId id="318" r:id="rId47"/>
    <p:sldId id="319" r:id="rId48"/>
    <p:sldId id="320" r:id="rId49"/>
    <p:sldId id="321" r:id="rId50"/>
    <p:sldId id="303" r:id="rId51"/>
    <p:sldId id="301" r:id="rId52"/>
    <p:sldId id="306" r:id="rId53"/>
    <p:sldId id="305" r:id="rId54"/>
    <p:sldId id="304" r:id="rId55"/>
    <p:sldId id="299" r:id="rId56"/>
    <p:sldId id="308" r:id="rId57"/>
    <p:sldId id="322" r:id="rId58"/>
    <p:sldId id="325" r:id="rId59"/>
    <p:sldId id="324" r:id="rId60"/>
    <p:sldId id="323" r:id="rId61"/>
    <p:sldId id="313" r:id="rId62"/>
    <p:sldId id="32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8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 Szteina" initials="GS" lastIdx="1" clrIdx="0">
    <p:extLst>
      <p:ext uri="{19B8F6BF-5375-455C-9EA6-DF929625EA0E}">
        <p15:presenceInfo xmlns:p15="http://schemas.microsoft.com/office/powerpoint/2012/main" userId="S::gszteina@morris-industries.com::c384a629-6af6-443c-bffc-48cead1f894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62"/>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02CBBA-6B15-488D-8BB6-5FA7361F95B5}" v="2" dt="2021-04-15T15:50:05.3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02" d="100"/>
          <a:sy n="102" d="100"/>
        </p:scale>
        <p:origin x="138" y="120"/>
      </p:cViewPr>
      <p:guideLst>
        <p:guide orient="horz" pos="2228"/>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06AF4-0481-4C82-8D62-DE83E6F560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B74B4B33-4BD7-42D0-A72B-557CA80404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5B13367-6E8A-4720-8F85-9A559BB80E8B}"/>
              </a:ext>
            </a:extLst>
          </p:cNvPr>
          <p:cNvSpPr>
            <a:spLocks noGrp="1"/>
          </p:cNvSpPr>
          <p:nvPr>
            <p:ph type="dt" sz="half" idx="10"/>
          </p:nvPr>
        </p:nvSpPr>
        <p:spPr/>
        <p:txBody>
          <a:bodyPr/>
          <a:lstStyle/>
          <a:p>
            <a:fld id="{FF11BC5A-3EC6-4005-B6FB-08527C3CECF9}" type="datetimeFigureOut">
              <a:rPr lang="en-CA" smtClean="0"/>
              <a:t>2021-04-15</a:t>
            </a:fld>
            <a:endParaRPr lang="en-CA"/>
          </a:p>
        </p:txBody>
      </p:sp>
      <p:sp>
        <p:nvSpPr>
          <p:cNvPr id="5" name="Footer Placeholder 4">
            <a:extLst>
              <a:ext uri="{FF2B5EF4-FFF2-40B4-BE49-F238E27FC236}">
                <a16:creationId xmlns:a16="http://schemas.microsoft.com/office/drawing/2014/main" id="{B311A49D-136D-4E53-A8CB-D2C955488E0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B45758B-232D-4E44-B24E-E8D1C287A78B}"/>
              </a:ext>
            </a:extLst>
          </p:cNvPr>
          <p:cNvSpPr>
            <a:spLocks noGrp="1"/>
          </p:cNvSpPr>
          <p:nvPr>
            <p:ph type="sldNum" sz="quarter" idx="12"/>
          </p:nvPr>
        </p:nvSpPr>
        <p:spPr/>
        <p:txBody>
          <a:bodyPr/>
          <a:lstStyle/>
          <a:p>
            <a:fld id="{5FE1CB4C-E579-478C-8299-62C15BE1B353}" type="slidenum">
              <a:rPr lang="en-CA" smtClean="0"/>
              <a:t>‹#›</a:t>
            </a:fld>
            <a:endParaRPr lang="en-CA"/>
          </a:p>
        </p:txBody>
      </p:sp>
    </p:spTree>
    <p:extLst>
      <p:ext uri="{BB962C8B-B14F-4D97-AF65-F5344CB8AC3E}">
        <p14:creationId xmlns:p14="http://schemas.microsoft.com/office/powerpoint/2010/main" val="301549047"/>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6D6B1-6156-41DB-8A9E-0AB0F1329A3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CEC4BFE1-00EA-47BD-A557-CEB98CE762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B82E10C-FD92-4173-B6DE-45A4E2FFD33C}"/>
              </a:ext>
            </a:extLst>
          </p:cNvPr>
          <p:cNvSpPr>
            <a:spLocks noGrp="1"/>
          </p:cNvSpPr>
          <p:nvPr>
            <p:ph type="dt" sz="half" idx="10"/>
          </p:nvPr>
        </p:nvSpPr>
        <p:spPr/>
        <p:txBody>
          <a:bodyPr/>
          <a:lstStyle/>
          <a:p>
            <a:fld id="{FF11BC5A-3EC6-4005-B6FB-08527C3CECF9}" type="datetimeFigureOut">
              <a:rPr lang="en-CA" smtClean="0"/>
              <a:t>2021-04-15</a:t>
            </a:fld>
            <a:endParaRPr lang="en-CA"/>
          </a:p>
        </p:txBody>
      </p:sp>
      <p:sp>
        <p:nvSpPr>
          <p:cNvPr id="5" name="Footer Placeholder 4">
            <a:extLst>
              <a:ext uri="{FF2B5EF4-FFF2-40B4-BE49-F238E27FC236}">
                <a16:creationId xmlns:a16="http://schemas.microsoft.com/office/drawing/2014/main" id="{973384DD-ADE7-42C1-AC7D-C1521C82362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42A9B60-541E-4C78-9E6C-A667D15D71C1}"/>
              </a:ext>
            </a:extLst>
          </p:cNvPr>
          <p:cNvSpPr>
            <a:spLocks noGrp="1"/>
          </p:cNvSpPr>
          <p:nvPr>
            <p:ph type="sldNum" sz="quarter" idx="12"/>
          </p:nvPr>
        </p:nvSpPr>
        <p:spPr/>
        <p:txBody>
          <a:bodyPr/>
          <a:lstStyle/>
          <a:p>
            <a:fld id="{5FE1CB4C-E579-478C-8299-62C15BE1B353}" type="slidenum">
              <a:rPr lang="en-CA" smtClean="0"/>
              <a:t>‹#›</a:t>
            </a:fld>
            <a:endParaRPr lang="en-CA"/>
          </a:p>
        </p:txBody>
      </p:sp>
    </p:spTree>
    <p:extLst>
      <p:ext uri="{BB962C8B-B14F-4D97-AF65-F5344CB8AC3E}">
        <p14:creationId xmlns:p14="http://schemas.microsoft.com/office/powerpoint/2010/main" val="1276778466"/>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F35D0-46D4-4A32-BA87-6B2A052A32D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E7DBF25-6657-4488-A217-5A561B6D18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32286D8-1D33-4BD9-84A0-E8167C14F2AC}"/>
              </a:ext>
            </a:extLst>
          </p:cNvPr>
          <p:cNvSpPr>
            <a:spLocks noGrp="1"/>
          </p:cNvSpPr>
          <p:nvPr>
            <p:ph type="dt" sz="half" idx="10"/>
          </p:nvPr>
        </p:nvSpPr>
        <p:spPr/>
        <p:txBody>
          <a:bodyPr/>
          <a:lstStyle/>
          <a:p>
            <a:fld id="{FF11BC5A-3EC6-4005-B6FB-08527C3CECF9}" type="datetimeFigureOut">
              <a:rPr lang="en-CA" smtClean="0"/>
              <a:t>2021-04-15</a:t>
            </a:fld>
            <a:endParaRPr lang="en-CA"/>
          </a:p>
        </p:txBody>
      </p:sp>
      <p:sp>
        <p:nvSpPr>
          <p:cNvPr id="5" name="Footer Placeholder 4">
            <a:extLst>
              <a:ext uri="{FF2B5EF4-FFF2-40B4-BE49-F238E27FC236}">
                <a16:creationId xmlns:a16="http://schemas.microsoft.com/office/drawing/2014/main" id="{EF34D3A3-283F-4707-B541-F402C22339C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5BE7D8A-E07D-4250-8120-55D712E44D5E}"/>
              </a:ext>
            </a:extLst>
          </p:cNvPr>
          <p:cNvSpPr>
            <a:spLocks noGrp="1"/>
          </p:cNvSpPr>
          <p:nvPr>
            <p:ph type="sldNum" sz="quarter" idx="12"/>
          </p:nvPr>
        </p:nvSpPr>
        <p:spPr/>
        <p:txBody>
          <a:bodyPr/>
          <a:lstStyle/>
          <a:p>
            <a:fld id="{5FE1CB4C-E579-478C-8299-62C15BE1B353}" type="slidenum">
              <a:rPr lang="en-CA" smtClean="0"/>
              <a:t>‹#›</a:t>
            </a:fld>
            <a:endParaRPr lang="en-CA"/>
          </a:p>
        </p:txBody>
      </p:sp>
    </p:spTree>
    <p:extLst>
      <p:ext uri="{BB962C8B-B14F-4D97-AF65-F5344CB8AC3E}">
        <p14:creationId xmlns:p14="http://schemas.microsoft.com/office/powerpoint/2010/main" val="2272407746"/>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5D28D-2C67-4846-92F7-C32E7FB4E88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B570AA3-C8DB-412D-A413-EA8DF3415C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05A35CA-E7EB-45AF-8D3B-6D6450A39EDB}"/>
              </a:ext>
            </a:extLst>
          </p:cNvPr>
          <p:cNvSpPr>
            <a:spLocks noGrp="1"/>
          </p:cNvSpPr>
          <p:nvPr>
            <p:ph type="dt" sz="half" idx="10"/>
          </p:nvPr>
        </p:nvSpPr>
        <p:spPr/>
        <p:txBody>
          <a:bodyPr/>
          <a:lstStyle/>
          <a:p>
            <a:fld id="{FF11BC5A-3EC6-4005-B6FB-08527C3CECF9}" type="datetimeFigureOut">
              <a:rPr lang="en-CA" smtClean="0"/>
              <a:t>2021-04-15</a:t>
            </a:fld>
            <a:endParaRPr lang="en-CA"/>
          </a:p>
        </p:txBody>
      </p:sp>
      <p:sp>
        <p:nvSpPr>
          <p:cNvPr id="5" name="Footer Placeholder 4">
            <a:extLst>
              <a:ext uri="{FF2B5EF4-FFF2-40B4-BE49-F238E27FC236}">
                <a16:creationId xmlns:a16="http://schemas.microsoft.com/office/drawing/2014/main" id="{F9BD5A51-654C-482B-95F8-70515D8AF42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6AC779A-3574-40AD-9BD7-F18E182C7CC5}"/>
              </a:ext>
            </a:extLst>
          </p:cNvPr>
          <p:cNvSpPr>
            <a:spLocks noGrp="1"/>
          </p:cNvSpPr>
          <p:nvPr>
            <p:ph type="sldNum" sz="quarter" idx="12"/>
          </p:nvPr>
        </p:nvSpPr>
        <p:spPr/>
        <p:txBody>
          <a:bodyPr/>
          <a:lstStyle/>
          <a:p>
            <a:fld id="{5FE1CB4C-E579-478C-8299-62C15BE1B353}" type="slidenum">
              <a:rPr lang="en-CA" smtClean="0"/>
              <a:t>‹#›</a:t>
            </a:fld>
            <a:endParaRPr lang="en-CA"/>
          </a:p>
        </p:txBody>
      </p:sp>
    </p:spTree>
    <p:extLst>
      <p:ext uri="{BB962C8B-B14F-4D97-AF65-F5344CB8AC3E}">
        <p14:creationId xmlns:p14="http://schemas.microsoft.com/office/powerpoint/2010/main" val="410727895"/>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3B00B-3F71-4E2E-B185-A4FED57675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2C59AF5-0E8C-439B-BBC3-054DC63FA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42862-E786-4A24-8FD0-F90C2D142774}"/>
              </a:ext>
            </a:extLst>
          </p:cNvPr>
          <p:cNvSpPr>
            <a:spLocks noGrp="1"/>
          </p:cNvSpPr>
          <p:nvPr>
            <p:ph type="dt" sz="half" idx="10"/>
          </p:nvPr>
        </p:nvSpPr>
        <p:spPr/>
        <p:txBody>
          <a:bodyPr/>
          <a:lstStyle/>
          <a:p>
            <a:fld id="{FF11BC5A-3EC6-4005-B6FB-08527C3CECF9}" type="datetimeFigureOut">
              <a:rPr lang="en-CA" smtClean="0"/>
              <a:t>2021-04-15</a:t>
            </a:fld>
            <a:endParaRPr lang="en-CA"/>
          </a:p>
        </p:txBody>
      </p:sp>
      <p:sp>
        <p:nvSpPr>
          <p:cNvPr id="5" name="Footer Placeholder 4">
            <a:extLst>
              <a:ext uri="{FF2B5EF4-FFF2-40B4-BE49-F238E27FC236}">
                <a16:creationId xmlns:a16="http://schemas.microsoft.com/office/drawing/2014/main" id="{4FF4D816-91BE-4460-9996-99D3F7B40CC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E1063C4-475B-4BA4-867A-4F959C7F33A7}"/>
              </a:ext>
            </a:extLst>
          </p:cNvPr>
          <p:cNvSpPr>
            <a:spLocks noGrp="1"/>
          </p:cNvSpPr>
          <p:nvPr>
            <p:ph type="sldNum" sz="quarter" idx="12"/>
          </p:nvPr>
        </p:nvSpPr>
        <p:spPr/>
        <p:txBody>
          <a:bodyPr/>
          <a:lstStyle/>
          <a:p>
            <a:fld id="{5FE1CB4C-E579-478C-8299-62C15BE1B353}" type="slidenum">
              <a:rPr lang="en-CA" smtClean="0"/>
              <a:t>‹#›</a:t>
            </a:fld>
            <a:endParaRPr lang="en-CA"/>
          </a:p>
        </p:txBody>
      </p:sp>
    </p:spTree>
    <p:extLst>
      <p:ext uri="{BB962C8B-B14F-4D97-AF65-F5344CB8AC3E}">
        <p14:creationId xmlns:p14="http://schemas.microsoft.com/office/powerpoint/2010/main" val="4267733103"/>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55CA1-8D99-49EA-810B-9ADFBF6F38F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365415C-FBC4-4A41-97B9-9B7DF6D8B0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AEB636F-D736-41EB-8FA8-D05FC098A2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322097CC-02E7-47DB-B0AF-8B3C093299B8}"/>
              </a:ext>
            </a:extLst>
          </p:cNvPr>
          <p:cNvSpPr>
            <a:spLocks noGrp="1"/>
          </p:cNvSpPr>
          <p:nvPr>
            <p:ph type="dt" sz="half" idx="10"/>
          </p:nvPr>
        </p:nvSpPr>
        <p:spPr/>
        <p:txBody>
          <a:bodyPr/>
          <a:lstStyle/>
          <a:p>
            <a:fld id="{FF11BC5A-3EC6-4005-B6FB-08527C3CECF9}" type="datetimeFigureOut">
              <a:rPr lang="en-CA" smtClean="0"/>
              <a:t>2021-04-15</a:t>
            </a:fld>
            <a:endParaRPr lang="en-CA"/>
          </a:p>
        </p:txBody>
      </p:sp>
      <p:sp>
        <p:nvSpPr>
          <p:cNvPr id="6" name="Footer Placeholder 5">
            <a:extLst>
              <a:ext uri="{FF2B5EF4-FFF2-40B4-BE49-F238E27FC236}">
                <a16:creationId xmlns:a16="http://schemas.microsoft.com/office/drawing/2014/main" id="{02B27044-8BB0-4D19-9300-B36902E44F8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01E02C4-728A-4CAB-91C6-B5CC056F4BD7}"/>
              </a:ext>
            </a:extLst>
          </p:cNvPr>
          <p:cNvSpPr>
            <a:spLocks noGrp="1"/>
          </p:cNvSpPr>
          <p:nvPr>
            <p:ph type="sldNum" sz="quarter" idx="12"/>
          </p:nvPr>
        </p:nvSpPr>
        <p:spPr/>
        <p:txBody>
          <a:bodyPr/>
          <a:lstStyle/>
          <a:p>
            <a:fld id="{5FE1CB4C-E579-478C-8299-62C15BE1B353}" type="slidenum">
              <a:rPr lang="en-CA" smtClean="0"/>
              <a:t>‹#›</a:t>
            </a:fld>
            <a:endParaRPr lang="en-CA"/>
          </a:p>
        </p:txBody>
      </p:sp>
    </p:spTree>
    <p:extLst>
      <p:ext uri="{BB962C8B-B14F-4D97-AF65-F5344CB8AC3E}">
        <p14:creationId xmlns:p14="http://schemas.microsoft.com/office/powerpoint/2010/main" val="3082449418"/>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E5B22-C223-4807-BA2E-BEC9755AEB7D}"/>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4CA5F548-353D-46B4-AE80-678DCD419B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A92D3A-7753-404B-AB68-ACC5E14A651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EDB86EB-D50B-4AB6-AFF8-336B529937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A87A4F-5737-4902-9461-55490C1C16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36155828-6F71-4AAB-829A-E83862552F13}"/>
              </a:ext>
            </a:extLst>
          </p:cNvPr>
          <p:cNvSpPr>
            <a:spLocks noGrp="1"/>
          </p:cNvSpPr>
          <p:nvPr>
            <p:ph type="dt" sz="half" idx="10"/>
          </p:nvPr>
        </p:nvSpPr>
        <p:spPr/>
        <p:txBody>
          <a:bodyPr/>
          <a:lstStyle/>
          <a:p>
            <a:fld id="{FF11BC5A-3EC6-4005-B6FB-08527C3CECF9}" type="datetimeFigureOut">
              <a:rPr lang="en-CA" smtClean="0"/>
              <a:t>2021-04-15</a:t>
            </a:fld>
            <a:endParaRPr lang="en-CA"/>
          </a:p>
        </p:txBody>
      </p:sp>
      <p:sp>
        <p:nvSpPr>
          <p:cNvPr id="8" name="Footer Placeholder 7">
            <a:extLst>
              <a:ext uri="{FF2B5EF4-FFF2-40B4-BE49-F238E27FC236}">
                <a16:creationId xmlns:a16="http://schemas.microsoft.com/office/drawing/2014/main" id="{AEFBCF30-5ED8-4506-B7C8-DDE47F4072C7}"/>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945E8FC1-AEC0-489C-8690-40D7D48AB07D}"/>
              </a:ext>
            </a:extLst>
          </p:cNvPr>
          <p:cNvSpPr>
            <a:spLocks noGrp="1"/>
          </p:cNvSpPr>
          <p:nvPr>
            <p:ph type="sldNum" sz="quarter" idx="12"/>
          </p:nvPr>
        </p:nvSpPr>
        <p:spPr/>
        <p:txBody>
          <a:bodyPr/>
          <a:lstStyle/>
          <a:p>
            <a:fld id="{5FE1CB4C-E579-478C-8299-62C15BE1B353}" type="slidenum">
              <a:rPr lang="en-CA" smtClean="0"/>
              <a:t>‹#›</a:t>
            </a:fld>
            <a:endParaRPr lang="en-CA"/>
          </a:p>
        </p:txBody>
      </p:sp>
    </p:spTree>
    <p:extLst>
      <p:ext uri="{BB962C8B-B14F-4D97-AF65-F5344CB8AC3E}">
        <p14:creationId xmlns:p14="http://schemas.microsoft.com/office/powerpoint/2010/main" val="554377895"/>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CE15F-E6B7-448D-BA13-4F56120B97AF}"/>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9475046B-37E4-4D53-8BAD-CCD01AC94F5A}"/>
              </a:ext>
            </a:extLst>
          </p:cNvPr>
          <p:cNvSpPr>
            <a:spLocks noGrp="1"/>
          </p:cNvSpPr>
          <p:nvPr>
            <p:ph type="dt" sz="half" idx="10"/>
          </p:nvPr>
        </p:nvSpPr>
        <p:spPr/>
        <p:txBody>
          <a:bodyPr/>
          <a:lstStyle/>
          <a:p>
            <a:fld id="{FF11BC5A-3EC6-4005-B6FB-08527C3CECF9}" type="datetimeFigureOut">
              <a:rPr lang="en-CA" smtClean="0"/>
              <a:t>2021-04-15</a:t>
            </a:fld>
            <a:endParaRPr lang="en-CA"/>
          </a:p>
        </p:txBody>
      </p:sp>
      <p:sp>
        <p:nvSpPr>
          <p:cNvPr id="4" name="Footer Placeholder 3">
            <a:extLst>
              <a:ext uri="{FF2B5EF4-FFF2-40B4-BE49-F238E27FC236}">
                <a16:creationId xmlns:a16="http://schemas.microsoft.com/office/drawing/2014/main" id="{3D6EC5FD-DC3A-47DC-A657-C2F491ED144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89025A-5CE5-477A-9FBB-F4C507E6F08B}"/>
              </a:ext>
            </a:extLst>
          </p:cNvPr>
          <p:cNvSpPr>
            <a:spLocks noGrp="1"/>
          </p:cNvSpPr>
          <p:nvPr>
            <p:ph type="sldNum" sz="quarter" idx="12"/>
          </p:nvPr>
        </p:nvSpPr>
        <p:spPr/>
        <p:txBody>
          <a:bodyPr/>
          <a:lstStyle/>
          <a:p>
            <a:fld id="{5FE1CB4C-E579-478C-8299-62C15BE1B353}" type="slidenum">
              <a:rPr lang="en-CA" smtClean="0"/>
              <a:t>‹#›</a:t>
            </a:fld>
            <a:endParaRPr lang="en-CA"/>
          </a:p>
        </p:txBody>
      </p:sp>
    </p:spTree>
    <p:extLst>
      <p:ext uri="{BB962C8B-B14F-4D97-AF65-F5344CB8AC3E}">
        <p14:creationId xmlns:p14="http://schemas.microsoft.com/office/powerpoint/2010/main" val="722553901"/>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E45F6-E083-45F2-8EAF-82C20113D5F3}"/>
              </a:ext>
            </a:extLst>
          </p:cNvPr>
          <p:cNvSpPr>
            <a:spLocks noGrp="1"/>
          </p:cNvSpPr>
          <p:nvPr>
            <p:ph type="dt" sz="half" idx="10"/>
          </p:nvPr>
        </p:nvSpPr>
        <p:spPr/>
        <p:txBody>
          <a:bodyPr/>
          <a:lstStyle/>
          <a:p>
            <a:fld id="{FF11BC5A-3EC6-4005-B6FB-08527C3CECF9}" type="datetimeFigureOut">
              <a:rPr lang="en-CA" smtClean="0"/>
              <a:t>2021-04-15</a:t>
            </a:fld>
            <a:endParaRPr lang="en-CA"/>
          </a:p>
        </p:txBody>
      </p:sp>
      <p:sp>
        <p:nvSpPr>
          <p:cNvPr id="3" name="Footer Placeholder 2">
            <a:extLst>
              <a:ext uri="{FF2B5EF4-FFF2-40B4-BE49-F238E27FC236}">
                <a16:creationId xmlns:a16="http://schemas.microsoft.com/office/drawing/2014/main" id="{63E56041-BBD2-442F-99AD-1C379503ACD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4E2833F-5EFB-4852-891A-5D5088E133AC}"/>
              </a:ext>
            </a:extLst>
          </p:cNvPr>
          <p:cNvSpPr>
            <a:spLocks noGrp="1"/>
          </p:cNvSpPr>
          <p:nvPr>
            <p:ph type="sldNum" sz="quarter" idx="12"/>
          </p:nvPr>
        </p:nvSpPr>
        <p:spPr/>
        <p:txBody>
          <a:bodyPr/>
          <a:lstStyle/>
          <a:p>
            <a:fld id="{5FE1CB4C-E579-478C-8299-62C15BE1B353}" type="slidenum">
              <a:rPr lang="en-CA" smtClean="0"/>
              <a:t>‹#›</a:t>
            </a:fld>
            <a:endParaRPr lang="en-CA"/>
          </a:p>
        </p:txBody>
      </p:sp>
    </p:spTree>
    <p:extLst>
      <p:ext uri="{BB962C8B-B14F-4D97-AF65-F5344CB8AC3E}">
        <p14:creationId xmlns:p14="http://schemas.microsoft.com/office/powerpoint/2010/main" val="3366420937"/>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4FC78-A72F-4CB0-AF60-4A7CC9A6C7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0F96454-CD34-41E1-ACA8-2BFC80AAD1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53F26EF-C021-44AF-B80E-E38CE020B4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26822F-5D26-4394-9026-20951021D13D}"/>
              </a:ext>
            </a:extLst>
          </p:cNvPr>
          <p:cNvSpPr>
            <a:spLocks noGrp="1"/>
          </p:cNvSpPr>
          <p:nvPr>
            <p:ph type="dt" sz="half" idx="10"/>
          </p:nvPr>
        </p:nvSpPr>
        <p:spPr/>
        <p:txBody>
          <a:bodyPr/>
          <a:lstStyle/>
          <a:p>
            <a:fld id="{FF11BC5A-3EC6-4005-B6FB-08527C3CECF9}" type="datetimeFigureOut">
              <a:rPr lang="en-CA" smtClean="0"/>
              <a:t>2021-04-15</a:t>
            </a:fld>
            <a:endParaRPr lang="en-CA"/>
          </a:p>
        </p:txBody>
      </p:sp>
      <p:sp>
        <p:nvSpPr>
          <p:cNvPr id="6" name="Footer Placeholder 5">
            <a:extLst>
              <a:ext uri="{FF2B5EF4-FFF2-40B4-BE49-F238E27FC236}">
                <a16:creationId xmlns:a16="http://schemas.microsoft.com/office/drawing/2014/main" id="{2BE95F7D-7A0F-4577-AB2B-A73D738FCAC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8BE9755-4D10-4887-9640-38F701A9C993}"/>
              </a:ext>
            </a:extLst>
          </p:cNvPr>
          <p:cNvSpPr>
            <a:spLocks noGrp="1"/>
          </p:cNvSpPr>
          <p:nvPr>
            <p:ph type="sldNum" sz="quarter" idx="12"/>
          </p:nvPr>
        </p:nvSpPr>
        <p:spPr/>
        <p:txBody>
          <a:bodyPr/>
          <a:lstStyle/>
          <a:p>
            <a:fld id="{5FE1CB4C-E579-478C-8299-62C15BE1B353}" type="slidenum">
              <a:rPr lang="en-CA" smtClean="0"/>
              <a:t>‹#›</a:t>
            </a:fld>
            <a:endParaRPr lang="en-CA"/>
          </a:p>
        </p:txBody>
      </p:sp>
    </p:spTree>
    <p:extLst>
      <p:ext uri="{BB962C8B-B14F-4D97-AF65-F5344CB8AC3E}">
        <p14:creationId xmlns:p14="http://schemas.microsoft.com/office/powerpoint/2010/main" val="2874486362"/>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72E3A-2261-4239-817D-25C1A95878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E265C7FF-8143-477E-8080-F41B427D88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131F871-153C-46FE-858C-5C812B0E5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638455-D9EF-4589-9FE3-47E4F4C3CC48}"/>
              </a:ext>
            </a:extLst>
          </p:cNvPr>
          <p:cNvSpPr>
            <a:spLocks noGrp="1"/>
          </p:cNvSpPr>
          <p:nvPr>
            <p:ph type="dt" sz="half" idx="10"/>
          </p:nvPr>
        </p:nvSpPr>
        <p:spPr/>
        <p:txBody>
          <a:bodyPr/>
          <a:lstStyle/>
          <a:p>
            <a:fld id="{FF11BC5A-3EC6-4005-B6FB-08527C3CECF9}" type="datetimeFigureOut">
              <a:rPr lang="en-CA" smtClean="0"/>
              <a:t>2021-04-15</a:t>
            </a:fld>
            <a:endParaRPr lang="en-CA"/>
          </a:p>
        </p:txBody>
      </p:sp>
      <p:sp>
        <p:nvSpPr>
          <p:cNvPr id="6" name="Footer Placeholder 5">
            <a:extLst>
              <a:ext uri="{FF2B5EF4-FFF2-40B4-BE49-F238E27FC236}">
                <a16:creationId xmlns:a16="http://schemas.microsoft.com/office/drawing/2014/main" id="{AEA4B181-B6A1-46B4-AB5B-49965101270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3D429D7-D571-420D-819B-84EBABD52EE7}"/>
              </a:ext>
            </a:extLst>
          </p:cNvPr>
          <p:cNvSpPr>
            <a:spLocks noGrp="1"/>
          </p:cNvSpPr>
          <p:nvPr>
            <p:ph type="sldNum" sz="quarter" idx="12"/>
          </p:nvPr>
        </p:nvSpPr>
        <p:spPr/>
        <p:txBody>
          <a:bodyPr/>
          <a:lstStyle/>
          <a:p>
            <a:fld id="{5FE1CB4C-E579-478C-8299-62C15BE1B353}" type="slidenum">
              <a:rPr lang="en-CA" smtClean="0"/>
              <a:t>‹#›</a:t>
            </a:fld>
            <a:endParaRPr lang="en-CA"/>
          </a:p>
        </p:txBody>
      </p:sp>
    </p:spTree>
    <p:extLst>
      <p:ext uri="{BB962C8B-B14F-4D97-AF65-F5344CB8AC3E}">
        <p14:creationId xmlns:p14="http://schemas.microsoft.com/office/powerpoint/2010/main" val="993896827"/>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39F69B-FBBE-41A5-9383-9662ECFD0A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5FD86B3-0347-4B81-87DE-9AD8E73A03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E879EEB-FAB1-4C6D-AC31-F66A324F52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11BC5A-3EC6-4005-B6FB-08527C3CECF9}" type="datetimeFigureOut">
              <a:rPr lang="en-CA" smtClean="0"/>
              <a:t>2021-04-15</a:t>
            </a:fld>
            <a:endParaRPr lang="en-CA"/>
          </a:p>
        </p:txBody>
      </p:sp>
      <p:sp>
        <p:nvSpPr>
          <p:cNvPr id="5" name="Footer Placeholder 4">
            <a:extLst>
              <a:ext uri="{FF2B5EF4-FFF2-40B4-BE49-F238E27FC236}">
                <a16:creationId xmlns:a16="http://schemas.microsoft.com/office/drawing/2014/main" id="{7EB45580-E408-409A-B925-FE2F2DB15C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C1BA2075-44D2-4C6D-96E0-F56B29DBB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E1CB4C-E579-478C-8299-62C15BE1B353}" type="slidenum">
              <a:rPr lang="en-CA" smtClean="0"/>
              <a:t>‹#›</a:t>
            </a:fld>
            <a:endParaRPr lang="en-CA"/>
          </a:p>
        </p:txBody>
      </p:sp>
    </p:spTree>
    <p:extLst>
      <p:ext uri="{BB962C8B-B14F-4D97-AF65-F5344CB8AC3E}">
        <p14:creationId xmlns:p14="http://schemas.microsoft.com/office/powerpoint/2010/main" val="31255223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advTm="10000"/>
    </mc:Choice>
    <mc:Fallback xmlns="">
      <p:transition advTm="1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xml"/><Relationship Id="rId7" Type="http://schemas.openxmlformats.org/officeDocument/2006/relationships/image" Target="../media/image11.jpe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3.png"/><Relationship Id="rId4" Type="http://schemas.openxmlformats.org/officeDocument/2006/relationships/image" Target="../media/image1.emf"/><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slideLayout" Target="../slideLayouts/slideLayout1.xml"/><Relationship Id="rId7" Type="http://schemas.openxmlformats.org/officeDocument/2006/relationships/image" Target="../media/image17.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emf"/><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1.jpe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image" Target="../media/image1.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image" Target="../media/image1.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1.emf"/></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9.jpe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7.png"/><Relationship Id="rId5" Type="http://schemas.openxmlformats.org/officeDocument/2006/relationships/image" Target="../media/image28.jpeg"/><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6.m4a"/><Relationship Id="rId7" Type="http://schemas.openxmlformats.org/officeDocument/2006/relationships/image" Target="../media/image30.emf"/><Relationship Id="rId2" Type="http://schemas.microsoft.com/office/2007/relationships/media" Target="../media/media26.m4a"/><Relationship Id="rId1" Type="http://schemas.openxmlformats.org/officeDocument/2006/relationships/vmlDrawing" Target="../drawings/vmlDrawing1.vml"/><Relationship Id="rId6" Type="http://schemas.openxmlformats.org/officeDocument/2006/relationships/package" Target="../embeddings/Microsoft_Excel_Worksheet.xlsx"/><Relationship Id="rId5" Type="http://schemas.openxmlformats.org/officeDocument/2006/relationships/image" Target="../media/image1.emf"/><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33.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emf"/></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38.jpe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1.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3.png"/><Relationship Id="rId5" Type="http://schemas.openxmlformats.org/officeDocument/2006/relationships/image" Target="../media/image43.jpeg"/><Relationship Id="rId4" Type="http://schemas.openxmlformats.org/officeDocument/2006/relationships/image" Target="../media/image1.e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image" Target="../media/image1.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image" Target="../media/image1.e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3.png"/><Relationship Id="rId5" Type="http://schemas.openxmlformats.org/officeDocument/2006/relationships/image" Target="../media/image44.jpeg"/><Relationship Id="rId4" Type="http://schemas.openxmlformats.org/officeDocument/2006/relationships/image" Target="../media/image1.e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3.png"/><Relationship Id="rId5" Type="http://schemas.openxmlformats.org/officeDocument/2006/relationships/image" Target="../media/image37.jpeg"/><Relationship Id="rId4" Type="http://schemas.openxmlformats.org/officeDocument/2006/relationships/image" Target="../media/image1.em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3.png"/><Relationship Id="rId5" Type="http://schemas.openxmlformats.org/officeDocument/2006/relationships/image" Target="../media/image47.jpeg"/><Relationship Id="rId4" Type="http://schemas.openxmlformats.org/officeDocument/2006/relationships/image" Target="../media/image1.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1.em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3.png"/><Relationship Id="rId5" Type="http://schemas.openxmlformats.org/officeDocument/2006/relationships/image" Target="../media/image48.jpeg"/><Relationship Id="rId4" Type="http://schemas.openxmlformats.org/officeDocument/2006/relationships/image" Target="../media/image1.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1.e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image" Target="../media/image51.png"/><Relationship Id="rId4" Type="http://schemas.openxmlformats.org/officeDocument/2006/relationships/image" Target="../media/image1.emf"/></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1.emf"/></Relationships>
</file>

<file path=ppt/slides/_rels/slide4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slideLayout" Target="../slideLayouts/slideLayout1.xml"/><Relationship Id="rId7" Type="http://schemas.openxmlformats.org/officeDocument/2006/relationships/image" Target="../media/image56.jpeg"/><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1.emf"/><Relationship Id="rId9"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57.jpeg"/><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1.emf"/></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3.png"/><Relationship Id="rId5" Type="http://schemas.openxmlformats.org/officeDocument/2006/relationships/image" Target="../media/image60.png"/><Relationship Id="rId4" Type="http://schemas.openxmlformats.org/officeDocument/2006/relationships/image" Target="../media/image1.em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61.png"/><Relationship Id="rId5" Type="http://schemas.openxmlformats.org/officeDocument/2006/relationships/image" Target="../media/image59.jpeg"/><Relationship Id="rId4" Type="http://schemas.openxmlformats.org/officeDocument/2006/relationships/image" Target="../media/image1.e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1.emf"/></Relationships>
</file>

<file path=ppt/slides/_rels/slide4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6.png"/><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image" Target="../media/image1.emf"/></Relationships>
</file>

<file path=ppt/slides/_rels/slide5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9.jpe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1.emf"/></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1.emf"/></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1.emf"/></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3.m4a"/><Relationship Id="rId1" Type="http://schemas.microsoft.com/office/2007/relationships/media" Target="../media/media53.m4a"/><Relationship Id="rId5" Type="http://schemas.openxmlformats.org/officeDocument/2006/relationships/image" Target="../media/image3.png"/><Relationship Id="rId4" Type="http://schemas.openxmlformats.org/officeDocument/2006/relationships/image" Target="../media/image1.emf"/></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png"/><Relationship Id="rId5" Type="http://schemas.openxmlformats.org/officeDocument/2006/relationships/image" Target="../media/image74.jpeg"/><Relationship Id="rId4" Type="http://schemas.openxmlformats.org/officeDocument/2006/relationships/image" Target="../media/image1.emf"/></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1.emf"/></Relationships>
</file>

<file path=ppt/slides/_rels/slide56.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slideLayout" Target="../slideLayouts/slideLayout1.xml"/><Relationship Id="rId7" Type="http://schemas.openxmlformats.org/officeDocument/2006/relationships/image" Target="../media/image79.jpeg"/><Relationship Id="rId2" Type="http://schemas.openxmlformats.org/officeDocument/2006/relationships/audio" Target="../media/media56.m4a"/><Relationship Id="rId1" Type="http://schemas.microsoft.com/office/2007/relationships/media" Target="../media/media56.m4a"/><Relationship Id="rId6" Type="http://schemas.openxmlformats.org/officeDocument/2006/relationships/image" Target="../media/image78.jpeg"/><Relationship Id="rId5" Type="http://schemas.openxmlformats.org/officeDocument/2006/relationships/image" Target="../media/image77.jpeg"/><Relationship Id="rId10" Type="http://schemas.openxmlformats.org/officeDocument/2006/relationships/image" Target="../media/image3.png"/><Relationship Id="rId4" Type="http://schemas.openxmlformats.org/officeDocument/2006/relationships/image" Target="../media/image1.emf"/><Relationship Id="rId9" Type="http://schemas.openxmlformats.org/officeDocument/2006/relationships/image" Target="../media/image81.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7.m4a"/><Relationship Id="rId1" Type="http://schemas.microsoft.com/office/2007/relationships/media" Target="../media/media57.m4a"/><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1.emf"/></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8.m4a"/><Relationship Id="rId1" Type="http://schemas.microsoft.com/office/2007/relationships/media" Target="../media/media58.m4a"/><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1.emf"/></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59.m4a"/><Relationship Id="rId1" Type="http://schemas.microsoft.com/office/2007/relationships/media" Target="../media/media59.m4a"/><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1.emf"/></Relationships>
</file>

<file path=ppt/slides/_rels/slide6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s/_rels/slide6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2076449" y="683811"/>
            <a:ext cx="8059737" cy="550270"/>
          </a:xfrm>
        </p:spPr>
        <p:txBody>
          <a:bodyPr>
            <a:normAutofit fontScale="90000"/>
          </a:bodyPr>
          <a:lstStyle/>
          <a:p>
            <a:r>
              <a:rPr lang="en-US" sz="4400" u="sng" dirty="0">
                <a:latin typeface="+mn-lt"/>
              </a:rPr>
              <a:t>Loup Elite Monitor System</a:t>
            </a:r>
            <a:endParaRPr lang="en-CA" sz="4400" u="sng"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4507581" y="5871405"/>
            <a:ext cx="3103813" cy="469432"/>
          </a:xfrm>
        </p:spPr>
        <p:txBody>
          <a:bodyPr/>
          <a:lstStyle/>
          <a:p>
            <a:r>
              <a:rPr lang="en-US" sz="24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MONI</a:t>
            </a:r>
            <a:r>
              <a:rPr lang="en-US" sz="2400" b="1"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a:t>
            </a:r>
            <a:r>
              <a:rPr lang="en-US" sz="24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OR - N72101</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grpSp>
        <p:nvGrpSpPr>
          <p:cNvPr id="7" name="Group 2">
            <a:extLst>
              <a:ext uri="{FF2B5EF4-FFF2-40B4-BE49-F238E27FC236}">
                <a16:creationId xmlns:a16="http://schemas.microsoft.com/office/drawing/2014/main" id="{791F83F2-8933-4BB1-8079-A3F8793DFD10}"/>
              </a:ext>
            </a:extLst>
          </p:cNvPr>
          <p:cNvGrpSpPr>
            <a:grpSpLocks/>
          </p:cNvGrpSpPr>
          <p:nvPr/>
        </p:nvGrpSpPr>
        <p:grpSpPr bwMode="auto">
          <a:xfrm>
            <a:off x="3094989" y="1274007"/>
            <a:ext cx="5963921" cy="4556686"/>
            <a:chOff x="6748" y="2333"/>
            <a:chExt cx="4775" cy="3893"/>
          </a:xfrm>
        </p:grpSpPr>
        <p:grpSp>
          <p:nvGrpSpPr>
            <p:cNvPr id="8" name="Group 3">
              <a:extLst>
                <a:ext uri="{FF2B5EF4-FFF2-40B4-BE49-F238E27FC236}">
                  <a16:creationId xmlns:a16="http://schemas.microsoft.com/office/drawing/2014/main" id="{9BA69013-955B-41A7-9FF2-AE8293C6B523}"/>
                </a:ext>
              </a:extLst>
            </p:cNvPr>
            <p:cNvGrpSpPr>
              <a:grpSpLocks/>
            </p:cNvGrpSpPr>
            <p:nvPr/>
          </p:nvGrpSpPr>
          <p:grpSpPr bwMode="auto">
            <a:xfrm>
              <a:off x="6750" y="6223"/>
              <a:ext cx="4770" cy="2"/>
              <a:chOff x="6750" y="6223"/>
              <a:chExt cx="4770" cy="2"/>
            </a:xfrm>
          </p:grpSpPr>
          <p:sp>
            <p:nvSpPr>
              <p:cNvPr id="9" name="Freeform 4">
                <a:extLst>
                  <a:ext uri="{FF2B5EF4-FFF2-40B4-BE49-F238E27FC236}">
                    <a16:creationId xmlns:a16="http://schemas.microsoft.com/office/drawing/2014/main" id="{939D9368-2D3F-443E-95D6-C20DB1C2AEC8}"/>
                  </a:ext>
                </a:extLst>
              </p:cNvPr>
              <p:cNvSpPr>
                <a:spLocks/>
              </p:cNvSpPr>
              <p:nvPr/>
            </p:nvSpPr>
            <p:spPr bwMode="auto">
              <a:xfrm>
                <a:off x="6750" y="6223"/>
                <a:ext cx="4770" cy="2"/>
              </a:xfrm>
              <a:custGeom>
                <a:avLst/>
                <a:gdLst>
                  <a:gd name="T0" fmla="+- 0 6750 6750"/>
                  <a:gd name="T1" fmla="*/ T0 w 4770"/>
                  <a:gd name="T2" fmla="+- 0 11520 6750"/>
                  <a:gd name="T3" fmla="*/ T2 w 4770"/>
                </a:gdLst>
                <a:ahLst/>
                <a:cxnLst>
                  <a:cxn ang="0">
                    <a:pos x="T1" y="0"/>
                  </a:cxn>
                  <a:cxn ang="0">
                    <a:pos x="T3" y="0"/>
                  </a:cxn>
                </a:cxnLst>
                <a:rect l="0" t="0" r="r" b="b"/>
                <a:pathLst>
                  <a:path w="4770">
                    <a:moveTo>
                      <a:pt x="0" y="0"/>
                    </a:moveTo>
                    <a:lnTo>
                      <a:pt x="4770" y="0"/>
                    </a:lnTo>
                  </a:path>
                </a:pathLst>
              </a:custGeom>
              <a:noFill/>
              <a:ln w="3175">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CA"/>
              </a:p>
            </p:txBody>
          </p:sp>
          <p:pic>
            <p:nvPicPr>
              <p:cNvPr id="10" name="Picture 5">
                <a:extLst>
                  <a:ext uri="{FF2B5EF4-FFF2-40B4-BE49-F238E27FC236}">
                    <a16:creationId xmlns:a16="http://schemas.microsoft.com/office/drawing/2014/main" id="{CC5F5D6F-7F21-4EF4-8F0D-2BA5D2E3ED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0" y="2333"/>
                <a:ext cx="4770" cy="388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TextBox 3">
            <a:extLst>
              <a:ext uri="{FF2B5EF4-FFF2-40B4-BE49-F238E27FC236}">
                <a16:creationId xmlns:a16="http://schemas.microsoft.com/office/drawing/2014/main" id="{8CCFA3BF-5288-4F4D-8AF7-BBEE489675D2}"/>
              </a:ext>
            </a:extLst>
          </p:cNvPr>
          <p:cNvSpPr txBox="1"/>
          <p:nvPr/>
        </p:nvSpPr>
        <p:spPr>
          <a:xfrm>
            <a:off x="3087261" y="10514"/>
            <a:ext cx="5957676" cy="707886"/>
          </a:xfrm>
          <a:prstGeom prst="rect">
            <a:avLst/>
          </a:prstGeom>
          <a:noFill/>
        </p:spPr>
        <p:txBody>
          <a:bodyPr wrap="square" rtlCol="0">
            <a:spAutoFit/>
          </a:bodyPr>
          <a:lstStyle/>
          <a:p>
            <a:pPr algn="ctr"/>
            <a:r>
              <a:rPr lang="en-US" sz="4000" b="1" dirty="0"/>
              <a:t>Morris Training 2021</a:t>
            </a:r>
            <a:endParaRPr lang="en-CA" sz="4000" b="1" dirty="0"/>
          </a:p>
        </p:txBody>
      </p:sp>
      <p:pic>
        <p:nvPicPr>
          <p:cNvPr id="11" name="Audio 10">
            <a:hlinkClick r:id="" action="ppaction://media"/>
            <a:extLst>
              <a:ext uri="{FF2B5EF4-FFF2-40B4-BE49-F238E27FC236}">
                <a16:creationId xmlns:a16="http://schemas.microsoft.com/office/drawing/2014/main" id="{01E5DCB8-AFC2-47D6-8264-AA96ADE62A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58348390"/>
      </p:ext>
    </p:extLst>
  </p:cSld>
  <p:clrMapOvr>
    <a:masterClrMapping/>
  </p:clrMapOvr>
  <mc:AlternateContent xmlns:mc="http://schemas.openxmlformats.org/markup-compatibility/2006" xmlns:p14="http://schemas.microsoft.com/office/powerpoint/2010/main">
    <mc:Choice Requires="p14">
      <p:transition p14:dur="10" advTm="10858"/>
    </mc:Choice>
    <mc:Fallback xmlns="">
      <p:transition advTm="10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p:txBody>
          <a:bodyPr/>
          <a:lstStyle/>
          <a:p>
            <a:endParaRPr lang="en-CA"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p:txBody>
          <a:bodyPr/>
          <a:lstStyle/>
          <a:p>
            <a:endParaRPr lang="en-CA"/>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pic>
        <p:nvPicPr>
          <p:cNvPr id="8" name="Picture 7">
            <a:extLst>
              <a:ext uri="{FF2B5EF4-FFF2-40B4-BE49-F238E27FC236}">
                <a16:creationId xmlns:a16="http://schemas.microsoft.com/office/drawing/2014/main" id="{71D79BB5-8934-4FCB-8874-1ADE1743D99B}"/>
              </a:ext>
            </a:extLst>
          </p:cNvPr>
          <p:cNvPicPr>
            <a:picLocks noChangeAspect="1"/>
          </p:cNvPicPr>
          <p:nvPr/>
        </p:nvPicPr>
        <p:blipFill>
          <a:blip r:embed="rId5"/>
          <a:stretch>
            <a:fillRect/>
          </a:stretch>
        </p:blipFill>
        <p:spPr>
          <a:xfrm>
            <a:off x="0" y="129924"/>
            <a:ext cx="12192001" cy="6136130"/>
          </a:xfrm>
          <a:prstGeom prst="rect">
            <a:avLst/>
          </a:prstGeom>
        </p:spPr>
      </p:pic>
      <p:sp>
        <p:nvSpPr>
          <p:cNvPr id="10" name="TextBox 9">
            <a:extLst>
              <a:ext uri="{FF2B5EF4-FFF2-40B4-BE49-F238E27FC236}">
                <a16:creationId xmlns:a16="http://schemas.microsoft.com/office/drawing/2014/main" id="{63800114-3C3E-49BD-AA69-76471C56D29E}"/>
              </a:ext>
            </a:extLst>
          </p:cNvPr>
          <p:cNvSpPr txBox="1"/>
          <p:nvPr/>
        </p:nvSpPr>
        <p:spPr>
          <a:xfrm>
            <a:off x="712377" y="368440"/>
            <a:ext cx="2977116" cy="707886"/>
          </a:xfrm>
          <a:prstGeom prst="rect">
            <a:avLst/>
          </a:prstGeom>
          <a:noFill/>
        </p:spPr>
        <p:txBody>
          <a:bodyPr wrap="square" rtlCol="0">
            <a:spAutoFit/>
          </a:bodyPr>
          <a:lstStyle/>
          <a:p>
            <a:r>
              <a:rPr lang="en-US" sz="3600" u="sng" dirty="0">
                <a:latin typeface="+mn-lt"/>
              </a:rPr>
              <a:t>Elite </a:t>
            </a:r>
            <a:r>
              <a:rPr lang="en-US" sz="4000" u="sng" dirty="0">
                <a:latin typeface="+mn-lt"/>
              </a:rPr>
              <a:t>Monitor</a:t>
            </a:r>
            <a:endParaRPr lang="en-CA" sz="3600" dirty="0"/>
          </a:p>
        </p:txBody>
      </p:sp>
      <p:pic>
        <p:nvPicPr>
          <p:cNvPr id="7" name="Audio 6">
            <a:hlinkClick r:id="" action="ppaction://media"/>
            <a:extLst>
              <a:ext uri="{FF2B5EF4-FFF2-40B4-BE49-F238E27FC236}">
                <a16:creationId xmlns:a16="http://schemas.microsoft.com/office/drawing/2014/main" id="{92C580A7-0430-4EBD-97C9-B2B776045E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35838928"/>
      </p:ext>
    </p:extLst>
  </p:cSld>
  <p:clrMapOvr>
    <a:masterClrMapping/>
  </p:clrMapOvr>
  <mc:AlternateContent xmlns:mc="http://schemas.openxmlformats.org/markup-compatibility/2006" xmlns:p14="http://schemas.microsoft.com/office/powerpoint/2010/main">
    <mc:Choice Requires="p14">
      <p:transition p14:dur="10" advTm="21053"/>
    </mc:Choice>
    <mc:Fallback xmlns="">
      <p:transition advTm="21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180750" y="27201"/>
            <a:ext cx="3274816" cy="823398"/>
          </a:xfrm>
        </p:spPr>
        <p:txBody>
          <a:bodyPr>
            <a:normAutofit/>
          </a:bodyPr>
          <a:lstStyle/>
          <a:p>
            <a:r>
              <a:rPr lang="en-US" sz="3600" u="sng" dirty="0">
                <a:latin typeface="+mn-lt"/>
              </a:rPr>
              <a:t>Elite </a:t>
            </a:r>
            <a:r>
              <a:rPr lang="en-US" sz="4000" u="sng" dirty="0">
                <a:latin typeface="+mn-lt"/>
              </a:rPr>
              <a:t>Monitor</a:t>
            </a:r>
            <a:endParaRPr lang="en-CA" sz="36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545795" y="1046101"/>
            <a:ext cx="1272363" cy="378359"/>
          </a:xfrm>
        </p:spPr>
        <p:txBody>
          <a:bodyPr>
            <a:noAutofit/>
          </a:bodyPr>
          <a:lstStyle/>
          <a:p>
            <a:r>
              <a:rPr lang="en-US" dirty="0">
                <a:solidFill>
                  <a:schemeClr val="bg1"/>
                </a:solidFill>
                <a:highlight>
                  <a:srgbClr val="000000"/>
                </a:highlight>
              </a:rPr>
              <a:t>Start Up</a:t>
            </a:r>
            <a:endParaRPr lang="en-CA" dirty="0">
              <a:solidFill>
                <a:schemeClr val="bg1"/>
              </a:solidFill>
              <a:highlight>
                <a:srgbClr val="000000"/>
              </a:highlight>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4" name="Text Box 2">
            <a:extLst>
              <a:ext uri="{FF2B5EF4-FFF2-40B4-BE49-F238E27FC236}">
                <a16:creationId xmlns:a16="http://schemas.microsoft.com/office/drawing/2014/main" id="{17F8EA5F-97ED-466D-A6EE-C5020C756E1C}"/>
              </a:ext>
            </a:extLst>
          </p:cNvPr>
          <p:cNvSpPr txBox="1">
            <a:spLocks noChangeArrowheads="1"/>
          </p:cNvSpPr>
          <p:nvPr/>
        </p:nvSpPr>
        <p:spPr bwMode="auto">
          <a:xfrm>
            <a:off x="4763" y="6350"/>
            <a:ext cx="561975"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lvl="0" indent="0" eaLnBrk="0" fontAlgn="base" latinLnBrk="0" hangingPunct="0">
              <a:lnSpc>
                <a:spcPct val="106000"/>
              </a:lnSpc>
              <a:spcBef>
                <a:spcPct val="0"/>
              </a:spcBef>
              <a:spcAft>
                <a:spcPct val="0"/>
              </a:spcAft>
              <a:tabLst/>
            </a:pPr>
            <a:r>
              <a:rPr kumimoji="0" lang="en-CA" altLang="en-US" sz="1200" b="1" i="0" u="none" strike="noStrike" cap="none" normalizeH="0" baseline="0">
                <a:ln>
                  <a:noFill/>
                </a:ln>
                <a:solidFill>
                  <a:srgbClr val="FFFFFF"/>
                </a:solidFill>
                <a:effectLst/>
                <a:latin typeface="Arial" panose="020B0604020202020204" pitchFamily="34" charset="0"/>
              </a:rPr>
              <a:t>Startup</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5A2CEE9F-254D-413E-AAC6-98EF2B00D1A2}"/>
              </a:ext>
            </a:extLst>
          </p:cNvPr>
          <p:cNvSpPr txBox="1"/>
          <p:nvPr/>
        </p:nvSpPr>
        <p:spPr>
          <a:xfrm>
            <a:off x="545795" y="1625454"/>
            <a:ext cx="6318301" cy="1293559"/>
          </a:xfrm>
          <a:prstGeom prst="rect">
            <a:avLst/>
          </a:prstGeom>
          <a:noFill/>
        </p:spPr>
        <p:txBody>
          <a:bodyPr wrap="square">
            <a:spAutoFit/>
          </a:bodyPr>
          <a:lstStyle/>
          <a:p>
            <a:pPr marL="12700">
              <a:lnSpc>
                <a:spcPts val="1325"/>
              </a:lnSpc>
              <a:spcAft>
                <a:spcPts val="1000"/>
              </a:spcAft>
            </a:pPr>
            <a:r>
              <a:rPr lang="en-US" sz="1600" b="1"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P</a:t>
            </a:r>
            <a:r>
              <a:rPr lang="en-US" sz="16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wer On</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pPr marL="12700">
              <a:lnSpc>
                <a:spcPct val="115000"/>
              </a:lnSpc>
              <a:spcAft>
                <a:spcPts val="1000"/>
              </a:spcAft>
            </a:pPr>
            <a:r>
              <a:rPr lang="en-US" sz="1600" spc="-12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oggle the </a:t>
            </a:r>
            <a:r>
              <a:rPr lang="en-US" sz="1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P</a:t>
            </a:r>
            <a:r>
              <a:rPr lang="en-US" sz="16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w</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er </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witch to tu</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n the monitor on.</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pPr marL="12700">
              <a:lnSpc>
                <a:spcPct val="104000"/>
              </a:lnSpc>
              <a:spcAft>
                <a:spcPts val="1000"/>
              </a:spcAft>
            </a:pPr>
            <a:r>
              <a:rPr lang="en-US" sz="1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Whe</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z="1600" spc="2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spc="2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uni</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z="1600" spc="2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i</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1600" spc="2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tu</a:t>
            </a:r>
            <a:r>
              <a:rPr lang="en-US" sz="1600"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ne</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d</a:t>
            </a:r>
            <a:r>
              <a:rPr lang="en-US" sz="1600" spc="2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on</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z="1600" spc="2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spc="2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1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oll</a:t>
            </a:r>
            <a:r>
              <a:rPr lang="en-US" sz="1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win</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g</a:t>
            </a:r>
            <a:r>
              <a:rPr lang="en-US" sz="1600" spc="2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displ</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y sequence ta</a:t>
            </a:r>
            <a:r>
              <a:rPr lang="en-US" sz="1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k</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es place:</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5D258EDD-2327-4890-93C4-874065CAC40F}"/>
              </a:ext>
            </a:extLst>
          </p:cNvPr>
          <p:cNvSpPr txBox="1"/>
          <p:nvPr/>
        </p:nvSpPr>
        <p:spPr>
          <a:xfrm>
            <a:off x="566738" y="2987879"/>
            <a:ext cx="5968174" cy="3605924"/>
          </a:xfrm>
          <a:prstGeom prst="rect">
            <a:avLst/>
          </a:prstGeom>
          <a:noFill/>
        </p:spPr>
        <p:txBody>
          <a:bodyPr wrap="square">
            <a:spAutoFit/>
          </a:bodyPr>
          <a:lstStyle/>
          <a:p>
            <a:pPr marL="12700" marR="290830" algn="just">
              <a:lnSpc>
                <a:spcPts val="1115"/>
              </a:lnSpc>
              <a:spcAft>
                <a:spcPts val="1000"/>
              </a:spcAft>
            </a:pP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ELITE is displ</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ed while the LOUP bar load</a:t>
            </a:r>
            <a:r>
              <a:rPr lang="en-US" sz="16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pPr marL="13335" indent="-635" algn="just">
              <a:lnSpc>
                <a:spcPct val="104000"/>
              </a:lnSpc>
              <a:spcAft>
                <a:spcPts val="1000"/>
              </a:spcAft>
            </a:pP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This Splash Screen is displ</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ed </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or a sho</a:t>
            </a:r>
            <a:r>
              <a:rPr lang="en-US" sz="1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 time – long enough to go through the system sta</a:t>
            </a:r>
            <a:r>
              <a:rPr lang="en-US" sz="1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tup and </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w</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k</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eu</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p</a:t>
            </a:r>
            <a:r>
              <a:rPr lang="en-US" sz="1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al</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l</a:t>
            </a:r>
            <a:r>
              <a:rPr lang="en-US" sz="1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1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sensor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1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(appr</a:t>
            </a:r>
            <a:r>
              <a:rPr lang="en-US" sz="1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ximatel</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z="1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3</a:t>
            </a:r>
            <a:r>
              <a:rPr lang="en-US" sz="1600"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seconds).</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pPr marL="13335" indent="-635" algn="just"/>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If a</a:t>
            </a:r>
            <a:r>
              <a:rPr lang="en-US" sz="16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y sensors are </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ound, the monitor proceeds </a:t>
            </a:r>
          </a:p>
          <a:p>
            <a:pPr marL="13335" indent="-635" algn="just"/>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to the</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“Ope</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ating”</a:t>
            </a:r>
            <a:r>
              <a:rPr lang="en-US" sz="1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screen</a:t>
            </a:r>
          </a:p>
          <a:p>
            <a:pPr marL="13335" indent="-635" algn="just"/>
            <a:endParaRPr lang="en-CA" sz="1600" dirty="0">
              <a:effectLst/>
              <a:latin typeface="Arial" panose="020B0604020202020204" pitchFamily="34" charset="0"/>
              <a:ea typeface="Calibri" panose="020F0502020204030204" pitchFamily="34" charset="0"/>
              <a:cs typeface="Arial" panose="020B0604020202020204" pitchFamily="34" charset="0"/>
            </a:endParaRPr>
          </a:p>
          <a:p>
            <a:pPr marL="12700" algn="just">
              <a:lnSpc>
                <a:spcPct val="50000"/>
              </a:lnSpc>
              <a:spcAft>
                <a:spcPts val="1000"/>
              </a:spcAft>
            </a:pP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If</a:t>
            </a:r>
            <a:r>
              <a:rPr lang="en-US" sz="1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no</a:t>
            </a:r>
            <a:r>
              <a:rPr lang="en-US" sz="1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sensors</a:t>
            </a:r>
            <a:r>
              <a:rPr lang="en-US" sz="1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are</a:t>
            </a:r>
            <a:r>
              <a:rPr lang="en-US" sz="1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ound,</a:t>
            </a:r>
            <a:r>
              <a:rPr lang="en-US" sz="1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z="1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monitor</a:t>
            </a:r>
            <a:r>
              <a:rPr lang="en-US" sz="1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will</a:t>
            </a:r>
            <a:r>
              <a:rPr lang="en-US" sz="1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displ</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z="16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pPr marL="13335" marR="1358265" algn="just">
              <a:lnSpc>
                <a:spcPct val="50000"/>
              </a:lnSpc>
              <a:spcBef>
                <a:spcPts val="50"/>
              </a:spcBef>
              <a:spcAft>
                <a:spcPts val="1000"/>
              </a:spcAft>
            </a:pP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z="1600" u="sng" dirty="0">
                <a:solidFill>
                  <a:srgbClr val="231F20"/>
                </a:solidFill>
                <a:effectLst/>
                <a:latin typeface="Arial" panose="020B0604020202020204" pitchFamily="34" charset="0"/>
                <a:ea typeface="Arial" panose="020B0604020202020204" pitchFamily="34" charset="0"/>
                <a:cs typeface="Arial" panose="020B0604020202020204" pitchFamily="34" charset="0"/>
              </a:rPr>
              <a:t>COMM ER</a:t>
            </a:r>
            <a:r>
              <a:rPr lang="en-US" sz="1600" u="sng"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u="sng" dirty="0">
                <a:solidFill>
                  <a:srgbClr val="231F20"/>
                </a:solidFill>
                <a:effectLst/>
                <a:latin typeface="Arial" panose="020B0604020202020204" pitchFamily="34" charset="0"/>
                <a:ea typeface="Arial" panose="020B0604020202020204" pitchFamily="34" charset="0"/>
                <a:cs typeface="Arial" panose="020B0604020202020204" pitchFamily="34" charset="0"/>
              </a:rPr>
              <a:t>OR ALARM”.</a:t>
            </a:r>
          </a:p>
          <a:p>
            <a:pPr marL="13335" marR="1358265" algn="just">
              <a:lnSpc>
                <a:spcPct val="50000"/>
              </a:lnSpc>
              <a:spcBef>
                <a:spcPts val="50"/>
              </a:spcBef>
              <a:spcAft>
                <a:spcPts val="1000"/>
              </a:spcAft>
            </a:pPr>
            <a:endParaRPr lang="en-US" sz="1600" b="1" spc="-50" dirty="0">
              <a:solidFill>
                <a:srgbClr val="231F20"/>
              </a:solidFill>
              <a:effectLst/>
              <a:latin typeface="Arial" panose="020B0604020202020204" pitchFamily="34" charset="0"/>
              <a:ea typeface="Arial" panose="020B0604020202020204" pitchFamily="34" charset="0"/>
              <a:cs typeface="Arial" panose="020B0604020202020204" pitchFamily="34" charset="0"/>
            </a:endParaRPr>
          </a:p>
          <a:p>
            <a:pPr marL="12700">
              <a:lnSpc>
                <a:spcPts val="1325"/>
              </a:lnSpc>
              <a:spcAft>
                <a:spcPts val="1000"/>
              </a:spcAft>
            </a:pPr>
            <a:r>
              <a:rPr lang="en-US" sz="1600" b="1"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P</a:t>
            </a:r>
            <a:r>
              <a:rPr lang="en-US" sz="16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wer Off</a:t>
            </a:r>
            <a:endParaRPr lang="en-CA" sz="1600" b="1" dirty="0">
              <a:latin typeface="Arial" panose="020B0604020202020204" pitchFamily="34" charset="0"/>
              <a:ea typeface="Arial" panose="020B0604020202020204" pitchFamily="34" charset="0"/>
              <a:cs typeface="Arial" panose="020B0604020202020204" pitchFamily="34" charset="0"/>
            </a:endParaRPr>
          </a:p>
          <a:p>
            <a:pPr marL="12700">
              <a:lnSpc>
                <a:spcPts val="1325"/>
              </a:lnSpc>
              <a:spcAft>
                <a:spcPts val="1000"/>
              </a:spcAft>
            </a:pPr>
            <a:r>
              <a:rPr lang="en-US" sz="1600" spc="-12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oggle the </a:t>
            </a:r>
            <a:r>
              <a:rPr lang="en-US" sz="1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P</a:t>
            </a:r>
            <a:r>
              <a:rPr lang="en-US" sz="16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w</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er </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witch to tu</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n the monitor of</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pPr marL="13335" marR="1358265" algn="just">
              <a:lnSpc>
                <a:spcPct val="115000"/>
              </a:lnSpc>
              <a:spcBef>
                <a:spcPts val="50"/>
              </a:spcBef>
              <a:spcAft>
                <a:spcPts val="1000"/>
              </a:spcAft>
            </a:pP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182ED21F-5AE1-4E9E-979F-B13740C5B50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707486" y="93784"/>
            <a:ext cx="3028950" cy="199907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87D35595-8E56-409D-B44E-A503D0251469}"/>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975894" y="165705"/>
            <a:ext cx="3028950" cy="194730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ADAE74D-4A56-4E88-9030-067B27E0FB4A}"/>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996837" y="2034240"/>
            <a:ext cx="3028950" cy="212439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7CC63578-FB4A-4A18-B519-F639F8FCA50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975894" y="4024429"/>
            <a:ext cx="3028950" cy="2124394"/>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D8ABA215-6E20-4C95-8F7F-7FE92D312C99}"/>
              </a:ext>
            </a:extLst>
          </p:cNvPr>
          <p:cNvGrpSpPr>
            <a:grpSpLocks/>
          </p:cNvGrpSpPr>
          <p:nvPr/>
        </p:nvGrpSpPr>
        <p:grpSpPr bwMode="auto">
          <a:xfrm>
            <a:off x="5870743" y="4053127"/>
            <a:ext cx="2687100" cy="2124394"/>
            <a:chOff x="1440" y="10937"/>
            <a:chExt cx="4770" cy="3663"/>
          </a:xfrm>
        </p:grpSpPr>
        <p:grpSp>
          <p:nvGrpSpPr>
            <p:cNvPr id="28" name="Group 27">
              <a:extLst>
                <a:ext uri="{FF2B5EF4-FFF2-40B4-BE49-F238E27FC236}">
                  <a16:creationId xmlns:a16="http://schemas.microsoft.com/office/drawing/2014/main" id="{78EA877C-1995-4807-99B3-259B961E178F}"/>
                </a:ext>
              </a:extLst>
            </p:cNvPr>
            <p:cNvGrpSpPr>
              <a:grpSpLocks/>
            </p:cNvGrpSpPr>
            <p:nvPr/>
          </p:nvGrpSpPr>
          <p:grpSpPr bwMode="auto">
            <a:xfrm>
              <a:off x="1440" y="10937"/>
              <a:ext cx="4770" cy="3663"/>
              <a:chOff x="1440" y="10937"/>
              <a:chExt cx="4770" cy="3663"/>
            </a:xfrm>
          </p:grpSpPr>
          <p:sp>
            <p:nvSpPr>
              <p:cNvPr id="29" name="Freeform 167">
                <a:extLst>
                  <a:ext uri="{FF2B5EF4-FFF2-40B4-BE49-F238E27FC236}">
                    <a16:creationId xmlns:a16="http://schemas.microsoft.com/office/drawing/2014/main" id="{279BCEBC-AB7D-4015-852B-8B6AE868C1D9}"/>
                  </a:ext>
                </a:extLst>
              </p:cNvPr>
              <p:cNvSpPr>
                <a:spLocks/>
              </p:cNvSpPr>
              <p:nvPr/>
            </p:nvSpPr>
            <p:spPr bwMode="auto">
              <a:xfrm>
                <a:off x="1440" y="14574"/>
                <a:ext cx="4770" cy="2"/>
              </a:xfrm>
              <a:custGeom>
                <a:avLst/>
                <a:gdLst>
                  <a:gd name="T0" fmla="+- 0 1440 1440"/>
                  <a:gd name="T1" fmla="*/ T0 w 4770"/>
                  <a:gd name="T2" fmla="+- 0 6210 1440"/>
                  <a:gd name="T3" fmla="*/ T2 w 4770"/>
                </a:gdLst>
                <a:ahLst/>
                <a:cxnLst>
                  <a:cxn ang="0">
                    <a:pos x="T1" y="0"/>
                  </a:cxn>
                  <a:cxn ang="0">
                    <a:pos x="T3" y="0"/>
                  </a:cxn>
                </a:cxnLst>
                <a:rect l="0" t="0" r="r" b="b"/>
                <a:pathLst>
                  <a:path w="4770">
                    <a:moveTo>
                      <a:pt x="0" y="0"/>
                    </a:moveTo>
                    <a:lnTo>
                      <a:pt x="4770" y="0"/>
                    </a:lnTo>
                  </a:path>
                </a:pathLst>
              </a:custGeom>
              <a:noFill/>
              <a:ln w="3175">
                <a:solidFill>
                  <a:srgbClr val="231F2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CA"/>
              </a:p>
            </p:txBody>
          </p:sp>
          <p:pic>
            <p:nvPicPr>
              <p:cNvPr id="30" name="Picture 29">
                <a:extLst>
                  <a:ext uri="{FF2B5EF4-FFF2-40B4-BE49-F238E27FC236}">
                    <a16:creationId xmlns:a16="http://schemas.microsoft.com/office/drawing/2014/main" id="{E6E5740B-C936-4291-9D3E-FD2B97CF798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0" y="10937"/>
                <a:ext cx="4770" cy="366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1" name="TextBox 30">
            <a:extLst>
              <a:ext uri="{FF2B5EF4-FFF2-40B4-BE49-F238E27FC236}">
                <a16:creationId xmlns:a16="http://schemas.microsoft.com/office/drawing/2014/main" id="{9BEDC5CB-EC7A-46E4-9508-A4B0C6978DAC}"/>
              </a:ext>
            </a:extLst>
          </p:cNvPr>
          <p:cNvSpPr txBox="1"/>
          <p:nvPr/>
        </p:nvSpPr>
        <p:spPr>
          <a:xfrm>
            <a:off x="3695024" y="504092"/>
            <a:ext cx="2012461" cy="307777"/>
          </a:xfrm>
          <a:prstGeom prst="rect">
            <a:avLst/>
          </a:prstGeom>
          <a:noFill/>
          <a:ln>
            <a:solidFill>
              <a:schemeClr val="tx1"/>
            </a:solidFill>
          </a:ln>
        </p:spPr>
        <p:txBody>
          <a:bodyPr wrap="square" rtlCol="0">
            <a:spAutoFit/>
          </a:bodyPr>
          <a:lstStyle/>
          <a:p>
            <a:r>
              <a:rPr lang="en-US" sz="1400" dirty="0">
                <a:latin typeface="Arial" panose="020B0604020202020204" pitchFamily="34" charset="0"/>
                <a:cs typeface="Arial" panose="020B0604020202020204" pitchFamily="34" charset="0"/>
              </a:rPr>
              <a:t>On/Off Rocker Switch</a:t>
            </a:r>
            <a:endParaRPr lang="en-CA" sz="1400" dirty="0">
              <a:latin typeface="Arial" panose="020B0604020202020204" pitchFamily="34" charset="0"/>
              <a:cs typeface="Arial" panose="020B0604020202020204" pitchFamily="34" charset="0"/>
            </a:endParaRPr>
          </a:p>
        </p:txBody>
      </p:sp>
      <p:cxnSp>
        <p:nvCxnSpPr>
          <p:cNvPr id="33" name="Straight Arrow Connector 32">
            <a:extLst>
              <a:ext uri="{FF2B5EF4-FFF2-40B4-BE49-F238E27FC236}">
                <a16:creationId xmlns:a16="http://schemas.microsoft.com/office/drawing/2014/main" id="{F2259E3E-9CB9-403E-A51D-A02820DE1CA6}"/>
              </a:ext>
            </a:extLst>
          </p:cNvPr>
          <p:cNvCxnSpPr>
            <a:cxnSpLocks/>
            <a:stCxn id="31" idx="3"/>
          </p:cNvCxnSpPr>
          <p:nvPr/>
        </p:nvCxnSpPr>
        <p:spPr>
          <a:xfrm>
            <a:off x="5707485" y="657981"/>
            <a:ext cx="1924238" cy="3641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D2E0BD4-B341-415E-9652-9ACBC28F0116}"/>
              </a:ext>
            </a:extLst>
          </p:cNvPr>
          <p:cNvSpPr txBox="1"/>
          <p:nvPr/>
        </p:nvSpPr>
        <p:spPr>
          <a:xfrm>
            <a:off x="6864095" y="3259012"/>
            <a:ext cx="1693747" cy="307777"/>
          </a:xfrm>
          <a:prstGeom prst="rect">
            <a:avLst/>
          </a:prstGeom>
          <a:noFill/>
          <a:ln>
            <a:solidFill>
              <a:schemeClr val="tx1"/>
            </a:solidFill>
          </a:ln>
        </p:spPr>
        <p:txBody>
          <a:bodyPr wrap="square" rtlCol="0">
            <a:spAutoFit/>
          </a:bodyPr>
          <a:lstStyle/>
          <a:p>
            <a:r>
              <a:rPr lang="en-US" sz="1400" dirty="0">
                <a:latin typeface="Arial" panose="020B0604020202020204" pitchFamily="34" charset="0"/>
                <a:cs typeface="Arial" panose="020B0604020202020204" pitchFamily="34" charset="0"/>
              </a:rPr>
              <a:t>Operating Screen</a:t>
            </a:r>
            <a:endParaRPr lang="en-CA" sz="1400" dirty="0">
              <a:latin typeface="Arial" panose="020B0604020202020204" pitchFamily="34" charset="0"/>
              <a:cs typeface="Arial" panose="020B0604020202020204" pitchFamily="34" charset="0"/>
            </a:endParaRPr>
          </a:p>
        </p:txBody>
      </p:sp>
      <p:cxnSp>
        <p:nvCxnSpPr>
          <p:cNvPr id="38" name="Straight Arrow Connector 37">
            <a:extLst>
              <a:ext uri="{FF2B5EF4-FFF2-40B4-BE49-F238E27FC236}">
                <a16:creationId xmlns:a16="http://schemas.microsoft.com/office/drawing/2014/main" id="{93B51B7D-366E-40F1-966D-182D8DAAEFFD}"/>
              </a:ext>
            </a:extLst>
          </p:cNvPr>
          <p:cNvCxnSpPr/>
          <p:nvPr/>
        </p:nvCxnSpPr>
        <p:spPr>
          <a:xfrm>
            <a:off x="8557843" y="3536950"/>
            <a:ext cx="418051" cy="6216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41E1F84-7C43-4806-A77C-981203F90DD6}"/>
              </a:ext>
            </a:extLst>
          </p:cNvPr>
          <p:cNvCxnSpPr/>
          <p:nvPr/>
        </p:nvCxnSpPr>
        <p:spPr>
          <a:xfrm flipV="1">
            <a:off x="3195164" y="5112272"/>
            <a:ext cx="2533908" cy="12027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49B6FE5D-B01E-4F3D-BD30-6D8EDB46E80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69258834"/>
      </p:ext>
    </p:extLst>
  </p:cSld>
  <p:clrMapOvr>
    <a:masterClrMapping/>
  </p:clrMapOvr>
  <mc:AlternateContent xmlns:mc="http://schemas.openxmlformats.org/markup-compatibility/2006" xmlns:p14="http://schemas.microsoft.com/office/powerpoint/2010/main">
    <mc:Choice Requires="p14">
      <p:transition p14:dur="10" advTm="54499"/>
    </mc:Choice>
    <mc:Fallback xmlns="">
      <p:transition advTm="54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176083" y="-33365"/>
            <a:ext cx="4255008" cy="859864"/>
          </a:xfrm>
        </p:spPr>
        <p:txBody>
          <a:bodyPr>
            <a:normAutofit/>
          </a:bodyPr>
          <a:lstStyle/>
          <a:p>
            <a:r>
              <a:rPr lang="en-US" sz="4000" u="sng" dirty="0">
                <a:latin typeface="+mn-lt"/>
              </a:rPr>
              <a:t>Elite Monitor</a:t>
            </a:r>
            <a:endParaRPr lang="en-CA" sz="4000" dirty="0">
              <a:latin typeface="+mn-lt"/>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Subtitle 6">
            <a:extLst>
              <a:ext uri="{FF2B5EF4-FFF2-40B4-BE49-F238E27FC236}">
                <a16:creationId xmlns:a16="http://schemas.microsoft.com/office/drawing/2014/main" id="{B75D9732-77B0-4DA9-9DC1-CB69E80B918A}"/>
              </a:ext>
            </a:extLst>
          </p:cNvPr>
          <p:cNvSpPr txBox="1">
            <a:spLocks noGrp="1"/>
          </p:cNvSpPr>
          <p:nvPr>
            <p:ph type="subTitle" idx="1"/>
          </p:nvPr>
        </p:nvSpPr>
        <p:spPr>
          <a:xfrm>
            <a:off x="1170623" y="1163765"/>
            <a:ext cx="2560129" cy="424732"/>
          </a:xfrm>
          <a:prstGeom prst="rect">
            <a:avLst/>
          </a:prstGeom>
          <a:noFill/>
        </p:spPr>
        <p:txBody>
          <a:bodyPr wrap="square" rtlCol="0">
            <a:spAutoFit/>
          </a:bodyPr>
          <a:lstStyle/>
          <a:p>
            <a:r>
              <a:rPr lang="en-US" b="1" dirty="0">
                <a:solidFill>
                  <a:schemeClr val="bg1"/>
                </a:solidFill>
                <a:highlight>
                  <a:srgbClr val="000000"/>
                </a:highlight>
              </a:rPr>
              <a:t>Sensor Installation</a:t>
            </a:r>
            <a:endParaRPr lang="en-CA" b="1" dirty="0">
              <a:solidFill>
                <a:schemeClr val="bg1"/>
              </a:solidFill>
              <a:highlight>
                <a:srgbClr val="000000"/>
              </a:highlight>
            </a:endParaRPr>
          </a:p>
        </p:txBody>
      </p:sp>
      <p:sp>
        <p:nvSpPr>
          <p:cNvPr id="8" name="TextBox 7">
            <a:extLst>
              <a:ext uri="{FF2B5EF4-FFF2-40B4-BE49-F238E27FC236}">
                <a16:creationId xmlns:a16="http://schemas.microsoft.com/office/drawing/2014/main" id="{AB393E62-D4C1-4079-8E45-9A3897A56F6F}"/>
              </a:ext>
            </a:extLst>
          </p:cNvPr>
          <p:cNvSpPr txBox="1"/>
          <p:nvPr/>
        </p:nvSpPr>
        <p:spPr>
          <a:xfrm>
            <a:off x="1170623" y="1786492"/>
            <a:ext cx="5465064" cy="2132379"/>
          </a:xfrm>
          <a:prstGeom prst="rect">
            <a:avLst/>
          </a:prstGeom>
          <a:noFill/>
        </p:spPr>
        <p:txBody>
          <a:bodyPr wrap="square">
            <a:spAutoFit/>
          </a:bodyPr>
          <a:lstStyle/>
          <a:p>
            <a:pPr marL="12700">
              <a:lnSpc>
                <a:spcPct val="100000"/>
              </a:lnSpc>
              <a:spcAft>
                <a:spcPts val="1000"/>
              </a:spcAft>
            </a:pP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The installation Procedure is required to configure the monitor to the sensors attached to it.</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pPr marL="12700">
              <a:lnSpc>
                <a:spcPct val="115000"/>
              </a:lnSpc>
              <a:spcAft>
                <a:spcPts val="1000"/>
              </a:spcAft>
            </a:pP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The ope</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ator m</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y h</a:t>
            </a:r>
            <a:r>
              <a:rPr lang="en-US" sz="1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 to redo the installation if:</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pPr marL="12700">
              <a:lnSpc>
                <a:spcPct val="100000"/>
              </a:lnSpc>
              <a:spcAft>
                <a:spcPts val="1000"/>
              </a:spcAft>
            </a:pP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1)</a:t>
            </a:r>
            <a:r>
              <a:rPr lang="en-US" sz="1600" spc="1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An </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xt</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 tank is added to the Air Ca</a:t>
            </a:r>
            <a:r>
              <a:rPr lang="en-US" sz="1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spcBef>
                <a:spcPts val="25"/>
              </a:spcBef>
              <a:spcAft>
                <a:spcPts val="100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2)</a:t>
            </a:r>
            <a:r>
              <a:rPr lang="en-US" sz="1600" spc="1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Replacing or adding sensor</a:t>
            </a:r>
            <a:r>
              <a:rPr lang="en-US" sz="16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pPr marL="12700">
              <a:lnSpc>
                <a:spcPct val="115000"/>
              </a:lnSpc>
              <a:spcAft>
                <a:spcPts val="1000"/>
              </a:spcAft>
            </a:pP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3)</a:t>
            </a:r>
            <a:r>
              <a:rPr lang="en-US" sz="1600" spc="1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Replacing monitor with a n</a:t>
            </a:r>
            <a:r>
              <a:rPr lang="en-US" sz="1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w monito</a:t>
            </a:r>
            <a:r>
              <a:rPr lang="en-US" sz="1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sz="16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C05AAE5-D815-4D17-B891-BABD21F5BED6}"/>
              </a:ext>
            </a:extLst>
          </p:cNvPr>
          <p:cNvSpPr txBox="1"/>
          <p:nvPr/>
        </p:nvSpPr>
        <p:spPr>
          <a:xfrm>
            <a:off x="6873240" y="1810608"/>
            <a:ext cx="4440936" cy="1077218"/>
          </a:xfrm>
          <a:prstGeom prst="rect">
            <a:avLst/>
          </a:prstGeom>
          <a:solidFill>
            <a:srgbClr val="FFFF00"/>
          </a:solidFill>
          <a:ln>
            <a:solidFill>
              <a:schemeClr val="tx1"/>
            </a:solidFill>
          </a:ln>
        </p:spPr>
        <p:txBody>
          <a:bodyPr wrap="square">
            <a:spAutoFit/>
          </a:bodyPr>
          <a:lstStyle/>
          <a:p>
            <a:pPr marL="12700">
              <a:lnSpc>
                <a:spcPct val="100000"/>
              </a:lnSpc>
              <a:spcAft>
                <a:spcPts val="1000"/>
              </a:spcAft>
            </a:pPr>
            <a:r>
              <a:rPr lang="en-US" sz="1600" b="1" dirty="0">
                <a:solidFill>
                  <a:schemeClr val="bg1"/>
                </a:solidFill>
                <a:effectLst/>
                <a:highlight>
                  <a:srgbClr val="000000"/>
                </a:highlight>
                <a:latin typeface="Arial" panose="020B0604020202020204" pitchFamily="34" charset="0"/>
                <a:ea typeface="Arial" panose="020B0604020202020204" pitchFamily="34" charset="0"/>
                <a:cs typeface="Arial" panose="020B0604020202020204" pitchFamily="34" charset="0"/>
              </a:rPr>
              <a:t>NOTE: </a:t>
            </a:r>
            <a:r>
              <a:rPr lang="en-US" sz="1600" b="1" dirty="0">
                <a:solidFill>
                  <a:schemeClr val="bg1"/>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Each</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monitor</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is</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unique</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to</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sensors</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installed.</a:t>
            </a:r>
            <a:r>
              <a:rPr lang="en-US" sz="1600" b="1" dirty="0">
                <a:solidFill>
                  <a:schemeClr val="bg1"/>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If monitor is m</a:t>
            </a:r>
            <a:r>
              <a:rPr lang="en-US" sz="16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ed to another Air Ca</a:t>
            </a:r>
            <a:r>
              <a:rPr lang="en-US" sz="16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 it must be repro</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gr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ammed to match the sensor</a:t>
            </a:r>
            <a:r>
              <a:rPr lang="en-US" sz="16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19953D3-25DA-4528-A729-4A37867B765A}"/>
              </a:ext>
            </a:extLst>
          </p:cNvPr>
          <p:cNvSpPr txBox="1"/>
          <p:nvPr/>
        </p:nvSpPr>
        <p:spPr>
          <a:xfrm>
            <a:off x="6973824" y="3811256"/>
            <a:ext cx="4667108" cy="1077218"/>
          </a:xfrm>
          <a:prstGeom prst="rect">
            <a:avLst/>
          </a:prstGeom>
          <a:solidFill>
            <a:srgbClr val="FFFF00"/>
          </a:solidFill>
          <a:ln>
            <a:solidFill>
              <a:schemeClr val="tx1"/>
            </a:solidFill>
          </a:ln>
        </p:spPr>
        <p:txBody>
          <a:bodyPr wrap="square">
            <a:spAutoFit/>
          </a:bodyPr>
          <a:lstStyle/>
          <a:p>
            <a:pPr algn="ctr"/>
            <a:r>
              <a:rPr lang="en-US" sz="1600" dirty="0">
                <a:solidFill>
                  <a:schemeClr val="bg1"/>
                </a:solidFill>
                <a:highlight>
                  <a:srgbClr val="000000"/>
                </a:highlight>
                <a:latin typeface="Arial" panose="020B0604020202020204" pitchFamily="34" charset="0"/>
                <a:cs typeface="Arial" panose="020B0604020202020204" pitchFamily="34" charset="0"/>
              </a:rPr>
              <a:t>NOTE:</a:t>
            </a:r>
            <a:r>
              <a:rPr lang="en-US" sz="1600" dirty="0">
                <a:solidFill>
                  <a:schemeClr val="bg1"/>
                </a:solidFill>
                <a:latin typeface="Arial" panose="020B0604020202020204" pitchFamily="34" charset="0"/>
                <a:cs typeface="Arial" panose="020B0604020202020204" pitchFamily="34" charset="0"/>
              </a:rPr>
              <a:t>   </a:t>
            </a:r>
            <a:r>
              <a:rPr lang="en-US" sz="1600" dirty="0">
                <a:highlight>
                  <a:srgbClr val="FFFF00"/>
                </a:highlight>
                <a:latin typeface="Arial" panose="020B0604020202020204" pitchFamily="34" charset="0"/>
                <a:cs typeface="Arial" panose="020B0604020202020204" pitchFamily="34" charset="0"/>
              </a:rPr>
              <a:t>On the following sensor installation the order the sensors are learned (plugged in) is different then the previous Vansco Monitor Systems</a:t>
            </a:r>
            <a:endParaRPr lang="en-CA" sz="1600" dirty="0">
              <a:highlight>
                <a:srgbClr val="FFFF00"/>
              </a:highlight>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E131CDF2-9ACF-4A25-96BB-E5AA127BCB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51481245"/>
      </p:ext>
    </p:extLst>
  </p:cSld>
  <p:clrMapOvr>
    <a:masterClrMapping/>
  </p:clrMapOvr>
  <mc:AlternateContent xmlns:mc="http://schemas.openxmlformats.org/markup-compatibility/2006" xmlns:p14="http://schemas.microsoft.com/office/powerpoint/2010/main">
    <mc:Choice Requires="p14">
      <p:transition p14:dur="10" advTm="40268"/>
    </mc:Choice>
    <mc:Fallback xmlns="">
      <p:transition advTm="402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176083" y="-33365"/>
            <a:ext cx="4255008" cy="859864"/>
          </a:xfrm>
        </p:spPr>
        <p:txBody>
          <a:bodyPr>
            <a:normAutofit/>
          </a:bodyPr>
          <a:lstStyle/>
          <a:p>
            <a:r>
              <a:rPr lang="en-US" sz="4000" u="sng" dirty="0">
                <a:latin typeface="+mn-lt"/>
              </a:rPr>
              <a:t>Elite Monitor</a:t>
            </a:r>
            <a:endParaRPr lang="en-CA" sz="4000"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736071" y="879021"/>
            <a:ext cx="3378729" cy="476451"/>
          </a:xfrm>
        </p:spPr>
        <p:txBody>
          <a:bodyPr anchor="ctr">
            <a:normAutofit fontScale="40000" lnSpcReduction="20000"/>
          </a:bodyPr>
          <a:lstStyle/>
          <a:p>
            <a:pPr marL="12700">
              <a:spcAft>
                <a:spcPts val="1000"/>
              </a:spcAft>
            </a:pPr>
            <a:r>
              <a:rPr lang="en-US" sz="6000" b="1" dirty="0">
                <a:solidFill>
                  <a:srgbClr val="231F20"/>
                </a:solidFill>
                <a:effectLst/>
                <a:ea typeface="Arial" panose="020B0604020202020204" pitchFamily="34" charset="0"/>
                <a:cs typeface="Times New Roman" panose="02020603050405020304" pitchFamily="18" charset="0"/>
              </a:rPr>
              <a:t>Installation Precautions</a:t>
            </a: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2BF7486E-9007-44DF-A208-327373AE7D62}"/>
              </a:ext>
            </a:extLst>
          </p:cNvPr>
          <p:cNvSpPr txBox="1"/>
          <p:nvPr/>
        </p:nvSpPr>
        <p:spPr>
          <a:xfrm>
            <a:off x="368084" y="1175862"/>
            <a:ext cx="4947835" cy="3267561"/>
          </a:xfrm>
          <a:prstGeom prst="rect">
            <a:avLst/>
          </a:prstGeom>
          <a:noFill/>
        </p:spPr>
        <p:txBody>
          <a:bodyPr wrap="square">
            <a:spAutoFit/>
          </a:bodyPr>
          <a:lstStyle/>
          <a:p>
            <a:pPr marL="342900" indent="-342900">
              <a:lnSpc>
                <a:spcPct val="100000"/>
              </a:lnSpc>
              <a:spcBef>
                <a:spcPts val="35"/>
              </a:spcBef>
              <a:spcAft>
                <a:spcPts val="1000"/>
              </a:spcAft>
              <a:buAutoNum type="arabicParenR"/>
            </a:pP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Du</a:t>
            </a:r>
            <a:r>
              <a:rPr lang="en-US"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ing</a:t>
            </a:r>
            <a:r>
              <a:rPr lang="en-US" spc="-3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installation,</a:t>
            </a:r>
            <a:r>
              <a:rPr lang="en-US" spc="-3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a:t>
            </a:r>
            <a:r>
              <a:rPr lang="en-US" spc="-3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monitor</a:t>
            </a:r>
            <a:r>
              <a:rPr lang="en-US" spc="-3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has</a:t>
            </a:r>
            <a:r>
              <a:rPr lang="en-US" spc="-3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pc="-3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predete</a:t>
            </a:r>
            <a:r>
              <a:rPr lang="en-US"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mined order</a:t>
            </a:r>
            <a:r>
              <a:rPr lang="en-US" spc="4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in</a:t>
            </a:r>
            <a:r>
              <a:rPr lang="en-US" spc="4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which</a:t>
            </a:r>
            <a:r>
              <a:rPr lang="en-US" spc="4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it</a:t>
            </a:r>
            <a:r>
              <a:rPr lang="en-US" spc="4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ants</a:t>
            </a:r>
            <a:r>
              <a:rPr lang="en-US" spc="4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a:t>
            </a:r>
            <a:r>
              <a:rPr lang="en-US" spc="4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sensors</a:t>
            </a:r>
            <a:r>
              <a:rPr lang="en-US" spc="4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attached.  The </a:t>
            </a:r>
            <a:r>
              <a:rPr lang="en-US"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installe</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 </a:t>
            </a:r>
            <a:r>
              <a:rPr lang="en-US"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a:t>
            </a:r>
            <a:r>
              <a:rPr lang="en-US"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us</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 </a:t>
            </a:r>
            <a:r>
              <a:rPr lang="en-US"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 </a:t>
            </a:r>
            <a:r>
              <a:rPr lang="en-US"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sur</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 </a:t>
            </a:r>
            <a:r>
              <a:rPr lang="en-US"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tha</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 </a:t>
            </a:r>
            <a:r>
              <a:rPr lang="en-US"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 </a:t>
            </a:r>
            <a:r>
              <a:rPr lang="en-US"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prope</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 </a:t>
            </a:r>
            <a:r>
              <a:rPr lang="en-US"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senso</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 </a:t>
            </a:r>
            <a:r>
              <a:rPr lang="en-US"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is </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plugged in the proper sequenc</a:t>
            </a:r>
            <a:r>
              <a:rPr lang="en-US"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p>
          <a:p>
            <a:pPr marL="457200" lvl="1" indent="0">
              <a:lnSpc>
                <a:spcPct val="100000"/>
              </a:lnSpc>
              <a:spcBef>
                <a:spcPts val="35"/>
              </a:spcBef>
              <a:spcAft>
                <a:spcPts val="1000"/>
              </a:spcAft>
              <a:buNone/>
            </a:pPr>
            <a:r>
              <a:rPr lang="en-US"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i.</a:t>
            </a:r>
            <a:r>
              <a:rPr lang="en-US" b="1"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b="1" spc="6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If du</a:t>
            </a:r>
            <a:r>
              <a:rPr lang="en-US"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ing installation the installer plugs in the </a:t>
            </a:r>
            <a:r>
              <a:rPr lang="en-US" spc="-4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ront Shaft and Ground Speed sensors in the wrong orde</a:t>
            </a:r>
            <a:r>
              <a:rPr lang="en-US" spc="-5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the monitor </a:t>
            </a:r>
            <a:r>
              <a:rPr lang="en-US"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ould not kn</a:t>
            </a:r>
            <a:r>
              <a:rPr lang="en-US"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 thi</a:t>
            </a:r>
            <a:r>
              <a:rPr lang="en-US"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 </a:t>
            </a:r>
            <a:r>
              <a:rPr lang="en-US"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monito</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 </a:t>
            </a:r>
            <a:r>
              <a:rPr lang="en-US"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a:t>
            </a:r>
            <a:r>
              <a:rPr lang="en-US"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oul</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 </a:t>
            </a:r>
            <a:r>
              <a:rPr lang="en-US"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inte</a:t>
            </a:r>
            <a:r>
              <a:rPr lang="en-US" spc="3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pre</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 </a:t>
            </a:r>
            <a:r>
              <a:rPr lang="en-US"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ron</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 </a:t>
            </a:r>
            <a:r>
              <a:rPr lang="en-US"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Shaf</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 </a:t>
            </a:r>
            <a:r>
              <a:rPr lang="en-US" spc="3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pm </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from the Ground Speed shaft and vice </a:t>
            </a:r>
            <a:r>
              <a:rPr lang="en-US"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a:t>
            </a:r>
            <a:r>
              <a:rPr lang="en-US"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ersa.</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3E9A4364-A4C6-4F5F-8494-38BE7C3660F7}"/>
              </a:ext>
            </a:extLst>
          </p:cNvPr>
          <p:cNvSpPr/>
          <p:nvPr/>
        </p:nvSpPr>
        <p:spPr>
          <a:xfrm>
            <a:off x="6508094" y="3732028"/>
            <a:ext cx="4947835" cy="9037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90CFCED7-8AAB-412F-BAFC-46D43D6C8966}"/>
              </a:ext>
            </a:extLst>
          </p:cNvPr>
          <p:cNvSpPr txBox="1"/>
          <p:nvPr/>
        </p:nvSpPr>
        <p:spPr>
          <a:xfrm>
            <a:off x="5765467" y="857311"/>
            <a:ext cx="5690462" cy="5493427"/>
          </a:xfrm>
          <a:prstGeom prst="rect">
            <a:avLst/>
          </a:prstGeom>
          <a:noFill/>
          <a:effectLst/>
        </p:spPr>
        <p:txBody>
          <a:bodyPr wrap="square">
            <a:spAutoFit/>
          </a:bodyPr>
          <a:lstStyle/>
          <a:p>
            <a:pPr marL="0" marR="0" lvl="0" indent="0" algn="l" defTabSz="457200" rtl="0" eaLnBrk="1" fontAlgn="auto" latinLnBrk="0" hangingPunct="1">
              <a:lnSpc>
                <a:spcPct val="100000"/>
              </a:lnSpc>
              <a:spcBef>
                <a:spcPts val="35"/>
              </a:spcBef>
              <a:spcAft>
                <a:spcPts val="1000"/>
              </a:spcAft>
              <a:buClrTx/>
              <a:buSzTx/>
              <a:buFontTx/>
              <a:buNone/>
              <a:tabLst/>
              <a:defRPr/>
            </a:pP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2)</a:t>
            </a:r>
            <a:r>
              <a:rPr lang="en-US" sz="1800" spc="1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There</a:t>
            </a:r>
            <a:r>
              <a:rPr lang="en-US" sz="18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m</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z="18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be</a:t>
            </a:r>
            <a:r>
              <a:rPr lang="en-US" sz="18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occasions</a:t>
            </a:r>
            <a:r>
              <a:rPr lang="en-US" sz="18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when</a:t>
            </a:r>
            <a:r>
              <a:rPr lang="en-US" sz="18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z="18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ope</a:t>
            </a:r>
            <a:r>
              <a:rPr lang="en-US" sz="18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ator</a:t>
            </a:r>
            <a:r>
              <a:rPr lang="en-US" sz="18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will</a:t>
            </a:r>
            <a:r>
              <a:rPr lang="en-US" sz="18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not h</a:t>
            </a:r>
            <a:r>
              <a:rPr lang="en-US" sz="18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8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e use of all the sensor</a:t>
            </a:r>
            <a:r>
              <a:rPr lang="en-US" sz="18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sz="1800" dirty="0">
              <a:effectLst/>
              <a:latin typeface="Arial" panose="020B0604020202020204" pitchFamily="34" charset="0"/>
              <a:ea typeface="Calibri" panose="020F0502020204030204" pitchFamily="34" charset="0"/>
              <a:cs typeface="Arial" panose="020B0604020202020204" pitchFamily="34" charset="0"/>
            </a:endParaRPr>
          </a:p>
          <a:p>
            <a:pPr marL="640715" indent="-400050" algn="just">
              <a:lnSpc>
                <a:spcPct val="104000"/>
              </a:lnSpc>
              <a:spcBef>
                <a:spcPts val="360"/>
              </a:spcBef>
              <a:spcAft>
                <a:spcPts val="1000"/>
              </a:spcAft>
              <a:buAutoNum type="romanLcParenR"/>
            </a:pP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Du</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in</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g </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senso</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 </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installatio</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 </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whe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 </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 </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monitor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prompts </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or an u</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used sensor to be plugged in, the</a:t>
            </a:r>
            <a:r>
              <a:rPr lang="en-US" sz="1800" spc="-4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ope</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ator</a:t>
            </a:r>
            <a:r>
              <a:rPr lang="en-US" sz="1800" spc="-4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can</a:t>
            </a:r>
            <a:r>
              <a:rPr lang="en-US" sz="1800" spc="-4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press</a:t>
            </a:r>
            <a:r>
              <a:rPr lang="en-US" sz="1800" spc="-4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a:t>
            </a:r>
            <a:r>
              <a:rPr lang="en-US" sz="1800" spc="-4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SKIP</a:t>
            </a:r>
            <a:r>
              <a:rPr lang="en-US" sz="1800" spc="-9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THIS</a:t>
            </a:r>
            <a:r>
              <a:rPr lang="en-US" sz="1800" spc="-4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SENSOR </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to</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skip</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er</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senso</a:t>
            </a:r>
            <a:r>
              <a:rPr lang="en-US" sz="1800" spc="-5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r>
              <a:rPr lang="en-US" sz="1800" spc="16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a:t>
            </a:r>
            <a:r>
              <a:rPr lang="en-US" sz="1800" b="1"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sensor</a:t>
            </a:r>
            <a:r>
              <a:rPr lang="en-US" sz="1800" b="1"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will</a:t>
            </a:r>
            <a:r>
              <a:rPr lang="en-US" sz="1800" b="1"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be assigned</a:t>
            </a:r>
            <a:r>
              <a:rPr lang="en-US" sz="1800" b="1"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b="1"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disa</a:t>
            </a:r>
            <a:r>
              <a:rPr lang="en-US" sz="1800" b="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led</a:t>
            </a:r>
            <a:r>
              <a:rPr lang="en-US" sz="1800" b="1"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status.</a:t>
            </a:r>
            <a:r>
              <a:rPr lang="en-US" sz="1800" b="1" spc="13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sensor</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disa</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led </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a:t>
            </a:r>
            <a:r>
              <a:rPr lang="en-US" sz="1800" spc="-6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this</a:t>
            </a:r>
            <a:r>
              <a:rPr lang="en-US" sz="1800" spc="-6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method</a:t>
            </a:r>
            <a:r>
              <a:rPr lang="en-US" sz="1800" spc="-6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can</a:t>
            </a:r>
            <a:r>
              <a:rPr lang="en-US" sz="1800" spc="-6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only</a:t>
            </a:r>
            <a:r>
              <a:rPr lang="en-US" sz="1800" spc="-6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be</a:t>
            </a:r>
            <a:r>
              <a:rPr lang="en-US" sz="1800" spc="-6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ena</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led</a:t>
            </a:r>
            <a:r>
              <a:rPr lang="en-US" sz="1800" spc="-6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a:t>
            </a:r>
            <a:r>
              <a:rPr lang="en-US" sz="1800" spc="-6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repeating the installation procedur</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p>
          <a:p>
            <a:pPr marL="697865" lvl="1" algn="just">
              <a:lnSpc>
                <a:spcPct val="104000"/>
              </a:lnSpc>
              <a:spcBef>
                <a:spcPts val="360"/>
              </a:spcBef>
              <a:spcAft>
                <a:spcPts val="1000"/>
              </a:spcAft>
            </a:pPr>
            <a:r>
              <a:rPr lang="en-US" b="1" dirty="0">
                <a:solidFill>
                  <a:srgbClr val="231F20"/>
                </a:solidFill>
                <a:latin typeface="Arial" panose="020B0604020202020204" pitchFamily="34" charset="0"/>
                <a:ea typeface="Calibri" panose="020F0502020204030204" pitchFamily="34" charset="0"/>
                <a:cs typeface="Times New Roman" panose="02020603050405020304" pitchFamily="18" charset="0"/>
              </a:rPr>
              <a:t>Note:</a:t>
            </a:r>
            <a:r>
              <a:rPr lang="en-US" dirty="0">
                <a:solidFill>
                  <a:srgbClr val="231F20"/>
                </a:solidFill>
                <a:latin typeface="Arial" panose="020B0604020202020204" pitchFamily="34" charset="0"/>
                <a:ea typeface="Calibri" panose="020F0502020204030204" pitchFamily="34" charset="0"/>
                <a:cs typeface="Times New Roman" panose="02020603050405020304" pitchFamily="18" charset="0"/>
              </a:rPr>
              <a:t> Skip “Lift Switch”. The shaft ground speed sensor is connected to the clutch eliminating the need for a lift switch sensor</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384175" indent="-143510" algn="just">
              <a:lnSpc>
                <a:spcPct val="104000"/>
              </a:lnSpc>
              <a:spcBef>
                <a:spcPts val="360"/>
              </a:spcBef>
              <a:spcAft>
                <a:spcPts val="1000"/>
              </a:spcAft>
            </a:pP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ii)</a:t>
            </a:r>
            <a:r>
              <a:rPr lang="en-US" sz="1800" spc="5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Du</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ing operation, the ope</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ator can disa</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le shaft sensors </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 setting the pulses per r</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olution to </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z</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er</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When</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pulses</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are</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set</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to</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z</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ero</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ala</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ms</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or</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that sensor and corresponding Bin L</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el sensor are ignored and no monito</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ing occur</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Audio 10">
            <a:hlinkClick r:id="" action="ppaction://media"/>
            <a:extLst>
              <a:ext uri="{FF2B5EF4-FFF2-40B4-BE49-F238E27FC236}">
                <a16:creationId xmlns:a16="http://schemas.microsoft.com/office/drawing/2014/main" id="{153AFE19-59DE-4BC3-862E-9BE2CC344B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9118712"/>
      </p:ext>
    </p:extLst>
  </p:cSld>
  <p:clrMapOvr>
    <a:masterClrMapping/>
  </p:clrMapOvr>
  <mc:AlternateContent xmlns:mc="http://schemas.openxmlformats.org/markup-compatibility/2006" xmlns:p14="http://schemas.microsoft.com/office/powerpoint/2010/main">
    <mc:Choice Requires="p14">
      <p:transition p14:dur="10" advTm="94869"/>
    </mc:Choice>
    <mc:Fallback xmlns="">
      <p:transition advTm="94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176083" y="-33365"/>
            <a:ext cx="4255008" cy="859864"/>
          </a:xfrm>
        </p:spPr>
        <p:txBody>
          <a:bodyPr>
            <a:normAutofit/>
          </a:bodyPr>
          <a:lstStyle/>
          <a:p>
            <a:r>
              <a:rPr lang="en-US" sz="4000" u="sng" dirty="0">
                <a:latin typeface="+mn-lt"/>
              </a:rPr>
              <a:t>Elite Monitor</a:t>
            </a:r>
            <a:endParaRPr lang="en-CA" sz="4000"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94064" y="1157060"/>
            <a:ext cx="4681728" cy="476451"/>
          </a:xfrm>
        </p:spPr>
        <p:txBody>
          <a:bodyPr>
            <a:noAutofit/>
          </a:bodyPr>
          <a:lstStyle/>
          <a:p>
            <a:pPr marL="12700">
              <a:spcAft>
                <a:spcPts val="1000"/>
              </a:spcAft>
            </a:pPr>
            <a:r>
              <a:rPr lang="en-US" b="1" dirty="0">
                <a:solidFill>
                  <a:srgbClr val="231F20"/>
                </a:solidFill>
                <a:effectLst/>
                <a:ea typeface="Arial" panose="020B0604020202020204" pitchFamily="34" charset="0"/>
                <a:cs typeface="Times New Roman" panose="02020603050405020304" pitchFamily="18" charset="0"/>
              </a:rPr>
              <a:t>Installation Precautions Continued</a:t>
            </a:r>
          </a:p>
          <a:p>
            <a:pPr marL="12700" algn="ctr">
              <a:spcAft>
                <a:spcPts val="1000"/>
              </a:spcAft>
            </a:pPr>
            <a:endParaRPr lang="en-US" b="1" u="sng" spc="-5" dirty="0">
              <a:solidFill>
                <a:srgbClr val="231F20"/>
              </a:solidFill>
              <a:effectLst/>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C9721B28-0479-4685-A0F5-6B522A5F7F5D}"/>
              </a:ext>
            </a:extLst>
          </p:cNvPr>
          <p:cNvSpPr txBox="1"/>
          <p:nvPr/>
        </p:nvSpPr>
        <p:spPr>
          <a:xfrm>
            <a:off x="412474" y="1652911"/>
            <a:ext cx="6556516" cy="2201115"/>
          </a:xfrm>
          <a:prstGeom prst="rect">
            <a:avLst/>
          </a:prstGeom>
          <a:noFill/>
        </p:spPr>
        <p:txBody>
          <a:bodyPr wrap="square">
            <a:spAutoFit/>
          </a:bodyPr>
          <a:lstStyle/>
          <a:p>
            <a:pPr marL="184785" indent="-172085" algn="ctr">
              <a:lnSpc>
                <a:spcPct val="104000"/>
              </a:lnSpc>
              <a:spcAft>
                <a:spcPts val="1000"/>
              </a:spcAft>
            </a:pP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3) </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Blo</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c</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kag</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module</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attache</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d</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ha</a:t>
            </a:r>
            <a:r>
              <a:rPr lang="en-US" sz="16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nes</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are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handled</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dif</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erently</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than</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sensors</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attached</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to</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the </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ha</a:t>
            </a:r>
            <a:r>
              <a:rPr lang="en-US" sz="1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nes</a:t>
            </a:r>
            <a:r>
              <a:rPr lang="en-US" sz="1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z="1600"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Se</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Assem</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l</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z="1600"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Sectio</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z="16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i="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“Blo</a:t>
            </a:r>
            <a:r>
              <a:rPr lang="en-US" sz="1600" i="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c</a:t>
            </a:r>
            <a:r>
              <a:rPr lang="en-US" sz="1600" i="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kag</a:t>
            </a:r>
            <a:r>
              <a:rPr lang="en-US" sz="1600" i="1"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i="1"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i="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Module”.</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pPr algn="ctr">
              <a:lnSpc>
                <a:spcPts val="550"/>
              </a:lnSpc>
              <a:spcBef>
                <a:spcPts val="25"/>
              </a:spcBef>
              <a:spcAft>
                <a:spcPts val="1000"/>
              </a:spcAft>
            </a:pPr>
            <a:r>
              <a:rPr lang="en-US" sz="1600" dirty="0">
                <a:effectLst/>
                <a:latin typeface="Arial" panose="020B0604020202020204" pitchFamily="34" charset="0"/>
                <a:ea typeface="Calibri" panose="020F0502020204030204" pitchFamily="34" charset="0"/>
                <a:cs typeface="Arial" panose="020B0604020202020204" pitchFamily="34" charset="0"/>
              </a:rPr>
              <a:t> </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pPr marL="184785" indent="-635" algn="ctr">
              <a:lnSpc>
                <a:spcPct val="104000"/>
              </a:lnSpc>
              <a:spcAft>
                <a:spcPts val="1000"/>
              </a:spcAft>
            </a:pP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Optical Senso</a:t>
            </a:r>
            <a:r>
              <a:rPr lang="en-US" sz="1600"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s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 the </a:t>
            </a:r>
            <a:r>
              <a:rPr lang="en-US" sz="1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lo</a:t>
            </a:r>
            <a:r>
              <a:rPr lang="en-US" sz="1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c</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kage modules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h</a:t>
            </a:r>
            <a:r>
              <a:rPr lang="en-US" sz="1600"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ve to </a:t>
            </a:r>
            <a:r>
              <a:rPr lang="en-US" sz="1600"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unplu</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g</a:t>
            </a:r>
            <a:r>
              <a:rPr lang="en-US" sz="16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g</a:t>
            </a:r>
            <a:r>
              <a:rPr lang="en-US" sz="1600"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d</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1600"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m</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harnes</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s </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be</a:t>
            </a:r>
            <a:r>
              <a:rPr lang="en-US" sz="1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or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sensor </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installatio</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z="16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ca</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z="16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per</a:t>
            </a:r>
            <a:r>
              <a:rPr lang="en-US" sz="1600"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me</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d</a:t>
            </a:r>
            <a:r>
              <a:rPr lang="en-US" sz="16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an</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d</a:t>
            </a:r>
            <a:r>
              <a:rPr lang="en-US" sz="16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ar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connecte</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d</a:t>
            </a:r>
            <a:r>
              <a:rPr lang="en-US" sz="16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li</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k</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e the other sensors requested </a:t>
            </a:r>
            <a:r>
              <a:rPr lang="en-US" sz="16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y the monitor du</a:t>
            </a:r>
            <a:r>
              <a:rPr lang="en-US" sz="16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ing sensor installation.</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3E9FD13E-22B2-425D-B4D5-D7253787A656}"/>
              </a:ext>
            </a:extLst>
          </p:cNvPr>
          <p:cNvSpPr txBox="1"/>
          <p:nvPr/>
        </p:nvSpPr>
        <p:spPr>
          <a:xfrm>
            <a:off x="8175431" y="338977"/>
            <a:ext cx="2902869" cy="351378"/>
          </a:xfrm>
          <a:prstGeom prst="rect">
            <a:avLst/>
          </a:prstGeom>
          <a:noFill/>
          <a:ln>
            <a:solidFill>
              <a:schemeClr val="tx1"/>
            </a:solidFill>
          </a:ln>
        </p:spPr>
        <p:txBody>
          <a:bodyPr wrap="square" anchor="ctr">
            <a:spAutoFit/>
          </a:bodyPr>
          <a:lstStyle/>
          <a:p>
            <a:pPr algn="ctr">
              <a:lnSpc>
                <a:spcPct val="115000"/>
              </a:lnSpc>
              <a:spcBef>
                <a:spcPts val="440"/>
              </a:spcBef>
              <a:spcAft>
                <a:spcPts val="1000"/>
              </a:spcAft>
            </a:pPr>
            <a:r>
              <a:rPr lang="en-US" sz="1600" b="1" dirty="0">
                <a:effectLst/>
                <a:latin typeface="Arial" panose="020B0604020202020204" pitchFamily="34" charset="0"/>
                <a:ea typeface="Calibri" panose="020F0502020204030204" pitchFamily="34" charset="0"/>
                <a:cs typeface="Arial" panose="020B0604020202020204" pitchFamily="34" charset="0"/>
              </a:rPr>
              <a:t>Sensor Installation Order</a:t>
            </a:r>
            <a:endParaRPr lang="en-CA" sz="16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7774C4F-43F1-4EB2-B4A9-F23047C36B4B}"/>
              </a:ext>
            </a:extLst>
          </p:cNvPr>
          <p:cNvSpPr txBox="1"/>
          <p:nvPr/>
        </p:nvSpPr>
        <p:spPr>
          <a:xfrm>
            <a:off x="8175431" y="698385"/>
            <a:ext cx="2902869" cy="351378"/>
          </a:xfrm>
          <a:prstGeom prst="rect">
            <a:avLst/>
          </a:prstGeom>
          <a:noFill/>
          <a:ln>
            <a:solidFill>
              <a:schemeClr val="tx1"/>
            </a:solidFill>
          </a:ln>
        </p:spPr>
        <p:txBody>
          <a:bodyPr wrap="square" anchor="ctr">
            <a:spAutoFit/>
          </a:bodyPr>
          <a:lstStyle/>
          <a:p>
            <a:pPr marR="1019175">
              <a:lnSpc>
                <a:spcPct val="115000"/>
              </a:lnSpc>
              <a:spcBef>
                <a:spcPts val="335"/>
              </a:spcBef>
              <a:spcAft>
                <a:spcPts val="1000"/>
              </a:spcAft>
            </a:pPr>
            <a:r>
              <a:rPr lang="en-US" sz="1600" dirty="0">
                <a:solidFill>
                  <a:srgbClr val="231F20"/>
                </a:solidFill>
                <a:effectLst/>
                <a:latin typeface="Arial" panose="020B0604020202020204" pitchFamily="34" charset="0"/>
                <a:ea typeface="Helvetica LT CYR"/>
                <a:cs typeface="Arial" panose="020B0604020202020204" pitchFamily="34" charset="0"/>
              </a:rPr>
              <a:t>Speed (G</a:t>
            </a:r>
            <a:r>
              <a:rPr lang="en-US" sz="1600" spc="-20" dirty="0">
                <a:solidFill>
                  <a:srgbClr val="231F20"/>
                </a:solidFill>
                <a:effectLst/>
                <a:latin typeface="Arial" panose="020B0604020202020204" pitchFamily="34" charset="0"/>
                <a:ea typeface="Helvetica LT CYR"/>
                <a:cs typeface="Arial" panose="020B0604020202020204" pitchFamily="34" charset="0"/>
              </a:rPr>
              <a:t>r</a:t>
            </a:r>
            <a:r>
              <a:rPr lang="en-US" sz="1600" dirty="0">
                <a:solidFill>
                  <a:srgbClr val="231F20"/>
                </a:solidFill>
                <a:effectLst/>
                <a:latin typeface="Arial" panose="020B0604020202020204" pitchFamily="34" charset="0"/>
                <a:ea typeface="Helvetica LT CYR"/>
                <a:cs typeface="Arial" panose="020B0604020202020204" pitchFamily="34" charset="0"/>
              </a:rPr>
              <a:t>ound)</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32956FFE-277E-4356-B95F-9BD9611AF4A3}"/>
              </a:ext>
            </a:extLst>
          </p:cNvPr>
          <p:cNvSpPr txBox="1"/>
          <p:nvPr/>
        </p:nvSpPr>
        <p:spPr>
          <a:xfrm>
            <a:off x="8175431" y="1063334"/>
            <a:ext cx="2902869" cy="351378"/>
          </a:xfrm>
          <a:prstGeom prst="rect">
            <a:avLst/>
          </a:prstGeom>
          <a:noFill/>
          <a:ln>
            <a:solidFill>
              <a:schemeClr val="tx1"/>
            </a:solidFill>
          </a:ln>
        </p:spPr>
        <p:txBody>
          <a:bodyPr wrap="square">
            <a:spAutoFit/>
          </a:bodyPr>
          <a:lstStyle/>
          <a:p>
            <a:pPr marR="1188085">
              <a:lnSpc>
                <a:spcPct val="115000"/>
              </a:lnSpc>
              <a:spcBef>
                <a:spcPts val="335"/>
              </a:spcBef>
              <a:spcAft>
                <a:spcPts val="1000"/>
              </a:spcAft>
            </a:pPr>
            <a:r>
              <a:rPr lang="en-US" sz="1600" dirty="0">
                <a:solidFill>
                  <a:srgbClr val="231F20"/>
                </a:solidFill>
                <a:effectLst/>
                <a:latin typeface="Arial" panose="020B0604020202020204" pitchFamily="34" charset="0"/>
                <a:ea typeface="Helvetica LT CYR"/>
                <a:cs typeface="Arial" panose="020B0604020202020204" pitchFamily="34" charset="0"/>
              </a:rPr>
              <a:t>Li</a:t>
            </a:r>
            <a:r>
              <a:rPr lang="en-US" sz="1600" spc="-40" dirty="0">
                <a:solidFill>
                  <a:srgbClr val="231F20"/>
                </a:solidFill>
                <a:effectLst/>
                <a:latin typeface="Arial" panose="020B0604020202020204" pitchFamily="34" charset="0"/>
                <a:ea typeface="Helvetica LT CYR"/>
                <a:cs typeface="Arial" panose="020B0604020202020204" pitchFamily="34" charset="0"/>
              </a:rPr>
              <a:t>f</a:t>
            </a:r>
            <a:r>
              <a:rPr lang="en-US" sz="1600" dirty="0">
                <a:solidFill>
                  <a:srgbClr val="231F20"/>
                </a:solidFill>
                <a:effectLst/>
                <a:latin typeface="Arial" panose="020B0604020202020204" pitchFamily="34" charset="0"/>
                <a:ea typeface="Helvetica LT CYR"/>
                <a:cs typeface="Arial" panose="020B0604020202020204" pitchFamily="34" charset="0"/>
              </a:rPr>
              <a:t>t </a:t>
            </a:r>
            <a:r>
              <a:rPr lang="en-US" sz="1600" spc="-25" dirty="0">
                <a:solidFill>
                  <a:srgbClr val="231F20"/>
                </a:solidFill>
                <a:effectLst/>
                <a:latin typeface="Arial" panose="020B0604020202020204" pitchFamily="34" charset="0"/>
                <a:ea typeface="Helvetica LT CYR"/>
                <a:cs typeface="Arial" panose="020B0604020202020204" pitchFamily="34" charset="0"/>
              </a:rPr>
              <a:t>S</a:t>
            </a:r>
            <a:r>
              <a:rPr lang="en-US" sz="1600" dirty="0">
                <a:solidFill>
                  <a:srgbClr val="231F20"/>
                </a:solidFill>
                <a:effectLst/>
                <a:latin typeface="Arial" panose="020B0604020202020204" pitchFamily="34" charset="0"/>
                <a:ea typeface="Helvetica LT CYR"/>
                <a:cs typeface="Arial" panose="020B0604020202020204" pitchFamily="34" charset="0"/>
              </a:rPr>
              <a:t>witch</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DAAB187-9403-4468-B257-342A21E913EA}"/>
              </a:ext>
            </a:extLst>
          </p:cNvPr>
          <p:cNvSpPr txBox="1"/>
          <p:nvPr/>
        </p:nvSpPr>
        <p:spPr>
          <a:xfrm>
            <a:off x="8175439" y="1425478"/>
            <a:ext cx="2902870" cy="351378"/>
          </a:xfrm>
          <a:prstGeom prst="rect">
            <a:avLst/>
          </a:prstGeom>
          <a:noFill/>
          <a:ln>
            <a:solidFill>
              <a:schemeClr val="tx1"/>
            </a:solidFill>
          </a:ln>
        </p:spPr>
        <p:txBody>
          <a:bodyPr wrap="square">
            <a:spAutoFit/>
          </a:bodyPr>
          <a:lstStyle/>
          <a:p>
            <a:pPr marR="1023620">
              <a:lnSpc>
                <a:spcPct val="115000"/>
              </a:lnSpc>
              <a:spcBef>
                <a:spcPts val="335"/>
              </a:spcBef>
              <a:spcAft>
                <a:spcPts val="1000"/>
              </a:spcAft>
            </a:pPr>
            <a:r>
              <a:rPr lang="en-US" sz="1600" spc="-10" dirty="0">
                <a:solidFill>
                  <a:srgbClr val="231F20"/>
                </a:solidFill>
                <a:effectLst/>
                <a:latin typeface="Arial" panose="020B0604020202020204" pitchFamily="34" charset="0"/>
                <a:ea typeface="Helvetica LT CYR"/>
                <a:cs typeface="Arial" panose="020B0604020202020204" pitchFamily="34" charset="0"/>
              </a:rPr>
              <a:t>R</a:t>
            </a:r>
            <a:r>
              <a:rPr lang="en-US" sz="1600" dirty="0">
                <a:solidFill>
                  <a:srgbClr val="231F20"/>
                </a:solidFill>
                <a:effectLst/>
                <a:latin typeface="Arial" panose="020B0604020202020204" pitchFamily="34" charset="0"/>
                <a:ea typeface="Helvetica LT CYR"/>
                <a:cs typeface="Arial" panose="020B0604020202020204" pitchFamily="34" charset="0"/>
              </a:rPr>
              <a:t>a</a:t>
            </a:r>
            <a:r>
              <a:rPr lang="en-US" sz="1600" spc="-20" dirty="0">
                <a:solidFill>
                  <a:srgbClr val="231F20"/>
                </a:solidFill>
                <a:effectLst/>
                <a:latin typeface="Arial" panose="020B0604020202020204" pitchFamily="34" charset="0"/>
                <a:ea typeface="Helvetica LT CYR"/>
                <a:cs typeface="Arial" panose="020B0604020202020204" pitchFamily="34" charset="0"/>
              </a:rPr>
              <a:t>t</a:t>
            </a:r>
            <a:r>
              <a:rPr lang="en-US" sz="1600" dirty="0">
                <a:solidFill>
                  <a:srgbClr val="231F20"/>
                </a:solidFill>
                <a:effectLst/>
                <a:latin typeface="Arial" panose="020B0604020202020204" pitchFamily="34" charset="0"/>
                <a:ea typeface="Helvetica LT CYR"/>
                <a:cs typeface="Arial" panose="020B0604020202020204" pitchFamily="34" charset="0"/>
              </a:rPr>
              <a:t>e </a:t>
            </a:r>
            <a:r>
              <a:rPr lang="en-US" sz="1600" spc="-25" dirty="0">
                <a:solidFill>
                  <a:srgbClr val="231F20"/>
                </a:solidFill>
                <a:effectLst/>
                <a:latin typeface="Arial" panose="020B0604020202020204" pitchFamily="34" charset="0"/>
                <a:ea typeface="Helvetica LT CYR"/>
                <a:cs typeface="Arial" panose="020B0604020202020204" pitchFamily="34" charset="0"/>
              </a:rPr>
              <a:t>C</a:t>
            </a:r>
            <a:r>
              <a:rPr lang="en-US" sz="1600" dirty="0">
                <a:solidFill>
                  <a:srgbClr val="231F20"/>
                </a:solidFill>
                <a:effectLst/>
                <a:latin typeface="Arial" panose="020B0604020202020204" pitchFamily="34" charset="0"/>
                <a:ea typeface="Helvetica LT CYR"/>
                <a:cs typeface="Arial" panose="020B0604020202020204" pitchFamily="34" charset="0"/>
              </a:rPr>
              <a:t>alib</a:t>
            </a:r>
            <a:r>
              <a:rPr lang="en-US" sz="1600" spc="-35" dirty="0">
                <a:solidFill>
                  <a:srgbClr val="231F20"/>
                </a:solidFill>
                <a:effectLst/>
                <a:latin typeface="Arial" panose="020B0604020202020204" pitchFamily="34" charset="0"/>
                <a:ea typeface="Helvetica LT CYR"/>
                <a:cs typeface="Arial" panose="020B0604020202020204" pitchFamily="34" charset="0"/>
              </a:rPr>
              <a:t>r</a:t>
            </a:r>
            <a:r>
              <a:rPr lang="en-US" sz="1600" dirty="0">
                <a:solidFill>
                  <a:srgbClr val="231F20"/>
                </a:solidFill>
                <a:effectLst/>
                <a:latin typeface="Arial" panose="020B0604020202020204" pitchFamily="34" charset="0"/>
                <a:ea typeface="Helvetica LT CYR"/>
                <a:cs typeface="Arial" panose="020B0604020202020204" pitchFamily="34" charset="0"/>
              </a:rPr>
              <a:t>ation</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F8D8E1E-2916-4A64-BDF4-5111DDEB2EDF}"/>
              </a:ext>
            </a:extLst>
          </p:cNvPr>
          <p:cNvSpPr txBox="1"/>
          <p:nvPr/>
        </p:nvSpPr>
        <p:spPr>
          <a:xfrm>
            <a:off x="8175438" y="1788738"/>
            <a:ext cx="2902869" cy="351378"/>
          </a:xfrm>
          <a:prstGeom prst="rect">
            <a:avLst/>
          </a:prstGeom>
          <a:noFill/>
          <a:ln>
            <a:solidFill>
              <a:schemeClr val="tx1"/>
            </a:solidFill>
          </a:ln>
        </p:spPr>
        <p:txBody>
          <a:bodyPr wrap="square" rtlCol="0">
            <a:spAutoFit/>
          </a:bodyPr>
          <a:lstStyle/>
          <a:p>
            <a:pPr marR="1328420">
              <a:lnSpc>
                <a:spcPct val="115000"/>
              </a:lnSpc>
              <a:spcBef>
                <a:spcPts val="335"/>
              </a:spcBef>
              <a:spcAft>
                <a:spcPts val="1000"/>
              </a:spcAft>
            </a:pPr>
            <a:r>
              <a:rPr lang="en-US" sz="1600" dirty="0">
                <a:solidFill>
                  <a:srgbClr val="231F20"/>
                </a:solidFill>
                <a:effectLst/>
                <a:latin typeface="Arial" panose="020B0604020202020204" pitchFamily="34" charset="0"/>
                <a:ea typeface="Helvetica LT CYR"/>
                <a:cs typeface="Arial" panose="020B0604020202020204" pitchFamily="34" charset="0"/>
              </a:rPr>
              <a:t>Bin 1</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EC07D87E-E171-4F6D-9FCB-161E86092BBC}"/>
              </a:ext>
            </a:extLst>
          </p:cNvPr>
          <p:cNvSpPr txBox="1"/>
          <p:nvPr/>
        </p:nvSpPr>
        <p:spPr>
          <a:xfrm>
            <a:off x="8175438" y="2143895"/>
            <a:ext cx="2902870" cy="357214"/>
          </a:xfrm>
          <a:prstGeom prst="rect">
            <a:avLst/>
          </a:prstGeom>
          <a:noFill/>
          <a:ln>
            <a:solidFill>
              <a:schemeClr val="tx1"/>
            </a:solidFill>
          </a:ln>
        </p:spPr>
        <p:txBody>
          <a:bodyPr wrap="square">
            <a:spAutoFit/>
          </a:bodyPr>
          <a:lstStyle/>
          <a:p>
            <a:pPr marR="1328420">
              <a:lnSpc>
                <a:spcPct val="115000"/>
              </a:lnSpc>
              <a:spcBef>
                <a:spcPts val="335"/>
              </a:spcBef>
              <a:spcAft>
                <a:spcPts val="1000"/>
              </a:spcAft>
            </a:pPr>
            <a:r>
              <a:rPr lang="en-US" sz="1600" dirty="0">
                <a:solidFill>
                  <a:srgbClr val="231F20"/>
                </a:solidFill>
                <a:effectLst/>
                <a:latin typeface="Arial" panose="020B0604020202020204" pitchFamily="34" charset="0"/>
                <a:ea typeface="Helvetica LT CYR"/>
                <a:cs typeface="Arial" panose="020B0604020202020204" pitchFamily="34" charset="0"/>
              </a:rPr>
              <a:t>Bin 2</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29C460F-34C6-45FF-81CB-544C9C2D1251}"/>
              </a:ext>
            </a:extLst>
          </p:cNvPr>
          <p:cNvSpPr txBox="1"/>
          <p:nvPr/>
        </p:nvSpPr>
        <p:spPr>
          <a:xfrm>
            <a:off x="8175438" y="2507587"/>
            <a:ext cx="2902869" cy="357214"/>
          </a:xfrm>
          <a:prstGeom prst="rect">
            <a:avLst/>
          </a:prstGeom>
          <a:noFill/>
          <a:ln>
            <a:solidFill>
              <a:schemeClr val="tx1"/>
            </a:solidFill>
          </a:ln>
        </p:spPr>
        <p:txBody>
          <a:bodyPr wrap="square">
            <a:spAutoFit/>
          </a:bodyPr>
          <a:lstStyle/>
          <a:p>
            <a:pPr marR="1328420">
              <a:lnSpc>
                <a:spcPct val="115000"/>
              </a:lnSpc>
              <a:spcBef>
                <a:spcPts val="335"/>
              </a:spcBef>
              <a:spcAft>
                <a:spcPts val="1000"/>
              </a:spcAft>
            </a:pPr>
            <a:r>
              <a:rPr lang="en-US" sz="1600" dirty="0">
                <a:solidFill>
                  <a:srgbClr val="231F20"/>
                </a:solidFill>
                <a:effectLst/>
                <a:latin typeface="Arial" panose="020B0604020202020204" pitchFamily="34" charset="0"/>
                <a:ea typeface="Helvetica LT CYR"/>
                <a:cs typeface="Arial" panose="020B0604020202020204" pitchFamily="34" charset="0"/>
              </a:rPr>
              <a:t>Bin 3</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B7D5E6D3-988D-4C9A-B4A4-FF719B189431}"/>
              </a:ext>
            </a:extLst>
          </p:cNvPr>
          <p:cNvSpPr txBox="1"/>
          <p:nvPr/>
        </p:nvSpPr>
        <p:spPr>
          <a:xfrm>
            <a:off x="8175437" y="2859148"/>
            <a:ext cx="2902869" cy="357214"/>
          </a:xfrm>
          <a:prstGeom prst="rect">
            <a:avLst/>
          </a:prstGeom>
          <a:noFill/>
          <a:ln>
            <a:solidFill>
              <a:schemeClr val="tx1"/>
            </a:solidFill>
          </a:ln>
        </p:spPr>
        <p:txBody>
          <a:bodyPr wrap="square">
            <a:spAutoFit/>
          </a:bodyPr>
          <a:lstStyle/>
          <a:p>
            <a:pPr marR="1274445" defTabSz="2695575">
              <a:lnSpc>
                <a:spcPct val="115000"/>
              </a:lnSpc>
              <a:spcBef>
                <a:spcPts val="335"/>
              </a:spcBef>
              <a:spcAft>
                <a:spcPts val="1000"/>
              </a:spcAft>
            </a:pPr>
            <a:r>
              <a:rPr lang="en-US" sz="1600" dirty="0">
                <a:solidFill>
                  <a:srgbClr val="231F20"/>
                </a:solidFill>
                <a:latin typeface="Arial" panose="020B0604020202020204" pitchFamily="34" charset="0"/>
                <a:ea typeface="Calibri" panose="020F0502020204030204" pitchFamily="34" charset="0"/>
                <a:cs typeface="Arial" panose="020B0604020202020204" pitchFamily="34" charset="0"/>
              </a:rPr>
              <a:t>Bin 4</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89ED08BF-33FB-4188-ABEF-6941697DB590}"/>
              </a:ext>
            </a:extLst>
          </p:cNvPr>
          <p:cNvSpPr txBox="1"/>
          <p:nvPr/>
        </p:nvSpPr>
        <p:spPr>
          <a:xfrm>
            <a:off x="8175437" y="3222176"/>
            <a:ext cx="2902869" cy="351378"/>
          </a:xfrm>
          <a:prstGeom prst="rect">
            <a:avLst/>
          </a:prstGeom>
          <a:noFill/>
          <a:ln>
            <a:solidFill>
              <a:schemeClr val="tx1"/>
            </a:solidFill>
          </a:ln>
        </p:spPr>
        <p:txBody>
          <a:bodyPr wrap="square">
            <a:spAutoFit/>
          </a:bodyPr>
          <a:lstStyle/>
          <a:p>
            <a:pPr marR="1274445">
              <a:lnSpc>
                <a:spcPct val="115000"/>
              </a:lnSpc>
              <a:spcBef>
                <a:spcPts val="335"/>
              </a:spcBef>
              <a:spcAft>
                <a:spcPts val="1000"/>
              </a:spcAft>
            </a:pPr>
            <a:r>
              <a:rPr lang="en-US" sz="1600" dirty="0">
                <a:solidFill>
                  <a:srgbClr val="231F20"/>
                </a:solidFill>
                <a:effectLst/>
                <a:latin typeface="Arial" panose="020B0604020202020204" pitchFamily="34" charset="0"/>
                <a:ea typeface="Helvetica LT CYR"/>
                <a:cs typeface="Arial" panose="020B0604020202020204" pitchFamily="34" charset="0"/>
              </a:rPr>
              <a:t>Sha</a:t>
            </a:r>
            <a:r>
              <a:rPr lang="en-US" sz="1600" spc="-40" dirty="0">
                <a:solidFill>
                  <a:srgbClr val="231F20"/>
                </a:solidFill>
                <a:effectLst/>
                <a:latin typeface="Arial" panose="020B0604020202020204" pitchFamily="34" charset="0"/>
                <a:ea typeface="Helvetica LT CYR"/>
                <a:cs typeface="Arial" panose="020B0604020202020204" pitchFamily="34" charset="0"/>
              </a:rPr>
              <a:t>f</a:t>
            </a:r>
            <a:r>
              <a:rPr lang="en-US" sz="1600" dirty="0">
                <a:solidFill>
                  <a:srgbClr val="231F20"/>
                </a:solidFill>
                <a:effectLst/>
                <a:latin typeface="Arial" panose="020B0604020202020204" pitchFamily="34" charset="0"/>
                <a:ea typeface="Helvetica LT CYR"/>
                <a:cs typeface="Arial" panose="020B0604020202020204" pitchFamily="34" charset="0"/>
              </a:rPr>
              <a:t>t 1</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41A894E6-E8BD-4527-A20E-4409AA7D8D84}"/>
              </a:ext>
            </a:extLst>
          </p:cNvPr>
          <p:cNvSpPr txBox="1"/>
          <p:nvPr/>
        </p:nvSpPr>
        <p:spPr>
          <a:xfrm rot="10800000" flipV="1">
            <a:off x="8175434" y="3586490"/>
            <a:ext cx="2902867" cy="351378"/>
          </a:xfrm>
          <a:prstGeom prst="rect">
            <a:avLst/>
          </a:prstGeom>
          <a:noFill/>
          <a:ln>
            <a:solidFill>
              <a:schemeClr val="tx1"/>
            </a:solidFill>
          </a:ln>
        </p:spPr>
        <p:txBody>
          <a:bodyPr wrap="square">
            <a:spAutoFit/>
          </a:bodyPr>
          <a:lstStyle/>
          <a:p>
            <a:pPr marR="1274445">
              <a:lnSpc>
                <a:spcPct val="115000"/>
              </a:lnSpc>
              <a:spcBef>
                <a:spcPts val="335"/>
              </a:spcBef>
              <a:spcAft>
                <a:spcPts val="1000"/>
              </a:spcAft>
            </a:pPr>
            <a:r>
              <a:rPr lang="en-US" sz="1600" dirty="0">
                <a:solidFill>
                  <a:srgbClr val="231F20"/>
                </a:solidFill>
                <a:effectLst/>
                <a:latin typeface="Arial" panose="020B0604020202020204" pitchFamily="34" charset="0"/>
                <a:ea typeface="Helvetica LT CYR"/>
                <a:cs typeface="Arial" panose="020B0604020202020204" pitchFamily="34" charset="0"/>
              </a:rPr>
              <a:t>Sha</a:t>
            </a:r>
            <a:r>
              <a:rPr lang="en-US" sz="1600" spc="-40" dirty="0">
                <a:solidFill>
                  <a:srgbClr val="231F20"/>
                </a:solidFill>
                <a:effectLst/>
                <a:latin typeface="Arial" panose="020B0604020202020204" pitchFamily="34" charset="0"/>
                <a:ea typeface="Helvetica LT CYR"/>
                <a:cs typeface="Arial" panose="020B0604020202020204" pitchFamily="34" charset="0"/>
              </a:rPr>
              <a:t>f</a:t>
            </a:r>
            <a:r>
              <a:rPr lang="en-US" sz="1600" dirty="0">
                <a:solidFill>
                  <a:srgbClr val="231F20"/>
                </a:solidFill>
                <a:effectLst/>
                <a:latin typeface="Arial" panose="020B0604020202020204" pitchFamily="34" charset="0"/>
                <a:ea typeface="Helvetica LT CYR"/>
                <a:cs typeface="Arial" panose="020B0604020202020204" pitchFamily="34" charset="0"/>
              </a:rPr>
              <a:t>t 2</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94C21BC-A36F-4952-BE9A-22218ECF2B2E}"/>
              </a:ext>
            </a:extLst>
          </p:cNvPr>
          <p:cNvSpPr txBox="1"/>
          <p:nvPr/>
        </p:nvSpPr>
        <p:spPr>
          <a:xfrm>
            <a:off x="8175433" y="3948687"/>
            <a:ext cx="2902867" cy="357214"/>
          </a:xfrm>
          <a:prstGeom prst="rect">
            <a:avLst/>
          </a:prstGeom>
          <a:noFill/>
          <a:ln>
            <a:solidFill>
              <a:schemeClr val="tx1"/>
            </a:solidFill>
          </a:ln>
        </p:spPr>
        <p:txBody>
          <a:bodyPr wrap="square">
            <a:spAutoFit/>
          </a:bodyPr>
          <a:lstStyle/>
          <a:p>
            <a:pPr marR="1274445">
              <a:lnSpc>
                <a:spcPct val="115000"/>
              </a:lnSpc>
              <a:spcBef>
                <a:spcPts val="335"/>
              </a:spcBef>
              <a:spcAft>
                <a:spcPts val="1000"/>
              </a:spcAft>
            </a:pPr>
            <a:r>
              <a:rPr lang="en-US" sz="1600" dirty="0">
                <a:solidFill>
                  <a:srgbClr val="231F20"/>
                </a:solidFill>
                <a:effectLst/>
                <a:latin typeface="Arial" panose="020B0604020202020204" pitchFamily="34" charset="0"/>
                <a:ea typeface="Helvetica LT CYR"/>
                <a:cs typeface="Arial" panose="020B0604020202020204" pitchFamily="34" charset="0"/>
              </a:rPr>
              <a:t>Sha</a:t>
            </a:r>
            <a:r>
              <a:rPr lang="en-US" sz="1600" spc="-40" dirty="0">
                <a:solidFill>
                  <a:srgbClr val="231F20"/>
                </a:solidFill>
                <a:effectLst/>
                <a:latin typeface="Arial" panose="020B0604020202020204" pitchFamily="34" charset="0"/>
                <a:ea typeface="Helvetica LT CYR"/>
                <a:cs typeface="Arial" panose="020B0604020202020204" pitchFamily="34" charset="0"/>
              </a:rPr>
              <a:t>f</a:t>
            </a:r>
            <a:r>
              <a:rPr lang="en-US" sz="1600" dirty="0">
                <a:solidFill>
                  <a:srgbClr val="231F20"/>
                </a:solidFill>
                <a:effectLst/>
                <a:latin typeface="Arial" panose="020B0604020202020204" pitchFamily="34" charset="0"/>
                <a:ea typeface="Helvetica LT CYR"/>
                <a:cs typeface="Arial" panose="020B0604020202020204" pitchFamily="34" charset="0"/>
              </a:rPr>
              <a:t>t 3</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77FE4268-C2A5-4446-9452-D8F6A964CF56}"/>
              </a:ext>
            </a:extLst>
          </p:cNvPr>
          <p:cNvSpPr txBox="1"/>
          <p:nvPr/>
        </p:nvSpPr>
        <p:spPr>
          <a:xfrm>
            <a:off x="8175432" y="4315678"/>
            <a:ext cx="2902867" cy="357214"/>
          </a:xfrm>
          <a:prstGeom prst="rect">
            <a:avLst/>
          </a:prstGeom>
          <a:noFill/>
          <a:ln>
            <a:solidFill>
              <a:schemeClr val="tx1"/>
            </a:solidFill>
          </a:ln>
        </p:spPr>
        <p:txBody>
          <a:bodyPr wrap="square">
            <a:spAutoFit/>
          </a:bodyPr>
          <a:lstStyle/>
          <a:p>
            <a:pPr marR="1315720">
              <a:lnSpc>
                <a:spcPct val="115000"/>
              </a:lnSpc>
              <a:spcBef>
                <a:spcPts val="335"/>
              </a:spcBef>
              <a:spcAft>
                <a:spcPts val="1000"/>
              </a:spcAft>
            </a:pPr>
            <a:r>
              <a:rPr lang="en-US" sz="1600" spc="-75" dirty="0">
                <a:solidFill>
                  <a:srgbClr val="231F20"/>
                </a:solidFill>
                <a:effectLst/>
                <a:latin typeface="Arial" panose="020B0604020202020204" pitchFamily="34" charset="0"/>
                <a:ea typeface="Helvetica LT CYR"/>
                <a:cs typeface="Arial" panose="020B0604020202020204" pitchFamily="34" charset="0"/>
              </a:rPr>
              <a:t>Shaft 4</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EF7BE7A1-CB9E-4969-A0EA-830434A1655C}"/>
              </a:ext>
            </a:extLst>
          </p:cNvPr>
          <p:cNvSpPr txBox="1"/>
          <p:nvPr/>
        </p:nvSpPr>
        <p:spPr>
          <a:xfrm>
            <a:off x="8175431" y="5048357"/>
            <a:ext cx="2902867" cy="357214"/>
          </a:xfrm>
          <a:prstGeom prst="rect">
            <a:avLst/>
          </a:prstGeom>
          <a:noFill/>
          <a:ln>
            <a:solidFill>
              <a:schemeClr val="tx1"/>
            </a:solidFill>
          </a:ln>
        </p:spPr>
        <p:txBody>
          <a:bodyPr wrap="square">
            <a:spAutoFit/>
          </a:bodyPr>
          <a:lstStyle/>
          <a:p>
            <a:pPr marR="1315720">
              <a:lnSpc>
                <a:spcPct val="115000"/>
              </a:lnSpc>
              <a:spcBef>
                <a:spcPts val="335"/>
              </a:spcBef>
              <a:spcAft>
                <a:spcPts val="1000"/>
              </a:spcAft>
            </a:pPr>
            <a:r>
              <a:rPr lang="en-US" sz="1600" spc="-75" dirty="0">
                <a:solidFill>
                  <a:srgbClr val="231F20"/>
                </a:solidFill>
                <a:effectLst/>
                <a:latin typeface="Arial" panose="020B0604020202020204" pitchFamily="34" charset="0"/>
                <a:ea typeface="Helvetica LT CYR"/>
                <a:cs typeface="Arial" panose="020B0604020202020204" pitchFamily="34" charset="0"/>
              </a:rPr>
              <a:t>F</a:t>
            </a:r>
            <a:r>
              <a:rPr lang="en-US" sz="1600" dirty="0">
                <a:solidFill>
                  <a:srgbClr val="231F20"/>
                </a:solidFill>
                <a:effectLst/>
                <a:latin typeface="Arial" panose="020B0604020202020204" pitchFamily="34" charset="0"/>
                <a:ea typeface="Helvetica LT CYR"/>
                <a:cs typeface="Arial" panose="020B0604020202020204" pitchFamily="34" charset="0"/>
              </a:rPr>
              <a:t>an 2</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ECAE000-16FA-4E39-9A85-C312B25D8904}"/>
              </a:ext>
            </a:extLst>
          </p:cNvPr>
          <p:cNvSpPr txBox="1"/>
          <p:nvPr/>
        </p:nvSpPr>
        <p:spPr>
          <a:xfrm>
            <a:off x="8175431" y="5398068"/>
            <a:ext cx="2902867" cy="357214"/>
          </a:xfrm>
          <a:prstGeom prst="rect">
            <a:avLst/>
          </a:prstGeom>
          <a:noFill/>
          <a:ln>
            <a:solidFill>
              <a:schemeClr val="tx1"/>
            </a:solidFill>
          </a:ln>
        </p:spPr>
        <p:txBody>
          <a:bodyPr wrap="square">
            <a:spAutoFit/>
          </a:bodyPr>
          <a:lstStyle/>
          <a:p>
            <a:pPr marR="1315720">
              <a:lnSpc>
                <a:spcPct val="115000"/>
              </a:lnSpc>
              <a:spcBef>
                <a:spcPts val="190"/>
              </a:spcBef>
              <a:spcAft>
                <a:spcPts val="1000"/>
              </a:spcAft>
            </a:pPr>
            <a:r>
              <a:rPr lang="en-US" sz="1600" spc="-75" dirty="0">
                <a:solidFill>
                  <a:srgbClr val="231F20"/>
                </a:solidFill>
                <a:effectLst/>
                <a:latin typeface="Arial" panose="020B0604020202020204" pitchFamily="34" charset="0"/>
                <a:ea typeface="Helvetica LT CYR"/>
                <a:cs typeface="Arial" panose="020B0604020202020204" pitchFamily="34" charset="0"/>
              </a:rPr>
              <a:t>F</a:t>
            </a:r>
            <a:r>
              <a:rPr lang="en-US" sz="1600" dirty="0">
                <a:solidFill>
                  <a:srgbClr val="231F20"/>
                </a:solidFill>
                <a:effectLst/>
                <a:latin typeface="Arial" panose="020B0604020202020204" pitchFamily="34" charset="0"/>
                <a:ea typeface="Helvetica LT CYR"/>
                <a:cs typeface="Arial" panose="020B0604020202020204" pitchFamily="34" charset="0"/>
              </a:rPr>
              <a:t>an 3</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A28125D2-795D-4F94-B0DB-662127443957}"/>
              </a:ext>
            </a:extLst>
          </p:cNvPr>
          <p:cNvSpPr txBox="1"/>
          <p:nvPr/>
        </p:nvSpPr>
        <p:spPr>
          <a:xfrm>
            <a:off x="8175431" y="5751837"/>
            <a:ext cx="2902867" cy="357214"/>
          </a:xfrm>
          <a:prstGeom prst="rect">
            <a:avLst/>
          </a:prstGeom>
          <a:noFill/>
          <a:ln>
            <a:solidFill>
              <a:schemeClr val="tx1"/>
            </a:solidFill>
          </a:ln>
        </p:spPr>
        <p:txBody>
          <a:bodyPr wrap="square">
            <a:spAutoFit/>
          </a:bodyPr>
          <a:lstStyle/>
          <a:p>
            <a:pPr>
              <a:lnSpc>
                <a:spcPct val="115000"/>
              </a:lnSpc>
              <a:spcBef>
                <a:spcPts val="335"/>
              </a:spcBef>
              <a:spcAft>
                <a:spcPts val="1000"/>
              </a:spcAft>
            </a:pPr>
            <a:r>
              <a:rPr lang="en-US" sz="1600" dirty="0">
                <a:solidFill>
                  <a:srgbClr val="231F20"/>
                </a:solidFill>
                <a:effectLst/>
                <a:latin typeface="Arial" panose="020B0604020202020204" pitchFamily="34" charset="0"/>
                <a:ea typeface="Helvetica LT CYR"/>
                <a:cs typeface="Arial" panose="020B0604020202020204" pitchFamily="34" charset="0"/>
              </a:rPr>
              <a:t>Bloc</a:t>
            </a:r>
            <a:r>
              <a:rPr lang="en-US" sz="1600" spc="-20" dirty="0">
                <a:solidFill>
                  <a:srgbClr val="231F20"/>
                </a:solidFill>
                <a:effectLst/>
                <a:latin typeface="Arial" panose="020B0604020202020204" pitchFamily="34" charset="0"/>
                <a:ea typeface="Helvetica LT CYR"/>
                <a:cs typeface="Arial" panose="020B0604020202020204" pitchFamily="34" charset="0"/>
              </a:rPr>
              <a:t>k</a:t>
            </a:r>
            <a:r>
              <a:rPr lang="en-US" sz="1600" dirty="0">
                <a:solidFill>
                  <a:srgbClr val="231F20"/>
                </a:solidFill>
                <a:effectLst/>
                <a:latin typeface="Arial" panose="020B0604020202020204" pitchFamily="34" charset="0"/>
                <a:ea typeface="Helvetica LT CYR"/>
                <a:cs typeface="Arial" panose="020B0604020202020204" pitchFamily="34" charset="0"/>
              </a:rPr>
              <a:t>age Modules</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5" name="Picture 54">
            <a:extLst>
              <a:ext uri="{FF2B5EF4-FFF2-40B4-BE49-F238E27FC236}">
                <a16:creationId xmlns:a16="http://schemas.microsoft.com/office/drawing/2014/main" id="{578C87D3-207B-4DF5-BF11-E8289C5E9A20}"/>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915938" y="3905228"/>
            <a:ext cx="3593911" cy="2267875"/>
          </a:xfrm>
          <a:prstGeom prst="rect">
            <a:avLst/>
          </a:prstGeom>
          <a:noFill/>
          <a:extLst>
            <a:ext uri="{909E8E84-426E-40DD-AFC4-6F175D3DCCD1}">
              <a14:hiddenFill xmlns:a14="http://schemas.microsoft.com/office/drawing/2010/main">
                <a:solidFill>
                  <a:srgbClr val="FFFFFF"/>
                </a:solidFill>
              </a14:hiddenFill>
            </a:ext>
          </a:extLst>
        </p:spPr>
      </p:pic>
      <p:sp>
        <p:nvSpPr>
          <p:cNvPr id="56" name="Freeform 20">
            <a:extLst>
              <a:ext uri="{FF2B5EF4-FFF2-40B4-BE49-F238E27FC236}">
                <a16:creationId xmlns:a16="http://schemas.microsoft.com/office/drawing/2014/main" id="{8A4C42CE-1100-444C-B646-835B1EFC481B}"/>
              </a:ext>
            </a:extLst>
          </p:cNvPr>
          <p:cNvSpPr>
            <a:spLocks/>
          </p:cNvSpPr>
          <p:nvPr/>
        </p:nvSpPr>
        <p:spPr bwMode="auto">
          <a:xfrm>
            <a:off x="300277" y="5008443"/>
            <a:ext cx="2056140" cy="469900"/>
          </a:xfrm>
          <a:custGeom>
            <a:avLst/>
            <a:gdLst>
              <a:gd name="T0" fmla="+- 0 6490 6490"/>
              <a:gd name="T1" fmla="*/ T0 w 3105"/>
              <a:gd name="T2" fmla="+- 0 13472 12732"/>
              <a:gd name="T3" fmla="*/ 13472 h 740"/>
              <a:gd name="T4" fmla="+- 0 9595 6490"/>
              <a:gd name="T5" fmla="*/ T4 w 3105"/>
              <a:gd name="T6" fmla="+- 0 13472 12732"/>
              <a:gd name="T7" fmla="*/ 13472 h 740"/>
              <a:gd name="T8" fmla="+- 0 9595 6490"/>
              <a:gd name="T9" fmla="*/ T8 w 3105"/>
              <a:gd name="T10" fmla="+- 0 12732 12732"/>
              <a:gd name="T11" fmla="*/ 12732 h 740"/>
              <a:gd name="T12" fmla="+- 0 6490 6490"/>
              <a:gd name="T13" fmla="*/ T12 w 3105"/>
              <a:gd name="T14" fmla="+- 0 12732 12732"/>
              <a:gd name="T15" fmla="*/ 12732 h 740"/>
              <a:gd name="T16" fmla="+- 0 6490 6490"/>
              <a:gd name="T17" fmla="*/ T16 w 3105"/>
              <a:gd name="T18" fmla="+- 0 13472 12732"/>
              <a:gd name="T19" fmla="*/ 13472 h 740"/>
            </a:gdLst>
            <a:ahLst/>
            <a:cxnLst>
              <a:cxn ang="0">
                <a:pos x="T1" y="T3"/>
              </a:cxn>
              <a:cxn ang="0">
                <a:pos x="T5" y="T7"/>
              </a:cxn>
              <a:cxn ang="0">
                <a:pos x="T9" y="T11"/>
              </a:cxn>
              <a:cxn ang="0">
                <a:pos x="T13" y="T15"/>
              </a:cxn>
              <a:cxn ang="0">
                <a:pos x="T17" y="T19"/>
              </a:cxn>
            </a:cxnLst>
            <a:rect l="0" t="0" r="r" b="b"/>
            <a:pathLst>
              <a:path w="3105" h="740">
                <a:moveTo>
                  <a:pt x="0" y="740"/>
                </a:moveTo>
                <a:lnTo>
                  <a:pt x="3105" y="740"/>
                </a:lnTo>
                <a:lnTo>
                  <a:pt x="3105" y="0"/>
                </a:lnTo>
                <a:lnTo>
                  <a:pt x="0" y="0"/>
                </a:lnTo>
                <a:lnTo>
                  <a:pt x="0" y="740"/>
                </a:lnTo>
              </a:path>
            </a:pathLst>
          </a:custGeom>
          <a:solidFill>
            <a:srgbClr val="FFFFFF"/>
          </a:solidFill>
          <a:ln w="9525">
            <a:solidFill>
              <a:srgbClr val="000000"/>
            </a:solidFill>
            <a:round/>
            <a:headEnd/>
            <a:tailEnd/>
          </a:ln>
        </p:spPr>
        <p:txBody>
          <a:bodyPr rot="0" vert="horz" wrap="square" lIns="91440" tIns="45720" rIns="91440" bIns="45720" anchor="t" anchorCtr="0" upright="1">
            <a:noAutofit/>
          </a:bodyPr>
          <a:lstStyle/>
          <a:p>
            <a:pPr marL="68580" marR="55880" algn="ctr">
              <a:lnSpc>
                <a:spcPct val="115000"/>
              </a:lnSpc>
              <a:spcBef>
                <a:spcPts val="455"/>
              </a:spcBef>
              <a:spcAft>
                <a:spcPts val="1000"/>
              </a:spcAft>
            </a:pPr>
            <a:r>
              <a:rPr lang="en-US" sz="1000" b="1" dirty="0">
                <a:solidFill>
                  <a:srgbClr val="231F20"/>
                </a:solidFill>
                <a:effectLst/>
                <a:latin typeface="Arial" panose="020B0604020202020204" pitchFamily="34" charset="0"/>
                <a:ea typeface="Arial" panose="020B0604020202020204" pitchFamily="34" charset="0"/>
                <a:cs typeface="Arial" panose="020B0604020202020204" pitchFamily="34" charset="0"/>
              </a:rPr>
              <a:t>Press the SKIP</a:t>
            </a:r>
            <a:r>
              <a:rPr lang="en-US" sz="1000" b="1"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000" b="1" dirty="0">
                <a:solidFill>
                  <a:srgbClr val="231F20"/>
                </a:solidFill>
                <a:effectLst/>
                <a:latin typeface="Arial" panose="020B0604020202020204" pitchFamily="34" charset="0"/>
                <a:ea typeface="Arial" panose="020B0604020202020204" pitchFamily="34" charset="0"/>
                <a:cs typeface="Arial" panose="020B0604020202020204" pitchFamily="34" charset="0"/>
              </a:rPr>
              <a:t>THIS SENSOR</a:t>
            </a:r>
            <a:r>
              <a:rPr lang="en-CA" sz="1000" dirty="0">
                <a:latin typeface="Arial" panose="020B0604020202020204" pitchFamily="34" charset="0"/>
                <a:ea typeface="Arial" panose="020B0604020202020204" pitchFamily="34" charset="0"/>
                <a:cs typeface="Arial" panose="020B0604020202020204" pitchFamily="34" charset="0"/>
              </a:rPr>
              <a:t> </a:t>
            </a:r>
            <a:r>
              <a:rPr lang="en-US" sz="1000" b="1" dirty="0">
                <a:solidFill>
                  <a:srgbClr val="231F20"/>
                </a:solidFill>
                <a:effectLst/>
                <a:latin typeface="Arial" panose="020B0604020202020204" pitchFamily="34" charset="0"/>
                <a:ea typeface="Arial" panose="020B0604020202020204" pitchFamily="34" charset="0"/>
                <a:cs typeface="Arial" panose="020B0604020202020204" pitchFamily="34" charset="0"/>
              </a:rPr>
              <a:t>k</a:t>
            </a:r>
            <a:r>
              <a:rPr lang="en-US" sz="1000"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000" b="1" dirty="0">
                <a:solidFill>
                  <a:srgbClr val="231F20"/>
                </a:solidFill>
                <a:effectLst/>
                <a:latin typeface="Arial" panose="020B0604020202020204" pitchFamily="34" charset="0"/>
                <a:ea typeface="Arial" panose="020B0604020202020204" pitchFamily="34" charset="0"/>
                <a:cs typeface="Arial" panose="020B0604020202020204" pitchFamily="34" charset="0"/>
              </a:rPr>
              <a:t>y to skip senso</a:t>
            </a:r>
            <a:r>
              <a:rPr lang="en-US" sz="1000" b="1"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000" b="1"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sz="10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0253D97E-9770-41F4-B6E5-7E266F35F7F8}"/>
              </a:ext>
            </a:extLst>
          </p:cNvPr>
          <p:cNvCxnSpPr>
            <a:cxnSpLocks/>
          </p:cNvCxnSpPr>
          <p:nvPr/>
        </p:nvCxnSpPr>
        <p:spPr>
          <a:xfrm flipV="1">
            <a:off x="2356417" y="4583724"/>
            <a:ext cx="2028014" cy="4554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84EAC06-A927-4E04-8671-32BB171409F7}"/>
              </a:ext>
            </a:extLst>
          </p:cNvPr>
          <p:cNvSpPr txBox="1"/>
          <p:nvPr/>
        </p:nvSpPr>
        <p:spPr>
          <a:xfrm>
            <a:off x="8175431" y="4690811"/>
            <a:ext cx="2902867" cy="357214"/>
          </a:xfrm>
          <a:prstGeom prst="rect">
            <a:avLst/>
          </a:prstGeom>
          <a:noFill/>
          <a:ln>
            <a:solidFill>
              <a:schemeClr val="tx1"/>
            </a:solidFill>
          </a:ln>
        </p:spPr>
        <p:txBody>
          <a:bodyPr wrap="square">
            <a:spAutoFit/>
          </a:bodyPr>
          <a:lstStyle/>
          <a:p>
            <a:pPr marR="1315720">
              <a:lnSpc>
                <a:spcPct val="115000"/>
              </a:lnSpc>
              <a:spcBef>
                <a:spcPts val="335"/>
              </a:spcBef>
              <a:spcAft>
                <a:spcPts val="1000"/>
              </a:spcAft>
            </a:pPr>
            <a:r>
              <a:rPr lang="en-US" sz="1600" spc="-75" dirty="0">
                <a:solidFill>
                  <a:srgbClr val="231F20"/>
                </a:solidFill>
                <a:effectLst/>
                <a:latin typeface="Arial" panose="020B0604020202020204" pitchFamily="34" charset="0"/>
                <a:ea typeface="Helvetica LT CYR"/>
                <a:cs typeface="Arial" panose="020B0604020202020204" pitchFamily="34" charset="0"/>
              </a:rPr>
              <a:t>F</a:t>
            </a:r>
            <a:r>
              <a:rPr lang="en-US" sz="1600" dirty="0">
                <a:solidFill>
                  <a:srgbClr val="231F20"/>
                </a:solidFill>
                <a:effectLst/>
                <a:latin typeface="Arial" panose="020B0604020202020204" pitchFamily="34" charset="0"/>
                <a:ea typeface="Helvetica LT CYR"/>
                <a:cs typeface="Arial" panose="020B0604020202020204" pitchFamily="34" charset="0"/>
              </a:rPr>
              <a:t>an 1</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451ED8E7-CAE0-4D34-9AD5-BD3908CEC6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93474787"/>
      </p:ext>
    </p:extLst>
  </p:cSld>
  <p:clrMapOvr>
    <a:masterClrMapping/>
  </p:clrMapOvr>
  <mc:AlternateContent xmlns:mc="http://schemas.openxmlformats.org/markup-compatibility/2006" xmlns:p14="http://schemas.microsoft.com/office/powerpoint/2010/main">
    <mc:Choice Requires="p14">
      <p:transition p14:dur="10" advTm="30614"/>
    </mc:Choice>
    <mc:Fallback xmlns="">
      <p:transition advTm="30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176083" y="-33365"/>
            <a:ext cx="4255008" cy="859864"/>
          </a:xfrm>
        </p:spPr>
        <p:txBody>
          <a:bodyPr>
            <a:normAutofit/>
          </a:bodyPr>
          <a:lstStyle/>
          <a:p>
            <a:r>
              <a:rPr lang="en-US" sz="4000" u="sng" dirty="0">
                <a:latin typeface="+mn-lt"/>
              </a:rPr>
              <a:t>Elite Monitor</a:t>
            </a:r>
            <a:endParaRPr lang="en-CA" sz="4000"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531343" y="716692"/>
            <a:ext cx="3488560" cy="592309"/>
          </a:xfrm>
        </p:spPr>
        <p:txBody>
          <a:bodyPr>
            <a:normAutofit fontScale="25000" lnSpcReduction="20000"/>
          </a:bodyPr>
          <a:lstStyle/>
          <a:p>
            <a:pPr marL="12700">
              <a:spcAft>
                <a:spcPts val="1000"/>
              </a:spcAft>
            </a:pPr>
            <a:r>
              <a:rPr lang="en-US"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Sensor </a:t>
            </a:r>
            <a:r>
              <a:rPr lang="en-US" sz="1800" b="1" dirty="0" err="1">
                <a:solidFill>
                  <a:srgbClr val="FFFFFF"/>
                </a:solidFill>
                <a:effectLst/>
                <a:latin typeface="Arial" panose="020B0604020202020204" pitchFamily="34" charset="0"/>
                <a:ea typeface="Arial" panose="020B0604020202020204" pitchFamily="34" charset="0"/>
                <a:cs typeface="Times New Roman" panose="02020603050405020304" pitchFamily="18" charset="0"/>
              </a:rPr>
              <a:t>InSensstallation</a:t>
            </a:r>
            <a:r>
              <a:rPr lang="en-US"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 Conti</a:t>
            </a:r>
            <a:r>
              <a:rPr lang="en-US" sz="1800" b="1" spc="-1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n</a:t>
            </a:r>
            <a:r>
              <a:rPr lang="en-US"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ued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12700">
              <a:spcAft>
                <a:spcPts val="1000"/>
              </a:spcAft>
            </a:pPr>
            <a:r>
              <a:rPr lang="en-US" sz="8000" b="1" dirty="0">
                <a:effectLst/>
                <a:ea typeface="Arial" panose="020B0604020202020204" pitchFamily="34" charset="0"/>
                <a:cs typeface="Times New Roman" panose="02020603050405020304" pitchFamily="18" charset="0"/>
              </a:rPr>
              <a:t>Sensor </a:t>
            </a:r>
            <a:r>
              <a:rPr lang="en-US" sz="7200" b="1" dirty="0">
                <a:effectLst/>
                <a:latin typeface="Arial" panose="020B0604020202020204" pitchFamily="34" charset="0"/>
                <a:ea typeface="Arial" panose="020B0604020202020204" pitchFamily="34" charset="0"/>
                <a:cs typeface="Arial" panose="020B0604020202020204" pitchFamily="34" charset="0"/>
              </a:rPr>
              <a:t>Installation</a:t>
            </a:r>
            <a:r>
              <a:rPr lang="en-US" sz="8000" b="1" dirty="0">
                <a:effectLst/>
                <a:ea typeface="Arial" panose="020B0604020202020204" pitchFamily="34" charset="0"/>
                <a:cs typeface="Times New Roman" panose="02020603050405020304" pitchFamily="18" charset="0"/>
              </a:rPr>
              <a:t> - Conti</a:t>
            </a:r>
            <a:r>
              <a:rPr lang="en-US" sz="8000" b="1" spc="-10" dirty="0">
                <a:effectLst/>
                <a:ea typeface="Arial" panose="020B0604020202020204" pitchFamily="34" charset="0"/>
                <a:cs typeface="Times New Roman" panose="02020603050405020304" pitchFamily="18" charset="0"/>
              </a:rPr>
              <a:t>n</a:t>
            </a:r>
            <a:r>
              <a:rPr lang="en-US" sz="8000" b="1" dirty="0">
                <a:effectLst/>
                <a:ea typeface="Arial" panose="020B0604020202020204" pitchFamily="34" charset="0"/>
                <a:cs typeface="Times New Roman" panose="02020603050405020304" pitchFamily="18" charset="0"/>
              </a:rPr>
              <a:t>ued</a:t>
            </a:r>
            <a:endParaRPr lang="en-CA" sz="8000" dirty="0">
              <a:effectLst/>
              <a:ea typeface="Calibri" panose="020F0502020204030204" pitchFamily="34" charset="0"/>
              <a:cs typeface="Times New Roman" panose="02020603050405020304" pitchFamily="18" charset="0"/>
            </a:endParaRPr>
          </a:p>
          <a:p>
            <a:pPr marL="12700">
              <a:spcAft>
                <a:spcPts val="1000"/>
              </a:spcAft>
            </a:pPr>
            <a:r>
              <a:rPr lang="en-US" sz="1800" b="1" dirty="0" err="1">
                <a:solidFill>
                  <a:srgbClr val="FFFFFF"/>
                </a:solidFill>
                <a:effectLst/>
                <a:latin typeface="Arial" panose="020B0604020202020204" pitchFamily="34" charset="0"/>
                <a:ea typeface="Arial" panose="020B0604020202020204" pitchFamily="34" charset="0"/>
                <a:cs typeface="Times New Roman" panose="02020603050405020304" pitchFamily="18" charset="0"/>
              </a:rPr>
              <a:t>stallation</a:t>
            </a:r>
            <a:r>
              <a:rPr lang="en-US"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 - Conti</a:t>
            </a:r>
            <a:r>
              <a:rPr lang="en-US" sz="1800" b="1" spc="-10"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n</a:t>
            </a:r>
            <a:r>
              <a:rPr lang="en-US" sz="1800" b="1" dirty="0">
                <a:solidFill>
                  <a:srgbClr val="FFFFFF"/>
                </a:solidFill>
                <a:effectLst/>
                <a:latin typeface="Arial" panose="020B0604020202020204" pitchFamily="34" charset="0"/>
                <a:ea typeface="Arial" panose="020B0604020202020204" pitchFamily="34" charset="0"/>
                <a:cs typeface="Times New Roman" panose="02020603050405020304" pitchFamily="18" charset="0"/>
              </a:rPr>
              <a:t>ued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12700" algn="ctr">
              <a:spcAft>
                <a:spcPts val="1000"/>
              </a:spcAft>
            </a:pPr>
            <a:endParaRPr lang="en-US" sz="9600" b="1" u="sng" spc="-5" dirty="0">
              <a:solidFill>
                <a:srgbClr val="231F20"/>
              </a:solidFill>
              <a:effectLst/>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826055C9-08B4-488D-BFB8-7BD527824854}"/>
              </a:ext>
            </a:extLst>
          </p:cNvPr>
          <p:cNvSpPr txBox="1"/>
          <p:nvPr/>
        </p:nvSpPr>
        <p:spPr>
          <a:xfrm>
            <a:off x="531343" y="1543386"/>
            <a:ext cx="5564657" cy="1648465"/>
          </a:xfrm>
          <a:prstGeom prst="rect">
            <a:avLst/>
          </a:prstGeom>
          <a:noFill/>
        </p:spPr>
        <p:txBody>
          <a:bodyPr wrap="square">
            <a:spAutoFit/>
          </a:bodyPr>
          <a:lstStyle/>
          <a:p>
            <a:pPr marL="12700">
              <a:lnSpc>
                <a:spcPts val="1325"/>
              </a:lnSpc>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Installation P</a:t>
            </a:r>
            <a:r>
              <a:rPr lang="en-US"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ocedure</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84785" indent="-172085">
              <a:lnSpc>
                <a:spcPct val="104000"/>
              </a:lnSpc>
              <a:spcAft>
                <a:spcPts val="1000"/>
              </a:spcAft>
              <a:tabLst>
                <a:tab pos="177800" algn="l"/>
              </a:tabLst>
            </a:pP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Disconnect</a:t>
            </a:r>
            <a:r>
              <a:rPr lang="en-US" b="1"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all</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sensors</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(3</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pin</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connector)</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from the ha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ness be</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ore tu</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ning monitor on.</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441325" indent="-428625">
              <a:lnSpc>
                <a:spcPct val="104000"/>
              </a:lnSpc>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Note: </a:t>
            </a:r>
            <a:r>
              <a:rPr lang="en-US" b="1" spc="2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Disconnec</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b="1" spc="1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Hydrauli</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c</a:t>
            </a:r>
            <a:r>
              <a:rPr lang="en-US" b="1" spc="1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Rat</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b="1" spc="1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Calibratio</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b="1" spc="1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sensor connection indicated bel</a:t>
            </a:r>
            <a:r>
              <a:rPr lang="en-US"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b="1"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w</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1EE30B2B-4347-4CE9-8B8E-16D435410463}"/>
              </a:ext>
            </a:extLst>
          </p:cNvPr>
          <p:cNvSpPr txBox="1"/>
          <p:nvPr/>
        </p:nvSpPr>
        <p:spPr>
          <a:xfrm>
            <a:off x="6345195" y="396567"/>
            <a:ext cx="5467865" cy="2521203"/>
          </a:xfrm>
          <a:prstGeom prst="rect">
            <a:avLst/>
          </a:prstGeom>
          <a:noFill/>
        </p:spPr>
        <p:txBody>
          <a:bodyPr wrap="square">
            <a:spAutoFit/>
          </a:bodyPr>
          <a:lstStyle/>
          <a:p>
            <a:pPr marL="12700">
              <a:spcAft>
                <a:spcPts val="1000"/>
              </a:spcAft>
            </a:pPr>
            <a:r>
              <a:rPr lang="en-US" sz="1800" spc="-1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1: T</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u</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monitor</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on.</a:t>
            </a:r>
            <a:r>
              <a:rPr lang="en-US" sz="1800" spc="3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With</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no</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sensors</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ound,</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monitor</a:t>
            </a:r>
            <a:r>
              <a:rPr lang="en-CA" sz="2400" dirty="0">
                <a:latin typeface="Calibri" panose="020F050202020403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displ</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“COMM ER</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OR ALARM”</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screen. Press</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“CLEAR ALL ALARMS”.</a:t>
            </a:r>
            <a:endParaRPr lang="en-CA" sz="2400" dirty="0">
              <a:latin typeface="Calibri" panose="020F0502020204030204" pitchFamily="34" charset="0"/>
              <a:ea typeface="Arial" panose="020B0604020202020204" pitchFamily="34" charset="0"/>
              <a:cs typeface="Times New Roman" panose="02020603050405020304" pitchFamily="18" charset="0"/>
            </a:endParaRPr>
          </a:p>
          <a:p>
            <a:pPr marL="12700" marR="514350" indent="635">
              <a:spcBef>
                <a:spcPts val="50"/>
              </a:spcBef>
              <a:spcAft>
                <a:spcPts val="1000"/>
              </a:spcAft>
            </a:pP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2: The monitor will displ</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 the HOME screen. Press</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“MENU”</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ke</a:t>
            </a:r>
            <a:r>
              <a:rPr lang="en-US" sz="1800" spc="-1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12700">
              <a:spcBef>
                <a:spcPts val="15"/>
              </a:spcBef>
              <a:spcAft>
                <a:spcPts val="1000"/>
              </a:spcAft>
            </a:pP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3: The monitor will displ</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 the SETTINGS screen.</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13335">
              <a:spcAft>
                <a:spcPts val="1000"/>
              </a:spcAft>
            </a:pP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Press</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“INS</a:t>
            </a:r>
            <a:r>
              <a:rPr lang="en-US" sz="1800" spc="-1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ALL SETUP”</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ke</a:t>
            </a:r>
            <a:r>
              <a:rPr lang="en-US" sz="1800" spc="-1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0" name="Group 2">
            <a:extLst>
              <a:ext uri="{FF2B5EF4-FFF2-40B4-BE49-F238E27FC236}">
                <a16:creationId xmlns:a16="http://schemas.microsoft.com/office/drawing/2014/main" id="{8DA5D8E0-9874-43C2-BCE0-73CC8793DE31}"/>
              </a:ext>
            </a:extLst>
          </p:cNvPr>
          <p:cNvGrpSpPr>
            <a:grpSpLocks/>
          </p:cNvGrpSpPr>
          <p:nvPr/>
        </p:nvGrpSpPr>
        <p:grpSpPr bwMode="auto">
          <a:xfrm>
            <a:off x="1411786" y="3343281"/>
            <a:ext cx="3028950" cy="2902342"/>
            <a:chOff x="6750" y="2340"/>
            <a:chExt cx="4770" cy="4752"/>
          </a:xfrm>
        </p:grpSpPr>
        <p:pic>
          <p:nvPicPr>
            <p:cNvPr id="2051" name="Picture 3">
              <a:extLst>
                <a:ext uri="{FF2B5EF4-FFF2-40B4-BE49-F238E27FC236}">
                  <a16:creationId xmlns:a16="http://schemas.microsoft.com/office/drawing/2014/main" id="{A5BBDA2A-19CF-41F0-9B33-ED1FF71034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0" y="2340"/>
              <a:ext cx="4770" cy="475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4">
              <a:extLst>
                <a:ext uri="{FF2B5EF4-FFF2-40B4-BE49-F238E27FC236}">
                  <a16:creationId xmlns:a16="http://schemas.microsoft.com/office/drawing/2014/main" id="{45184271-77BD-4F21-BD3C-C082CE8AE786}"/>
                </a:ext>
              </a:extLst>
            </p:cNvPr>
            <p:cNvGrpSpPr>
              <a:grpSpLocks/>
            </p:cNvGrpSpPr>
            <p:nvPr/>
          </p:nvGrpSpPr>
          <p:grpSpPr bwMode="auto">
            <a:xfrm>
              <a:off x="10277" y="5093"/>
              <a:ext cx="242" cy="352"/>
              <a:chOff x="10277" y="5093"/>
              <a:chExt cx="242" cy="352"/>
            </a:xfrm>
          </p:grpSpPr>
          <p:sp>
            <p:nvSpPr>
              <p:cNvPr id="29" name="Freeform 5">
                <a:extLst>
                  <a:ext uri="{FF2B5EF4-FFF2-40B4-BE49-F238E27FC236}">
                    <a16:creationId xmlns:a16="http://schemas.microsoft.com/office/drawing/2014/main" id="{8042AD21-B0C6-4A3E-BFED-FC94E913BA04}"/>
                  </a:ext>
                </a:extLst>
              </p:cNvPr>
              <p:cNvSpPr>
                <a:spLocks/>
              </p:cNvSpPr>
              <p:nvPr/>
            </p:nvSpPr>
            <p:spPr bwMode="auto">
              <a:xfrm>
                <a:off x="10277" y="5093"/>
                <a:ext cx="242" cy="352"/>
              </a:xfrm>
              <a:custGeom>
                <a:avLst/>
                <a:gdLst>
                  <a:gd name="T0" fmla="+- 0 10518 10277"/>
                  <a:gd name="T1" fmla="*/ T0 w 242"/>
                  <a:gd name="T2" fmla="+- 0 5093 5093"/>
                  <a:gd name="T3" fmla="*/ 5093 h 352"/>
                  <a:gd name="T4" fmla="+- 0 10277 10277"/>
                  <a:gd name="T5" fmla="*/ T4 w 242"/>
                  <a:gd name="T6" fmla="+- 0 5370 5093"/>
                  <a:gd name="T7" fmla="*/ 5370 h 352"/>
                  <a:gd name="T8" fmla="+- 0 10412 10277"/>
                  <a:gd name="T9" fmla="*/ T8 w 242"/>
                  <a:gd name="T10" fmla="+- 0 5445 5093"/>
                  <a:gd name="T11" fmla="*/ 5445 h 352"/>
                  <a:gd name="T12" fmla="+- 0 10519 10277"/>
                  <a:gd name="T13" fmla="*/ T12 w 242"/>
                  <a:gd name="T14" fmla="+- 0 5093 5093"/>
                  <a:gd name="T15" fmla="*/ 5093 h 352"/>
                </a:gdLst>
                <a:ahLst/>
                <a:cxnLst>
                  <a:cxn ang="0">
                    <a:pos x="T1" y="T3"/>
                  </a:cxn>
                  <a:cxn ang="0">
                    <a:pos x="T5" y="T7"/>
                  </a:cxn>
                  <a:cxn ang="0">
                    <a:pos x="T9" y="T11"/>
                  </a:cxn>
                  <a:cxn ang="0">
                    <a:pos x="T13" y="T15"/>
                  </a:cxn>
                </a:cxnLst>
                <a:rect l="0" t="0" r="r" b="b"/>
                <a:pathLst>
                  <a:path w="242" h="352">
                    <a:moveTo>
                      <a:pt x="241" y="0"/>
                    </a:moveTo>
                    <a:lnTo>
                      <a:pt x="0" y="277"/>
                    </a:lnTo>
                    <a:lnTo>
                      <a:pt x="135" y="352"/>
                    </a:lnTo>
                    <a:lnTo>
                      <a:pt x="242"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2" name="Group 6">
              <a:extLst>
                <a:ext uri="{FF2B5EF4-FFF2-40B4-BE49-F238E27FC236}">
                  <a16:creationId xmlns:a16="http://schemas.microsoft.com/office/drawing/2014/main" id="{46290259-733E-4104-9AF2-2353F9BDFF03}"/>
                </a:ext>
              </a:extLst>
            </p:cNvPr>
            <p:cNvGrpSpPr>
              <a:grpSpLocks/>
            </p:cNvGrpSpPr>
            <p:nvPr/>
          </p:nvGrpSpPr>
          <p:grpSpPr bwMode="auto">
            <a:xfrm>
              <a:off x="10277" y="5093"/>
              <a:ext cx="242" cy="352"/>
              <a:chOff x="10277" y="5093"/>
              <a:chExt cx="242" cy="352"/>
            </a:xfrm>
          </p:grpSpPr>
          <p:sp>
            <p:nvSpPr>
              <p:cNvPr id="28" name="Freeform 7">
                <a:extLst>
                  <a:ext uri="{FF2B5EF4-FFF2-40B4-BE49-F238E27FC236}">
                    <a16:creationId xmlns:a16="http://schemas.microsoft.com/office/drawing/2014/main" id="{146C9BE0-E1BA-40F5-95E7-ED9E7DD74029}"/>
                  </a:ext>
                </a:extLst>
              </p:cNvPr>
              <p:cNvSpPr>
                <a:spLocks/>
              </p:cNvSpPr>
              <p:nvPr/>
            </p:nvSpPr>
            <p:spPr bwMode="auto">
              <a:xfrm>
                <a:off x="10277" y="5093"/>
                <a:ext cx="242" cy="352"/>
              </a:xfrm>
              <a:custGeom>
                <a:avLst/>
                <a:gdLst>
                  <a:gd name="T0" fmla="+- 0 10518 10277"/>
                  <a:gd name="T1" fmla="*/ T0 w 242"/>
                  <a:gd name="T2" fmla="+- 0 5093 5093"/>
                  <a:gd name="T3" fmla="*/ 5093 h 352"/>
                  <a:gd name="T4" fmla="+- 0 10277 10277"/>
                  <a:gd name="T5" fmla="*/ T4 w 242"/>
                  <a:gd name="T6" fmla="+- 0 5370 5093"/>
                  <a:gd name="T7" fmla="*/ 5370 h 352"/>
                  <a:gd name="T8" fmla="+- 0 10412 10277"/>
                  <a:gd name="T9" fmla="*/ T8 w 242"/>
                  <a:gd name="T10" fmla="+- 0 5445 5093"/>
                  <a:gd name="T11" fmla="*/ 5445 h 352"/>
                  <a:gd name="T12" fmla="+- 0 10519 10277"/>
                  <a:gd name="T13" fmla="*/ T12 w 242"/>
                  <a:gd name="T14" fmla="+- 0 5093 5093"/>
                  <a:gd name="T15" fmla="*/ 5093 h 352"/>
                </a:gdLst>
                <a:ahLst/>
                <a:cxnLst>
                  <a:cxn ang="0">
                    <a:pos x="T1" y="T3"/>
                  </a:cxn>
                  <a:cxn ang="0">
                    <a:pos x="T5" y="T7"/>
                  </a:cxn>
                  <a:cxn ang="0">
                    <a:pos x="T9" y="T11"/>
                  </a:cxn>
                  <a:cxn ang="0">
                    <a:pos x="T13" y="T15"/>
                  </a:cxn>
                </a:cxnLst>
                <a:rect l="0" t="0" r="r" b="b"/>
                <a:pathLst>
                  <a:path w="242" h="352">
                    <a:moveTo>
                      <a:pt x="241" y="0"/>
                    </a:moveTo>
                    <a:lnTo>
                      <a:pt x="0" y="277"/>
                    </a:lnTo>
                    <a:lnTo>
                      <a:pt x="135" y="352"/>
                    </a:lnTo>
                    <a:lnTo>
                      <a:pt x="242"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3" name="Group 8">
              <a:extLst>
                <a:ext uri="{FF2B5EF4-FFF2-40B4-BE49-F238E27FC236}">
                  <a16:creationId xmlns:a16="http://schemas.microsoft.com/office/drawing/2014/main" id="{28D907E7-A77E-4E59-A0A0-A4CBA0DBBE3E}"/>
                </a:ext>
              </a:extLst>
            </p:cNvPr>
            <p:cNvGrpSpPr>
              <a:grpSpLocks/>
            </p:cNvGrpSpPr>
            <p:nvPr/>
          </p:nvGrpSpPr>
          <p:grpSpPr bwMode="auto">
            <a:xfrm>
              <a:off x="9735" y="5375"/>
              <a:ext cx="645" cy="1099"/>
              <a:chOff x="9735" y="5375"/>
              <a:chExt cx="645" cy="1099"/>
            </a:xfrm>
          </p:grpSpPr>
          <p:sp>
            <p:nvSpPr>
              <p:cNvPr id="27" name="Freeform 9">
                <a:extLst>
                  <a:ext uri="{FF2B5EF4-FFF2-40B4-BE49-F238E27FC236}">
                    <a16:creationId xmlns:a16="http://schemas.microsoft.com/office/drawing/2014/main" id="{618B08A3-938C-408A-A59F-C16ED2DAD28B}"/>
                  </a:ext>
                </a:extLst>
              </p:cNvPr>
              <p:cNvSpPr>
                <a:spLocks/>
              </p:cNvSpPr>
              <p:nvPr/>
            </p:nvSpPr>
            <p:spPr bwMode="auto">
              <a:xfrm>
                <a:off x="9735" y="5375"/>
                <a:ext cx="645" cy="1099"/>
              </a:xfrm>
              <a:custGeom>
                <a:avLst/>
                <a:gdLst>
                  <a:gd name="T0" fmla="+- 0 10328 9735"/>
                  <a:gd name="T1" fmla="*/ T0 w 645"/>
                  <a:gd name="T2" fmla="+- 0 5375 5375"/>
                  <a:gd name="T3" fmla="*/ 5375 h 1099"/>
                  <a:gd name="T4" fmla="+- 0 9735 9735"/>
                  <a:gd name="T5" fmla="*/ T4 w 645"/>
                  <a:gd name="T6" fmla="+- 0 6445 5375"/>
                  <a:gd name="T7" fmla="*/ 6445 h 1099"/>
                  <a:gd name="T8" fmla="+- 0 9787 9735"/>
                  <a:gd name="T9" fmla="*/ T8 w 645"/>
                  <a:gd name="T10" fmla="+- 0 6474 5375"/>
                  <a:gd name="T11" fmla="*/ 6474 h 1099"/>
                  <a:gd name="T12" fmla="+- 0 10380 9735"/>
                  <a:gd name="T13" fmla="*/ T12 w 645"/>
                  <a:gd name="T14" fmla="+- 0 5404 5375"/>
                  <a:gd name="T15" fmla="*/ 5404 h 1099"/>
                  <a:gd name="T16" fmla="+- 0 10328 9735"/>
                  <a:gd name="T17" fmla="*/ T16 w 645"/>
                  <a:gd name="T18" fmla="+- 0 5375 5375"/>
                  <a:gd name="T19" fmla="*/ 5375 h 1099"/>
                </a:gdLst>
                <a:ahLst/>
                <a:cxnLst>
                  <a:cxn ang="0">
                    <a:pos x="T1" y="T3"/>
                  </a:cxn>
                  <a:cxn ang="0">
                    <a:pos x="T5" y="T7"/>
                  </a:cxn>
                  <a:cxn ang="0">
                    <a:pos x="T9" y="T11"/>
                  </a:cxn>
                  <a:cxn ang="0">
                    <a:pos x="T13" y="T15"/>
                  </a:cxn>
                  <a:cxn ang="0">
                    <a:pos x="T17" y="T19"/>
                  </a:cxn>
                </a:cxnLst>
                <a:rect l="0" t="0" r="r" b="b"/>
                <a:pathLst>
                  <a:path w="645" h="1099">
                    <a:moveTo>
                      <a:pt x="593" y="0"/>
                    </a:moveTo>
                    <a:lnTo>
                      <a:pt x="0" y="1070"/>
                    </a:lnTo>
                    <a:lnTo>
                      <a:pt x="52" y="1099"/>
                    </a:lnTo>
                    <a:lnTo>
                      <a:pt x="645" y="29"/>
                    </a:lnTo>
                    <a:lnTo>
                      <a:pt x="593"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4" name="Group 10">
              <a:extLst>
                <a:ext uri="{FF2B5EF4-FFF2-40B4-BE49-F238E27FC236}">
                  <a16:creationId xmlns:a16="http://schemas.microsoft.com/office/drawing/2014/main" id="{090418B8-39E8-49B0-AE2D-6E4F1FAD0514}"/>
                </a:ext>
              </a:extLst>
            </p:cNvPr>
            <p:cNvGrpSpPr>
              <a:grpSpLocks/>
            </p:cNvGrpSpPr>
            <p:nvPr/>
          </p:nvGrpSpPr>
          <p:grpSpPr bwMode="auto">
            <a:xfrm>
              <a:off x="9675" y="5375"/>
              <a:ext cx="705" cy="1132"/>
              <a:chOff x="9675" y="5375"/>
              <a:chExt cx="705" cy="1132"/>
            </a:xfrm>
          </p:grpSpPr>
          <p:sp>
            <p:nvSpPr>
              <p:cNvPr id="25" name="Freeform 11">
                <a:extLst>
                  <a:ext uri="{FF2B5EF4-FFF2-40B4-BE49-F238E27FC236}">
                    <a16:creationId xmlns:a16="http://schemas.microsoft.com/office/drawing/2014/main" id="{9C02B143-B4B0-4FCB-A9F4-134A56D3D1D4}"/>
                  </a:ext>
                </a:extLst>
              </p:cNvPr>
              <p:cNvSpPr>
                <a:spLocks/>
              </p:cNvSpPr>
              <p:nvPr/>
            </p:nvSpPr>
            <p:spPr bwMode="auto">
              <a:xfrm>
                <a:off x="9675" y="5375"/>
                <a:ext cx="705" cy="1132"/>
              </a:xfrm>
              <a:custGeom>
                <a:avLst/>
                <a:gdLst>
                  <a:gd name="T0" fmla="+- 0 10645 9675"/>
                  <a:gd name="T1" fmla="*/ T0 w 705"/>
                  <a:gd name="T2" fmla="+- 0 5375 5375"/>
                  <a:gd name="T3" fmla="*/ 5375 h 1132"/>
                  <a:gd name="T4" fmla="+- 0 10052 9675"/>
                  <a:gd name="T5" fmla="*/ T4 w 705"/>
                  <a:gd name="T6" fmla="+- 0 6445 5375"/>
                  <a:gd name="T7" fmla="*/ 6445 h 1132"/>
                </a:gdLst>
                <a:ahLst/>
                <a:cxnLst>
                  <a:cxn ang="0">
                    <a:pos x="T1" y="T3"/>
                  </a:cxn>
                  <a:cxn ang="0">
                    <a:pos x="T5" y="T7"/>
                  </a:cxn>
                </a:cxnLst>
                <a:rect l="0" t="0" r="r" b="b"/>
                <a:pathLst>
                  <a:path w="705" h="1132">
                    <a:moveTo>
                      <a:pt x="970" y="0"/>
                    </a:moveTo>
                    <a:lnTo>
                      <a:pt x="377" y="107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6" name="Freeform 12">
                <a:extLst>
                  <a:ext uri="{FF2B5EF4-FFF2-40B4-BE49-F238E27FC236}">
                    <a16:creationId xmlns:a16="http://schemas.microsoft.com/office/drawing/2014/main" id="{2588CBBB-F52A-45B5-BB2A-901AFA41D01F}"/>
                  </a:ext>
                </a:extLst>
              </p:cNvPr>
              <p:cNvSpPr>
                <a:spLocks/>
              </p:cNvSpPr>
              <p:nvPr/>
            </p:nvSpPr>
            <p:spPr bwMode="auto">
              <a:xfrm>
                <a:off x="9675" y="5375"/>
                <a:ext cx="705" cy="1132"/>
              </a:xfrm>
              <a:custGeom>
                <a:avLst/>
                <a:gdLst>
                  <a:gd name="T0" fmla="+- 0 10104 9675"/>
                  <a:gd name="T1" fmla="*/ T0 w 705"/>
                  <a:gd name="T2" fmla="+- 0 6474 5375"/>
                  <a:gd name="T3" fmla="*/ 6474 h 1132"/>
                  <a:gd name="T4" fmla="+- 0 10697 9675"/>
                  <a:gd name="T5" fmla="*/ T4 w 705"/>
                  <a:gd name="T6" fmla="+- 0 5404 5375"/>
                  <a:gd name="T7" fmla="*/ 5404 h 1132"/>
                  <a:gd name="T8" fmla="+- 0 10645 9675"/>
                  <a:gd name="T9" fmla="*/ T8 w 705"/>
                  <a:gd name="T10" fmla="+- 0 5375 5375"/>
                  <a:gd name="T11" fmla="*/ 5375 h 1132"/>
                </a:gdLst>
                <a:ahLst/>
                <a:cxnLst>
                  <a:cxn ang="0">
                    <a:pos x="T1" y="T3"/>
                  </a:cxn>
                  <a:cxn ang="0">
                    <a:pos x="T5" y="T7"/>
                  </a:cxn>
                  <a:cxn ang="0">
                    <a:pos x="T9" y="T11"/>
                  </a:cxn>
                </a:cxnLst>
                <a:rect l="0" t="0" r="r" b="b"/>
                <a:pathLst>
                  <a:path w="705" h="1132">
                    <a:moveTo>
                      <a:pt x="429" y="1099"/>
                    </a:moveTo>
                    <a:lnTo>
                      <a:pt x="1022" y="29"/>
                    </a:lnTo>
                    <a:lnTo>
                      <a:pt x="97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 name="Group 13">
              <a:extLst>
                <a:ext uri="{FF2B5EF4-FFF2-40B4-BE49-F238E27FC236}">
                  <a16:creationId xmlns:a16="http://schemas.microsoft.com/office/drawing/2014/main" id="{3C0BE6D6-088C-4D0F-84BC-F723D2850A28}"/>
                </a:ext>
              </a:extLst>
            </p:cNvPr>
            <p:cNvGrpSpPr>
              <a:grpSpLocks/>
            </p:cNvGrpSpPr>
            <p:nvPr/>
          </p:nvGrpSpPr>
          <p:grpSpPr bwMode="auto">
            <a:xfrm>
              <a:off x="10309" y="5178"/>
              <a:ext cx="163" cy="237"/>
              <a:chOff x="10309" y="5178"/>
              <a:chExt cx="163" cy="237"/>
            </a:xfrm>
          </p:grpSpPr>
          <p:sp>
            <p:nvSpPr>
              <p:cNvPr id="24" name="Freeform 14">
                <a:extLst>
                  <a:ext uri="{FF2B5EF4-FFF2-40B4-BE49-F238E27FC236}">
                    <a16:creationId xmlns:a16="http://schemas.microsoft.com/office/drawing/2014/main" id="{9C2461D6-2D81-4FD5-95D8-697DBCC3B295}"/>
                  </a:ext>
                </a:extLst>
              </p:cNvPr>
              <p:cNvSpPr>
                <a:spLocks/>
              </p:cNvSpPr>
              <p:nvPr/>
            </p:nvSpPr>
            <p:spPr bwMode="auto">
              <a:xfrm>
                <a:off x="10309" y="5178"/>
                <a:ext cx="163" cy="237"/>
              </a:xfrm>
              <a:custGeom>
                <a:avLst/>
                <a:gdLst>
                  <a:gd name="T0" fmla="+- 0 10471 10309"/>
                  <a:gd name="T1" fmla="*/ T0 w 163"/>
                  <a:gd name="T2" fmla="+- 0 5178 5178"/>
                  <a:gd name="T3" fmla="*/ 5178 h 237"/>
                  <a:gd name="T4" fmla="+- 0 10309 10309"/>
                  <a:gd name="T5" fmla="*/ T4 w 163"/>
                  <a:gd name="T6" fmla="+- 0 5365 5178"/>
                  <a:gd name="T7" fmla="*/ 5365 h 237"/>
                  <a:gd name="T8" fmla="+- 0 10399 10309"/>
                  <a:gd name="T9" fmla="*/ T8 w 163"/>
                  <a:gd name="T10" fmla="+- 0 5415 5178"/>
                  <a:gd name="T11" fmla="*/ 5415 h 237"/>
                  <a:gd name="T12" fmla="+- 0 10471 10309"/>
                  <a:gd name="T13" fmla="*/ T12 w 163"/>
                  <a:gd name="T14" fmla="+- 0 5178 5178"/>
                  <a:gd name="T15" fmla="*/ 5178 h 237"/>
                </a:gdLst>
                <a:ahLst/>
                <a:cxnLst>
                  <a:cxn ang="0">
                    <a:pos x="T1" y="T3"/>
                  </a:cxn>
                  <a:cxn ang="0">
                    <a:pos x="T5" y="T7"/>
                  </a:cxn>
                  <a:cxn ang="0">
                    <a:pos x="T9" y="T11"/>
                  </a:cxn>
                  <a:cxn ang="0">
                    <a:pos x="T13" y="T15"/>
                  </a:cxn>
                </a:cxnLst>
                <a:rect l="0" t="0" r="r" b="b"/>
                <a:pathLst>
                  <a:path w="163" h="237">
                    <a:moveTo>
                      <a:pt x="162" y="0"/>
                    </a:moveTo>
                    <a:lnTo>
                      <a:pt x="0" y="187"/>
                    </a:lnTo>
                    <a:lnTo>
                      <a:pt x="90" y="237"/>
                    </a:lnTo>
                    <a:lnTo>
                      <a:pt x="162"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6" name="Group 15">
              <a:extLst>
                <a:ext uri="{FF2B5EF4-FFF2-40B4-BE49-F238E27FC236}">
                  <a16:creationId xmlns:a16="http://schemas.microsoft.com/office/drawing/2014/main" id="{0DB5EFC7-E257-4C35-9F6D-839D947A831E}"/>
                </a:ext>
              </a:extLst>
            </p:cNvPr>
            <p:cNvGrpSpPr>
              <a:grpSpLocks/>
            </p:cNvGrpSpPr>
            <p:nvPr/>
          </p:nvGrpSpPr>
          <p:grpSpPr bwMode="auto">
            <a:xfrm>
              <a:off x="10309" y="5178"/>
              <a:ext cx="163" cy="237"/>
              <a:chOff x="10309" y="5178"/>
              <a:chExt cx="163" cy="237"/>
            </a:xfrm>
          </p:grpSpPr>
          <p:sp>
            <p:nvSpPr>
              <p:cNvPr id="23" name="Freeform 16">
                <a:extLst>
                  <a:ext uri="{FF2B5EF4-FFF2-40B4-BE49-F238E27FC236}">
                    <a16:creationId xmlns:a16="http://schemas.microsoft.com/office/drawing/2014/main" id="{052F71BF-3538-4F51-9117-B66AD94B9D1A}"/>
                  </a:ext>
                </a:extLst>
              </p:cNvPr>
              <p:cNvSpPr>
                <a:spLocks/>
              </p:cNvSpPr>
              <p:nvPr/>
            </p:nvSpPr>
            <p:spPr bwMode="auto">
              <a:xfrm>
                <a:off x="10309" y="5178"/>
                <a:ext cx="163" cy="237"/>
              </a:xfrm>
              <a:custGeom>
                <a:avLst/>
                <a:gdLst>
                  <a:gd name="T0" fmla="+- 0 10471 10309"/>
                  <a:gd name="T1" fmla="*/ T0 w 163"/>
                  <a:gd name="T2" fmla="+- 0 5178 5178"/>
                  <a:gd name="T3" fmla="*/ 5178 h 237"/>
                  <a:gd name="T4" fmla="+- 0 10399 10309"/>
                  <a:gd name="T5" fmla="*/ T4 w 163"/>
                  <a:gd name="T6" fmla="+- 0 5415 5178"/>
                  <a:gd name="T7" fmla="*/ 5415 h 237"/>
                  <a:gd name="T8" fmla="+- 0 10309 10309"/>
                  <a:gd name="T9" fmla="*/ T8 w 163"/>
                  <a:gd name="T10" fmla="+- 0 5365 5178"/>
                  <a:gd name="T11" fmla="*/ 5365 h 237"/>
                  <a:gd name="T12" fmla="+- 0 10471 10309"/>
                  <a:gd name="T13" fmla="*/ T12 w 163"/>
                  <a:gd name="T14" fmla="+- 0 5178 5178"/>
                  <a:gd name="T15" fmla="*/ 5178 h 237"/>
                </a:gdLst>
                <a:ahLst/>
                <a:cxnLst>
                  <a:cxn ang="0">
                    <a:pos x="T1" y="T3"/>
                  </a:cxn>
                  <a:cxn ang="0">
                    <a:pos x="T5" y="T7"/>
                  </a:cxn>
                  <a:cxn ang="0">
                    <a:pos x="T9" y="T11"/>
                  </a:cxn>
                  <a:cxn ang="0">
                    <a:pos x="T13" y="T15"/>
                  </a:cxn>
                </a:cxnLst>
                <a:rect l="0" t="0" r="r" b="b"/>
                <a:pathLst>
                  <a:path w="163" h="237">
                    <a:moveTo>
                      <a:pt x="162" y="0"/>
                    </a:moveTo>
                    <a:lnTo>
                      <a:pt x="90" y="237"/>
                    </a:lnTo>
                    <a:lnTo>
                      <a:pt x="0" y="187"/>
                    </a:lnTo>
                    <a:lnTo>
                      <a:pt x="162" y="0"/>
                    </a:lnTo>
                  </a:path>
                </a:pathLst>
              </a:custGeom>
              <a:noFill/>
              <a:ln w="2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7" name="Group 17">
              <a:extLst>
                <a:ext uri="{FF2B5EF4-FFF2-40B4-BE49-F238E27FC236}">
                  <a16:creationId xmlns:a16="http://schemas.microsoft.com/office/drawing/2014/main" id="{B1C9674A-BD55-4BC3-8F2B-FDB34E51627B}"/>
                </a:ext>
              </a:extLst>
            </p:cNvPr>
            <p:cNvGrpSpPr>
              <a:grpSpLocks/>
            </p:cNvGrpSpPr>
            <p:nvPr/>
          </p:nvGrpSpPr>
          <p:grpSpPr bwMode="auto">
            <a:xfrm>
              <a:off x="9675" y="5390"/>
              <a:ext cx="679" cy="1117"/>
              <a:chOff x="9675" y="5390"/>
              <a:chExt cx="679" cy="1117"/>
            </a:xfrm>
          </p:grpSpPr>
          <p:sp>
            <p:nvSpPr>
              <p:cNvPr id="22" name="Freeform 18">
                <a:extLst>
                  <a:ext uri="{FF2B5EF4-FFF2-40B4-BE49-F238E27FC236}">
                    <a16:creationId xmlns:a16="http://schemas.microsoft.com/office/drawing/2014/main" id="{53611238-BED3-4C93-ABCD-D76CCC7119E0}"/>
                  </a:ext>
                </a:extLst>
              </p:cNvPr>
              <p:cNvSpPr>
                <a:spLocks/>
              </p:cNvSpPr>
              <p:nvPr/>
            </p:nvSpPr>
            <p:spPr bwMode="auto">
              <a:xfrm>
                <a:off x="9675" y="5390"/>
                <a:ext cx="679" cy="1117"/>
              </a:xfrm>
              <a:custGeom>
                <a:avLst/>
                <a:gdLst>
                  <a:gd name="T0" fmla="+- 0 10052 9675"/>
                  <a:gd name="T1" fmla="*/ T0 w 679"/>
                  <a:gd name="T2" fmla="+- 0 6460 5390"/>
                  <a:gd name="T3" fmla="*/ 6460 h 1117"/>
                  <a:gd name="T4" fmla="+- 0 10645 9675"/>
                  <a:gd name="T5" fmla="*/ T4 w 679"/>
                  <a:gd name="T6" fmla="+- 0 5390 5390"/>
                  <a:gd name="T7" fmla="*/ 5390 h 1117"/>
                </a:gdLst>
                <a:ahLst/>
                <a:cxnLst>
                  <a:cxn ang="0">
                    <a:pos x="T1" y="T3"/>
                  </a:cxn>
                  <a:cxn ang="0">
                    <a:pos x="T5" y="T7"/>
                  </a:cxn>
                </a:cxnLst>
                <a:rect l="0" t="0" r="r" b="b"/>
                <a:pathLst>
                  <a:path w="679" h="1117">
                    <a:moveTo>
                      <a:pt x="377" y="1070"/>
                    </a:moveTo>
                    <a:lnTo>
                      <a:pt x="970" y="0"/>
                    </a:lnTo>
                  </a:path>
                </a:pathLst>
              </a:custGeom>
              <a:noFill/>
              <a:ln w="81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8" name="Group 19">
              <a:extLst>
                <a:ext uri="{FF2B5EF4-FFF2-40B4-BE49-F238E27FC236}">
                  <a16:creationId xmlns:a16="http://schemas.microsoft.com/office/drawing/2014/main" id="{17E44671-CD22-4E22-A9F9-E57B59DE170B}"/>
                </a:ext>
              </a:extLst>
            </p:cNvPr>
            <p:cNvGrpSpPr>
              <a:grpSpLocks/>
            </p:cNvGrpSpPr>
            <p:nvPr/>
          </p:nvGrpSpPr>
          <p:grpSpPr bwMode="auto">
            <a:xfrm>
              <a:off x="7949" y="6180"/>
              <a:ext cx="3091" cy="740"/>
              <a:chOff x="7949" y="6180"/>
              <a:chExt cx="3091" cy="740"/>
            </a:xfrm>
          </p:grpSpPr>
          <p:sp>
            <p:nvSpPr>
              <p:cNvPr id="21" name="Freeform 20">
                <a:extLst>
                  <a:ext uri="{FF2B5EF4-FFF2-40B4-BE49-F238E27FC236}">
                    <a16:creationId xmlns:a16="http://schemas.microsoft.com/office/drawing/2014/main" id="{882EB8EC-9441-4239-B982-7209AF0A8083}"/>
                  </a:ext>
                </a:extLst>
              </p:cNvPr>
              <p:cNvSpPr>
                <a:spLocks/>
              </p:cNvSpPr>
              <p:nvPr/>
            </p:nvSpPr>
            <p:spPr bwMode="auto">
              <a:xfrm>
                <a:off x="7949" y="6180"/>
                <a:ext cx="3091" cy="740"/>
              </a:xfrm>
              <a:custGeom>
                <a:avLst/>
                <a:gdLst>
                  <a:gd name="T0" fmla="+- 0 7949 7949"/>
                  <a:gd name="T1" fmla="*/ T0 w 3091"/>
                  <a:gd name="T2" fmla="+- 0 6920 6180"/>
                  <a:gd name="T3" fmla="*/ 6920 h 740"/>
                  <a:gd name="T4" fmla="+- 0 11040 7949"/>
                  <a:gd name="T5" fmla="*/ T4 w 3091"/>
                  <a:gd name="T6" fmla="+- 0 6920 6180"/>
                  <a:gd name="T7" fmla="*/ 6920 h 740"/>
                  <a:gd name="T8" fmla="+- 0 11040 7949"/>
                  <a:gd name="T9" fmla="*/ T8 w 3091"/>
                  <a:gd name="T10" fmla="+- 0 6180 6180"/>
                  <a:gd name="T11" fmla="*/ 6180 h 740"/>
                  <a:gd name="T12" fmla="+- 0 7949 7949"/>
                  <a:gd name="T13" fmla="*/ T12 w 3091"/>
                  <a:gd name="T14" fmla="+- 0 6180 6180"/>
                  <a:gd name="T15" fmla="*/ 6180 h 740"/>
                  <a:gd name="T16" fmla="+- 0 7949 7949"/>
                  <a:gd name="T17" fmla="*/ T16 w 3091"/>
                  <a:gd name="T18" fmla="+- 0 6920 6180"/>
                  <a:gd name="T19" fmla="*/ 6920 h 740"/>
                </a:gdLst>
                <a:ahLst/>
                <a:cxnLst>
                  <a:cxn ang="0">
                    <a:pos x="T1" y="T3"/>
                  </a:cxn>
                  <a:cxn ang="0">
                    <a:pos x="T5" y="T7"/>
                  </a:cxn>
                  <a:cxn ang="0">
                    <a:pos x="T9" y="T11"/>
                  </a:cxn>
                  <a:cxn ang="0">
                    <a:pos x="T13" y="T15"/>
                  </a:cxn>
                  <a:cxn ang="0">
                    <a:pos x="T17" y="T19"/>
                  </a:cxn>
                </a:cxnLst>
                <a:rect l="0" t="0" r="r" b="b"/>
                <a:pathLst>
                  <a:path w="3091" h="740">
                    <a:moveTo>
                      <a:pt x="0" y="740"/>
                    </a:moveTo>
                    <a:lnTo>
                      <a:pt x="3091" y="740"/>
                    </a:lnTo>
                    <a:lnTo>
                      <a:pt x="3091" y="0"/>
                    </a:lnTo>
                    <a:lnTo>
                      <a:pt x="0" y="0"/>
                    </a:lnTo>
                    <a:lnTo>
                      <a:pt x="0" y="74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grpSp>
        <p:grpSp>
          <p:nvGrpSpPr>
            <p:cNvPr id="19" name="Group 21">
              <a:extLst>
                <a:ext uri="{FF2B5EF4-FFF2-40B4-BE49-F238E27FC236}">
                  <a16:creationId xmlns:a16="http://schemas.microsoft.com/office/drawing/2014/main" id="{7C19D9AE-D39A-47A6-913B-506EB3D43B16}"/>
                </a:ext>
              </a:extLst>
            </p:cNvPr>
            <p:cNvGrpSpPr>
              <a:grpSpLocks/>
            </p:cNvGrpSpPr>
            <p:nvPr/>
          </p:nvGrpSpPr>
          <p:grpSpPr bwMode="auto">
            <a:xfrm>
              <a:off x="7949" y="6180"/>
              <a:ext cx="3091" cy="740"/>
              <a:chOff x="7949" y="6180"/>
              <a:chExt cx="3091" cy="740"/>
            </a:xfrm>
          </p:grpSpPr>
          <p:sp>
            <p:nvSpPr>
              <p:cNvPr id="20" name="Freeform 22">
                <a:extLst>
                  <a:ext uri="{FF2B5EF4-FFF2-40B4-BE49-F238E27FC236}">
                    <a16:creationId xmlns:a16="http://schemas.microsoft.com/office/drawing/2014/main" id="{F158E27A-B47D-4534-B134-6DA3D5415843}"/>
                  </a:ext>
                </a:extLst>
              </p:cNvPr>
              <p:cNvSpPr>
                <a:spLocks/>
              </p:cNvSpPr>
              <p:nvPr/>
            </p:nvSpPr>
            <p:spPr bwMode="auto">
              <a:xfrm>
                <a:off x="7949" y="6180"/>
                <a:ext cx="3091" cy="740"/>
              </a:xfrm>
              <a:custGeom>
                <a:avLst/>
                <a:gdLst>
                  <a:gd name="T0" fmla="+- 0 7949 7949"/>
                  <a:gd name="T1" fmla="*/ T0 w 3091"/>
                  <a:gd name="T2" fmla="+- 0 6920 6180"/>
                  <a:gd name="T3" fmla="*/ 6920 h 740"/>
                  <a:gd name="T4" fmla="+- 0 11040 7949"/>
                  <a:gd name="T5" fmla="*/ T4 w 3091"/>
                  <a:gd name="T6" fmla="+- 0 6920 6180"/>
                  <a:gd name="T7" fmla="*/ 6920 h 740"/>
                  <a:gd name="T8" fmla="+- 0 11040 7949"/>
                  <a:gd name="T9" fmla="*/ T8 w 3091"/>
                  <a:gd name="T10" fmla="+- 0 6180 6180"/>
                  <a:gd name="T11" fmla="*/ 6180 h 740"/>
                  <a:gd name="T12" fmla="+- 0 7949 7949"/>
                  <a:gd name="T13" fmla="*/ T12 w 3091"/>
                  <a:gd name="T14" fmla="+- 0 6180 6180"/>
                  <a:gd name="T15" fmla="*/ 6180 h 740"/>
                  <a:gd name="T16" fmla="+- 0 7949 7949"/>
                  <a:gd name="T17" fmla="*/ T16 w 3091"/>
                  <a:gd name="T18" fmla="+- 0 6920 6180"/>
                  <a:gd name="T19" fmla="*/ 6920 h 740"/>
                </a:gdLst>
                <a:ahLst/>
                <a:cxnLst>
                  <a:cxn ang="0">
                    <a:pos x="T1" y="T3"/>
                  </a:cxn>
                  <a:cxn ang="0">
                    <a:pos x="T5" y="T7"/>
                  </a:cxn>
                  <a:cxn ang="0">
                    <a:pos x="T9" y="T11"/>
                  </a:cxn>
                  <a:cxn ang="0">
                    <a:pos x="T13" y="T15"/>
                  </a:cxn>
                  <a:cxn ang="0">
                    <a:pos x="T17" y="T19"/>
                  </a:cxn>
                </a:cxnLst>
                <a:rect l="0" t="0" r="r" b="b"/>
                <a:pathLst>
                  <a:path w="3091" h="740">
                    <a:moveTo>
                      <a:pt x="0" y="740"/>
                    </a:moveTo>
                    <a:lnTo>
                      <a:pt x="3091" y="740"/>
                    </a:lnTo>
                    <a:lnTo>
                      <a:pt x="3091" y="0"/>
                    </a:lnTo>
                    <a:lnTo>
                      <a:pt x="0" y="0"/>
                    </a:lnTo>
                    <a:lnTo>
                      <a:pt x="0" y="740"/>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sp>
        <p:nvSpPr>
          <p:cNvPr id="32" name="TextBox 31">
            <a:extLst>
              <a:ext uri="{FF2B5EF4-FFF2-40B4-BE49-F238E27FC236}">
                <a16:creationId xmlns:a16="http://schemas.microsoft.com/office/drawing/2014/main" id="{53680050-1A26-47B1-A1A4-F8FC281DE6A6}"/>
              </a:ext>
            </a:extLst>
          </p:cNvPr>
          <p:cNvSpPr txBox="1"/>
          <p:nvPr/>
        </p:nvSpPr>
        <p:spPr>
          <a:xfrm>
            <a:off x="1376515" y="5648693"/>
            <a:ext cx="3589637" cy="292388"/>
          </a:xfrm>
          <a:prstGeom prst="rect">
            <a:avLst/>
          </a:prstGeom>
          <a:noFill/>
        </p:spPr>
        <p:txBody>
          <a:bodyPr wrap="square">
            <a:spAutoFit/>
          </a:bodyPr>
          <a:lstStyle/>
          <a:p>
            <a:pPr marL="163830" marR="151130" algn="ctr">
              <a:spcBef>
                <a:spcPts val="455"/>
              </a:spcBef>
              <a:spcAft>
                <a:spcPts val="1000"/>
              </a:spcAft>
            </a:pPr>
            <a:r>
              <a:rPr lang="en-US" sz="1300" b="1" dirty="0">
                <a:solidFill>
                  <a:srgbClr val="231F20"/>
                </a:solidFill>
                <a:effectLst/>
                <a:latin typeface="Arial" panose="020B0604020202020204" pitchFamily="34" charset="0"/>
                <a:ea typeface="Arial" panose="020B0604020202020204" pitchFamily="34" charset="0"/>
                <a:cs typeface="Arial" panose="020B0604020202020204" pitchFamily="34" charset="0"/>
              </a:rPr>
              <a:t>Hydraulic Calibration</a:t>
            </a:r>
            <a:endParaRPr lang="en-CA" sz="1300" dirty="0">
              <a:latin typeface="Arial" panose="020B0604020202020204" pitchFamily="34" charset="0"/>
              <a:ea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B901F260-9630-4AE6-9D28-7184E25599B1}"/>
              </a:ext>
            </a:extLst>
          </p:cNvPr>
          <p:cNvSpPr txBox="1"/>
          <p:nvPr/>
        </p:nvSpPr>
        <p:spPr>
          <a:xfrm>
            <a:off x="1926135" y="5901257"/>
            <a:ext cx="2465173" cy="292388"/>
          </a:xfrm>
          <a:prstGeom prst="rect">
            <a:avLst/>
          </a:prstGeom>
          <a:noFill/>
        </p:spPr>
        <p:txBody>
          <a:bodyPr wrap="square">
            <a:spAutoFit/>
          </a:bodyPr>
          <a:lstStyle/>
          <a:p>
            <a:pPr marL="163830" marR="151130" algn="ctr">
              <a:spcBef>
                <a:spcPts val="455"/>
              </a:spcBef>
              <a:spcAft>
                <a:spcPts val="1000"/>
              </a:spcAft>
            </a:pPr>
            <a:r>
              <a:rPr lang="en-US" sz="1300" b="1" dirty="0">
                <a:solidFill>
                  <a:srgbClr val="231F20"/>
                </a:solidFill>
                <a:latin typeface="Arial" panose="020B0604020202020204" pitchFamily="34" charset="0"/>
                <a:ea typeface="Arial" panose="020B0604020202020204" pitchFamily="34" charset="0"/>
                <a:cs typeface="Arial" panose="020B0604020202020204" pitchFamily="34" charset="0"/>
              </a:rPr>
              <a:t>Sensor Rate </a:t>
            </a:r>
            <a:r>
              <a:rPr lang="en-US" sz="1300" b="1" dirty="0">
                <a:solidFill>
                  <a:srgbClr val="231F20"/>
                </a:solidFill>
                <a:effectLst/>
                <a:latin typeface="Arial" panose="020B0604020202020204" pitchFamily="34" charset="0"/>
                <a:ea typeface="Arial" panose="020B0604020202020204" pitchFamily="34" charset="0"/>
                <a:cs typeface="Arial" panose="020B0604020202020204" pitchFamily="34" charset="0"/>
              </a:rPr>
              <a:t>Connection</a:t>
            </a:r>
            <a:endParaRPr lang="en-CA" sz="13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07" name="Picture 106">
            <a:extLst>
              <a:ext uri="{FF2B5EF4-FFF2-40B4-BE49-F238E27FC236}">
                <a16:creationId xmlns:a16="http://schemas.microsoft.com/office/drawing/2014/main" id="{2D43E587-95FE-4D6A-818B-A523F9B29B6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510291" y="3455368"/>
            <a:ext cx="1975983" cy="1244969"/>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107">
            <a:extLst>
              <a:ext uri="{FF2B5EF4-FFF2-40B4-BE49-F238E27FC236}">
                <a16:creationId xmlns:a16="http://schemas.microsoft.com/office/drawing/2014/main" id="{71F23E26-D47C-4C06-9670-AD4497E327D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841555" y="4379183"/>
            <a:ext cx="2104392" cy="1091057"/>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09">
            <a:extLst>
              <a:ext uri="{FF2B5EF4-FFF2-40B4-BE49-F238E27FC236}">
                <a16:creationId xmlns:a16="http://schemas.microsoft.com/office/drawing/2014/main" id="{BEE03668-779D-43FF-B686-C9CD7668F1DB}"/>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798236" y="5239697"/>
            <a:ext cx="2104392" cy="1091058"/>
          </a:xfrm>
          <a:prstGeom prst="rect">
            <a:avLst/>
          </a:prstGeom>
          <a:noFill/>
          <a:extLst>
            <a:ext uri="{909E8E84-426E-40DD-AFC4-6F175D3DCCD1}">
              <a14:hiddenFill xmlns:a14="http://schemas.microsoft.com/office/drawing/2010/main">
                <a:solidFill>
                  <a:srgbClr val="FFFFFF"/>
                </a:solidFill>
              </a14:hiddenFill>
            </a:ext>
          </a:extLst>
        </p:spPr>
      </p:pic>
      <p:sp>
        <p:nvSpPr>
          <p:cNvPr id="112" name="Freeform 45">
            <a:extLst>
              <a:ext uri="{FF2B5EF4-FFF2-40B4-BE49-F238E27FC236}">
                <a16:creationId xmlns:a16="http://schemas.microsoft.com/office/drawing/2014/main" id="{E2123985-B08C-4295-B392-E7A2BC32D7C4}"/>
              </a:ext>
            </a:extLst>
          </p:cNvPr>
          <p:cNvSpPr>
            <a:spLocks/>
          </p:cNvSpPr>
          <p:nvPr/>
        </p:nvSpPr>
        <p:spPr bwMode="auto">
          <a:xfrm flipV="1">
            <a:off x="4966152" y="4742579"/>
            <a:ext cx="1980565" cy="653549"/>
          </a:xfrm>
          <a:custGeom>
            <a:avLst/>
            <a:gdLst>
              <a:gd name="T0" fmla="+- 0 1580 1580"/>
              <a:gd name="T1" fmla="*/ T0 w 3119"/>
              <a:gd name="T2" fmla="+- 0 10498 9759"/>
              <a:gd name="T3" fmla="*/ 10498 h 740"/>
              <a:gd name="T4" fmla="+- 0 4699 1580"/>
              <a:gd name="T5" fmla="*/ T4 w 3119"/>
              <a:gd name="T6" fmla="+- 0 10498 9759"/>
              <a:gd name="T7" fmla="*/ 10498 h 740"/>
              <a:gd name="T8" fmla="+- 0 4699 1580"/>
              <a:gd name="T9" fmla="*/ T8 w 3119"/>
              <a:gd name="T10" fmla="+- 0 9759 9759"/>
              <a:gd name="T11" fmla="*/ 9759 h 740"/>
              <a:gd name="T12" fmla="+- 0 1580 1580"/>
              <a:gd name="T13" fmla="*/ T12 w 3119"/>
              <a:gd name="T14" fmla="+- 0 9759 9759"/>
              <a:gd name="T15" fmla="*/ 9759 h 740"/>
              <a:gd name="T16" fmla="+- 0 1580 1580"/>
              <a:gd name="T17" fmla="*/ T16 w 3119"/>
              <a:gd name="T18" fmla="+- 0 10498 9759"/>
              <a:gd name="T19" fmla="*/ 10498 h 740"/>
            </a:gdLst>
            <a:ahLst/>
            <a:cxnLst>
              <a:cxn ang="0">
                <a:pos x="T1" y="T3"/>
              </a:cxn>
              <a:cxn ang="0">
                <a:pos x="T5" y="T7"/>
              </a:cxn>
              <a:cxn ang="0">
                <a:pos x="T9" y="T11"/>
              </a:cxn>
              <a:cxn ang="0">
                <a:pos x="T13" y="T15"/>
              </a:cxn>
              <a:cxn ang="0">
                <a:pos x="T17" y="T19"/>
              </a:cxn>
            </a:cxnLst>
            <a:rect l="0" t="0" r="r" b="b"/>
            <a:pathLst>
              <a:path w="3119" h="740">
                <a:moveTo>
                  <a:pt x="0" y="739"/>
                </a:moveTo>
                <a:lnTo>
                  <a:pt x="3119" y="739"/>
                </a:lnTo>
                <a:lnTo>
                  <a:pt x="3119" y="0"/>
                </a:lnTo>
                <a:lnTo>
                  <a:pt x="0" y="0"/>
                </a:lnTo>
                <a:lnTo>
                  <a:pt x="0" y="739"/>
                </a:lnTo>
              </a:path>
            </a:pathLst>
          </a:custGeom>
          <a:solidFill>
            <a:srgbClr val="FFFFFF"/>
          </a:solidFill>
          <a:ln w="9525">
            <a:solidFill>
              <a:srgbClr val="000000"/>
            </a:solidFill>
            <a:round/>
            <a:headEnd/>
            <a:tailEnd/>
          </a:ln>
        </p:spPr>
        <p:txBody>
          <a:bodyPr rot="0" vert="horz" wrap="square" lIns="91440" tIns="45720" rIns="91440" bIns="45720" anchor="t" anchorCtr="0" upright="1">
            <a:noAutofit/>
          </a:bodyPr>
          <a:lstStyle/>
          <a:p>
            <a:r>
              <a:rPr lang="en-US" dirty="0"/>
              <a:t>Press the Clear All Alarms Key</a:t>
            </a:r>
            <a:endParaRPr lang="en-CA" dirty="0"/>
          </a:p>
        </p:txBody>
      </p:sp>
      <p:sp>
        <p:nvSpPr>
          <p:cNvPr id="114" name="Freeform 45">
            <a:extLst>
              <a:ext uri="{FF2B5EF4-FFF2-40B4-BE49-F238E27FC236}">
                <a16:creationId xmlns:a16="http://schemas.microsoft.com/office/drawing/2014/main" id="{4EA63123-00FE-4542-A804-936D0E294469}"/>
              </a:ext>
            </a:extLst>
          </p:cNvPr>
          <p:cNvSpPr>
            <a:spLocks/>
          </p:cNvSpPr>
          <p:nvPr/>
        </p:nvSpPr>
        <p:spPr bwMode="auto">
          <a:xfrm>
            <a:off x="10112488" y="3929191"/>
            <a:ext cx="1774606" cy="469900"/>
          </a:xfrm>
          <a:custGeom>
            <a:avLst/>
            <a:gdLst>
              <a:gd name="T0" fmla="+- 0 1580 1580"/>
              <a:gd name="T1" fmla="*/ T0 w 3119"/>
              <a:gd name="T2" fmla="+- 0 10498 9759"/>
              <a:gd name="T3" fmla="*/ 10498 h 740"/>
              <a:gd name="T4" fmla="+- 0 4699 1580"/>
              <a:gd name="T5" fmla="*/ T4 w 3119"/>
              <a:gd name="T6" fmla="+- 0 10498 9759"/>
              <a:gd name="T7" fmla="*/ 10498 h 740"/>
              <a:gd name="T8" fmla="+- 0 4699 1580"/>
              <a:gd name="T9" fmla="*/ T8 w 3119"/>
              <a:gd name="T10" fmla="+- 0 9759 9759"/>
              <a:gd name="T11" fmla="*/ 9759 h 740"/>
              <a:gd name="T12" fmla="+- 0 1580 1580"/>
              <a:gd name="T13" fmla="*/ T12 w 3119"/>
              <a:gd name="T14" fmla="+- 0 9759 9759"/>
              <a:gd name="T15" fmla="*/ 9759 h 740"/>
              <a:gd name="T16" fmla="+- 0 1580 1580"/>
              <a:gd name="T17" fmla="*/ T16 w 3119"/>
              <a:gd name="T18" fmla="+- 0 10498 9759"/>
              <a:gd name="T19" fmla="*/ 10498 h 740"/>
            </a:gdLst>
            <a:ahLst/>
            <a:cxnLst>
              <a:cxn ang="0">
                <a:pos x="T1" y="T3"/>
              </a:cxn>
              <a:cxn ang="0">
                <a:pos x="T5" y="T7"/>
              </a:cxn>
              <a:cxn ang="0">
                <a:pos x="T9" y="T11"/>
              </a:cxn>
              <a:cxn ang="0">
                <a:pos x="T13" y="T15"/>
              </a:cxn>
              <a:cxn ang="0">
                <a:pos x="T17" y="T19"/>
              </a:cxn>
            </a:cxnLst>
            <a:rect l="0" t="0" r="r" b="b"/>
            <a:pathLst>
              <a:path w="3119" h="740">
                <a:moveTo>
                  <a:pt x="0" y="739"/>
                </a:moveTo>
                <a:lnTo>
                  <a:pt x="3119" y="739"/>
                </a:lnTo>
                <a:lnTo>
                  <a:pt x="3119" y="0"/>
                </a:lnTo>
                <a:lnTo>
                  <a:pt x="0" y="0"/>
                </a:lnTo>
                <a:lnTo>
                  <a:pt x="0" y="739"/>
                </a:lnTo>
              </a:path>
            </a:pathLst>
          </a:custGeom>
          <a:solidFill>
            <a:srgbClr val="FFFFFF"/>
          </a:solidFill>
          <a:ln w="9525">
            <a:solidFill>
              <a:srgbClr val="000000"/>
            </a:solidFill>
            <a:round/>
            <a:headEnd/>
            <a:tailEnd/>
          </a:ln>
        </p:spPr>
        <p:txBody>
          <a:bodyPr rot="0" vert="horz" wrap="square" lIns="91440" tIns="45720" rIns="91440" bIns="45720" anchor="t" anchorCtr="0" upright="1">
            <a:noAutofit/>
          </a:bodyPr>
          <a:lstStyle/>
          <a:p>
            <a:r>
              <a:rPr lang="en-US" dirty="0"/>
              <a:t>Press Menu Key</a:t>
            </a:r>
            <a:endParaRPr lang="en-CA" dirty="0"/>
          </a:p>
        </p:txBody>
      </p:sp>
      <p:sp>
        <p:nvSpPr>
          <p:cNvPr id="115" name="Freeform 45">
            <a:extLst>
              <a:ext uri="{FF2B5EF4-FFF2-40B4-BE49-F238E27FC236}">
                <a16:creationId xmlns:a16="http://schemas.microsoft.com/office/drawing/2014/main" id="{7945E268-2108-41B6-A5ED-34F2A0CC3638}"/>
              </a:ext>
            </a:extLst>
          </p:cNvPr>
          <p:cNvSpPr>
            <a:spLocks/>
          </p:cNvSpPr>
          <p:nvPr/>
        </p:nvSpPr>
        <p:spPr bwMode="auto">
          <a:xfrm>
            <a:off x="7182545" y="5734433"/>
            <a:ext cx="1980565" cy="596322"/>
          </a:xfrm>
          <a:custGeom>
            <a:avLst/>
            <a:gdLst>
              <a:gd name="T0" fmla="+- 0 1580 1580"/>
              <a:gd name="T1" fmla="*/ T0 w 3119"/>
              <a:gd name="T2" fmla="+- 0 10498 9759"/>
              <a:gd name="T3" fmla="*/ 10498 h 740"/>
              <a:gd name="T4" fmla="+- 0 4699 1580"/>
              <a:gd name="T5" fmla="*/ T4 w 3119"/>
              <a:gd name="T6" fmla="+- 0 10498 9759"/>
              <a:gd name="T7" fmla="*/ 10498 h 740"/>
              <a:gd name="T8" fmla="+- 0 4699 1580"/>
              <a:gd name="T9" fmla="*/ T8 w 3119"/>
              <a:gd name="T10" fmla="+- 0 9759 9759"/>
              <a:gd name="T11" fmla="*/ 9759 h 740"/>
              <a:gd name="T12" fmla="+- 0 1580 1580"/>
              <a:gd name="T13" fmla="*/ T12 w 3119"/>
              <a:gd name="T14" fmla="+- 0 9759 9759"/>
              <a:gd name="T15" fmla="*/ 9759 h 740"/>
              <a:gd name="T16" fmla="+- 0 1580 1580"/>
              <a:gd name="T17" fmla="*/ T16 w 3119"/>
              <a:gd name="T18" fmla="+- 0 10498 9759"/>
              <a:gd name="T19" fmla="*/ 10498 h 740"/>
            </a:gdLst>
            <a:ahLst/>
            <a:cxnLst>
              <a:cxn ang="0">
                <a:pos x="T1" y="T3"/>
              </a:cxn>
              <a:cxn ang="0">
                <a:pos x="T5" y="T7"/>
              </a:cxn>
              <a:cxn ang="0">
                <a:pos x="T9" y="T11"/>
              </a:cxn>
              <a:cxn ang="0">
                <a:pos x="T13" y="T15"/>
              </a:cxn>
              <a:cxn ang="0">
                <a:pos x="T17" y="T19"/>
              </a:cxn>
            </a:cxnLst>
            <a:rect l="0" t="0" r="r" b="b"/>
            <a:pathLst>
              <a:path w="3119" h="740">
                <a:moveTo>
                  <a:pt x="0" y="739"/>
                </a:moveTo>
                <a:lnTo>
                  <a:pt x="3119" y="739"/>
                </a:lnTo>
                <a:lnTo>
                  <a:pt x="3119" y="0"/>
                </a:lnTo>
                <a:lnTo>
                  <a:pt x="0" y="0"/>
                </a:lnTo>
                <a:lnTo>
                  <a:pt x="0" y="739"/>
                </a:lnTo>
              </a:path>
            </a:pathLst>
          </a:custGeom>
          <a:solidFill>
            <a:srgbClr val="FFFFFF"/>
          </a:solidFill>
          <a:ln w="9525">
            <a:solidFill>
              <a:srgbClr val="000000"/>
            </a:solidFill>
            <a:round/>
            <a:headEnd/>
            <a:tailEnd/>
          </a:ln>
        </p:spPr>
        <p:txBody>
          <a:bodyPr rot="0" vert="horz" wrap="square" lIns="91440" tIns="45720" rIns="91440" bIns="45720" anchor="t" anchorCtr="0" upright="1">
            <a:noAutofit/>
          </a:bodyPr>
          <a:lstStyle/>
          <a:p>
            <a:r>
              <a:rPr lang="en-US" dirty="0"/>
              <a:t>Press the Install Setup Key</a:t>
            </a:r>
            <a:endParaRPr lang="en-CA" dirty="0"/>
          </a:p>
        </p:txBody>
      </p:sp>
      <p:cxnSp>
        <p:nvCxnSpPr>
          <p:cNvPr id="8" name="Straight Arrow Connector 7">
            <a:extLst>
              <a:ext uri="{FF2B5EF4-FFF2-40B4-BE49-F238E27FC236}">
                <a16:creationId xmlns:a16="http://schemas.microsoft.com/office/drawing/2014/main" id="{60BE5FDF-7A34-429D-9D86-C982E4A47B2D}"/>
              </a:ext>
            </a:extLst>
          </p:cNvPr>
          <p:cNvCxnSpPr>
            <a:cxnSpLocks/>
          </p:cNvCxnSpPr>
          <p:nvPr/>
        </p:nvCxnSpPr>
        <p:spPr>
          <a:xfrm flipV="1">
            <a:off x="6942135" y="4154809"/>
            <a:ext cx="645781" cy="59632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97D727E-2640-4923-B971-C7D20CEC0301}"/>
              </a:ext>
            </a:extLst>
          </p:cNvPr>
          <p:cNvCxnSpPr>
            <a:cxnSpLocks/>
          </p:cNvCxnSpPr>
          <p:nvPr/>
        </p:nvCxnSpPr>
        <p:spPr>
          <a:xfrm flipH="1">
            <a:off x="9798236" y="4379183"/>
            <a:ext cx="291080" cy="81776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330E0E74-27F0-43FD-AD6A-67F39D6023CF}"/>
              </a:ext>
            </a:extLst>
          </p:cNvPr>
          <p:cNvCxnSpPr/>
          <p:nvPr/>
        </p:nvCxnSpPr>
        <p:spPr>
          <a:xfrm flipV="1">
            <a:off x="9158528" y="5648693"/>
            <a:ext cx="1461346" cy="857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 name="Audio 29">
            <a:hlinkClick r:id="" action="ppaction://media"/>
            <a:extLst>
              <a:ext uri="{FF2B5EF4-FFF2-40B4-BE49-F238E27FC236}">
                <a16:creationId xmlns:a16="http://schemas.microsoft.com/office/drawing/2014/main" id="{560CEC73-FBBD-4048-A39E-9972CFE1DF5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01867152"/>
      </p:ext>
    </p:extLst>
  </p:cSld>
  <p:clrMapOvr>
    <a:masterClrMapping/>
  </p:clrMapOvr>
  <mc:AlternateContent xmlns:mc="http://schemas.openxmlformats.org/markup-compatibility/2006" xmlns:p14="http://schemas.microsoft.com/office/powerpoint/2010/main">
    <mc:Choice Requires="p14">
      <p:transition p14:dur="10" advTm="47923"/>
    </mc:Choice>
    <mc:Fallback xmlns="">
      <p:transition advTm="47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176083" y="-33365"/>
            <a:ext cx="4255008" cy="859864"/>
          </a:xfrm>
        </p:spPr>
        <p:txBody>
          <a:bodyPr>
            <a:normAutofit/>
          </a:bodyPr>
          <a:lstStyle/>
          <a:p>
            <a:r>
              <a:rPr lang="en-US" sz="4000" u="sng" dirty="0">
                <a:latin typeface="+mn-lt"/>
              </a:rPr>
              <a:t>Elite Monitor</a:t>
            </a:r>
            <a:endParaRPr lang="en-CA" sz="4000"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484915" y="1001585"/>
            <a:ext cx="4927600" cy="324209"/>
          </a:xfrm>
        </p:spPr>
        <p:txBody>
          <a:bodyPr>
            <a:noAutofit/>
          </a:bodyPr>
          <a:lstStyle/>
          <a:p>
            <a:pPr marL="12700">
              <a:spcAft>
                <a:spcPts val="1000"/>
              </a:spcAft>
            </a:pPr>
            <a:r>
              <a:rPr lang="en-US" sz="1800" b="1" dirty="0">
                <a:effectLst/>
                <a:latin typeface="Arial" panose="020B0604020202020204" pitchFamily="34" charset="0"/>
                <a:ea typeface="Arial" panose="020B0604020202020204" pitchFamily="34" charset="0"/>
                <a:cs typeface="Arial" panose="020B0604020202020204" pitchFamily="34" charset="0"/>
              </a:rPr>
              <a:t>Sensor Installation</a:t>
            </a:r>
            <a:r>
              <a:rPr lang="en-US" sz="1800" b="1" dirty="0">
                <a:solidFill>
                  <a:srgbClr val="231F20"/>
                </a:solidFill>
                <a:effectLst/>
                <a:latin typeface="Arial" panose="020B0604020202020204" pitchFamily="34" charset="0"/>
                <a:ea typeface="Arial" panose="020B0604020202020204" pitchFamily="34" charset="0"/>
                <a:cs typeface="Arial" panose="020B0604020202020204" pitchFamily="34" charset="0"/>
              </a:rPr>
              <a:t> P</a:t>
            </a:r>
            <a:r>
              <a:rPr lang="en-US" sz="1800"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800" b="1" dirty="0">
                <a:solidFill>
                  <a:srgbClr val="231F20"/>
                </a:solidFill>
                <a:effectLst/>
                <a:latin typeface="Arial" panose="020B0604020202020204" pitchFamily="34" charset="0"/>
                <a:ea typeface="Arial" panose="020B0604020202020204" pitchFamily="34" charset="0"/>
                <a:cs typeface="Arial" panose="020B0604020202020204" pitchFamily="34" charset="0"/>
              </a:rPr>
              <a:t>ocedure - Conti</a:t>
            </a:r>
            <a:r>
              <a:rPr lang="en-US" sz="1800"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z="1800" b="1" dirty="0">
                <a:solidFill>
                  <a:srgbClr val="231F20"/>
                </a:solidFill>
                <a:effectLst/>
                <a:latin typeface="Arial" panose="020B0604020202020204" pitchFamily="34" charset="0"/>
                <a:ea typeface="Arial" panose="020B0604020202020204" pitchFamily="34" charset="0"/>
                <a:cs typeface="Arial" panose="020B0604020202020204" pitchFamily="34" charset="0"/>
              </a:rPr>
              <a:t>ued</a:t>
            </a:r>
            <a:r>
              <a:rPr lang="en-US" sz="1800" b="1" dirty="0">
                <a:effectLst/>
                <a:latin typeface="Arial" panose="020B0604020202020204" pitchFamily="34" charset="0"/>
                <a:ea typeface="Arial" panose="020B0604020202020204" pitchFamily="34" charset="0"/>
                <a:cs typeface="Arial" panose="020B0604020202020204" pitchFamily="34" charset="0"/>
              </a:rPr>
              <a:t> </a:t>
            </a:r>
            <a:r>
              <a:rPr lang="en-US" sz="1800" b="1" dirty="0">
                <a:solidFill>
                  <a:srgbClr val="FFFFFF"/>
                </a:solidFill>
                <a:effectLst/>
                <a:latin typeface="Arial" panose="020B0604020202020204" pitchFamily="34" charset="0"/>
                <a:ea typeface="Arial" panose="020B0604020202020204" pitchFamily="34" charset="0"/>
                <a:cs typeface="Arial" panose="020B0604020202020204" pitchFamily="34" charset="0"/>
              </a:rPr>
              <a:t>- Conti</a:t>
            </a:r>
            <a:r>
              <a:rPr lang="en-US" sz="1800" b="1" spc="-10" dirty="0">
                <a:solidFill>
                  <a:srgbClr val="FFFFFF"/>
                </a:solidFill>
                <a:effectLst/>
                <a:latin typeface="Arial" panose="020B0604020202020204" pitchFamily="34" charset="0"/>
                <a:ea typeface="Arial" panose="020B0604020202020204" pitchFamily="34" charset="0"/>
                <a:cs typeface="Arial" panose="020B0604020202020204" pitchFamily="34" charset="0"/>
              </a:rPr>
              <a:t>n</a:t>
            </a:r>
            <a:r>
              <a:rPr lang="en-US" sz="1800" b="1" dirty="0">
                <a:solidFill>
                  <a:srgbClr val="FFFFFF"/>
                </a:solidFill>
                <a:effectLst/>
                <a:latin typeface="Arial" panose="020B0604020202020204" pitchFamily="34" charset="0"/>
                <a:ea typeface="Arial" panose="020B0604020202020204" pitchFamily="34" charset="0"/>
                <a:cs typeface="Arial" panose="020B0604020202020204" pitchFamily="34" charset="0"/>
              </a:rPr>
              <a:t>ued</a:t>
            </a:r>
            <a:endParaRPr lang="en-CA" sz="1800" dirty="0">
              <a:effectLst/>
              <a:latin typeface="Arial" panose="020B0604020202020204" pitchFamily="34" charset="0"/>
              <a:ea typeface="Calibri" panose="020F0502020204030204" pitchFamily="34" charset="0"/>
              <a:cs typeface="Arial" panose="020B0604020202020204" pitchFamily="34" charset="0"/>
            </a:endParaRPr>
          </a:p>
          <a:p>
            <a:pPr marL="12700" algn="ctr">
              <a:spcAft>
                <a:spcPts val="1000"/>
              </a:spcAft>
            </a:pPr>
            <a:endParaRPr lang="en-US" sz="2000" b="1" u="sng" spc="-5" dirty="0">
              <a:solidFill>
                <a:srgbClr val="231F20"/>
              </a:solidFill>
              <a:effectLst/>
              <a:ea typeface="Arial" panose="020B060402020202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4" name="TextBox 3">
            <a:extLst>
              <a:ext uri="{FF2B5EF4-FFF2-40B4-BE49-F238E27FC236}">
                <a16:creationId xmlns:a16="http://schemas.microsoft.com/office/drawing/2014/main" id="{CC32E93B-172A-44A5-BD69-3E4343B0611C}"/>
              </a:ext>
            </a:extLst>
          </p:cNvPr>
          <p:cNvSpPr txBox="1"/>
          <p:nvPr/>
        </p:nvSpPr>
        <p:spPr>
          <a:xfrm>
            <a:off x="304800" y="1470487"/>
            <a:ext cx="5041900" cy="3929281"/>
          </a:xfrm>
          <a:prstGeom prst="rect">
            <a:avLst/>
          </a:prstGeom>
          <a:noFill/>
        </p:spPr>
        <p:txBody>
          <a:bodyPr wrap="square" rtlCol="0">
            <a:spAutoFit/>
          </a:bodyPr>
          <a:lstStyle/>
          <a:p>
            <a:pPr marL="12700" algn="just">
              <a:spcAft>
                <a:spcPts val="1000"/>
              </a:spcAft>
            </a:pP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4: The</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monitor</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will</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displ</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INS</a:t>
            </a:r>
            <a:r>
              <a:rPr lang="en-US" sz="1800" spc="-12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ALL</a:t>
            </a:r>
            <a:r>
              <a:rPr lang="en-US" sz="1800" spc="-12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TION</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screen.</a:t>
            </a:r>
            <a:endParaRPr lang="en-CA" dirty="0">
              <a:latin typeface="Arial" panose="020B0604020202020204" pitchFamily="34" charset="0"/>
              <a:ea typeface="Arial" panose="020B0604020202020204" pitchFamily="34" charset="0"/>
              <a:cs typeface="Arial" panose="020B0604020202020204" pitchFamily="34" charset="0"/>
            </a:endParaRPr>
          </a:p>
          <a:p>
            <a:pPr marL="12700" algn="just">
              <a:spcAft>
                <a:spcPts val="1000"/>
              </a:spcAft>
            </a:pP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Press</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“LEARN NEW SYSTEM”</a:t>
            </a:r>
            <a:r>
              <a:rPr lang="en-US" sz="18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ke</a:t>
            </a:r>
            <a:r>
              <a:rPr lang="en-US" sz="18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p>
          <a:p>
            <a:pPr marL="12700" algn="just">
              <a:spcBef>
                <a:spcPts val="25"/>
              </a:spcBef>
              <a:spcAft>
                <a:spcPts val="1000"/>
              </a:spcAft>
            </a:pP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5: MAN</a:t>
            </a:r>
            <a:r>
              <a:rPr lang="en-US" sz="18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U</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AL LEARN CONFIRM screen will displ</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8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 Press</a:t>
            </a:r>
            <a:r>
              <a:rPr lang="en-US" sz="1800" spc="1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“YE</a:t>
            </a:r>
            <a:r>
              <a:rPr lang="en-US" sz="18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z="1800"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LEARN</a:t>
            </a:r>
            <a:r>
              <a:rPr lang="en-US" sz="1800"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NEW</a:t>
            </a:r>
            <a:r>
              <a:rPr lang="en-US" sz="1800"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SYSTEM”</a:t>
            </a:r>
            <a:r>
              <a:rPr lang="en-US" sz="18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ke</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z="1800"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to</a:t>
            </a:r>
            <a:r>
              <a:rPr lang="en-US" sz="1800"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sta</a:t>
            </a:r>
            <a:r>
              <a:rPr lang="en-US" sz="18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CA" dirty="0">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sensor lea</a:t>
            </a:r>
            <a:r>
              <a:rPr lang="en-US" sz="18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n sequenc</a:t>
            </a:r>
            <a:r>
              <a:rPr lang="en-US" sz="18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z="1800" dirty="0">
                <a:effectLst/>
                <a:latin typeface="Arial" panose="020B0604020202020204" pitchFamily="34" charset="0"/>
                <a:ea typeface="Calibri" panose="020F0502020204030204" pitchFamily="34" charset="0"/>
                <a:cs typeface="Arial" panose="020B0604020202020204" pitchFamily="34" charset="0"/>
              </a:rPr>
              <a:t> </a:t>
            </a:r>
            <a:endParaRPr lang="en-CA" sz="1800" dirty="0">
              <a:effectLst/>
              <a:latin typeface="Arial" panose="020B0604020202020204" pitchFamily="34" charset="0"/>
              <a:ea typeface="Calibri" panose="020F0502020204030204" pitchFamily="34" charset="0"/>
              <a:cs typeface="Arial" panose="020B0604020202020204" pitchFamily="34" charset="0"/>
            </a:endParaRPr>
          </a:p>
          <a:p>
            <a:pPr marL="13335" indent="-635" algn="just">
              <a:spcAft>
                <a:spcPts val="1000"/>
              </a:spcAft>
            </a:pPr>
            <a:r>
              <a:rPr lang="en-US" sz="18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6: Th</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e </a:t>
            </a:r>
            <a:r>
              <a:rPr lang="en-US" sz="18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displ</a:t>
            </a:r>
            <a:r>
              <a:rPr lang="en-US" sz="18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y </a:t>
            </a:r>
            <a:r>
              <a:rPr lang="en-US" sz="18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wil</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l </a:t>
            </a:r>
            <a:r>
              <a:rPr lang="en-US" sz="18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indicat</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e </a:t>
            </a:r>
            <a:r>
              <a:rPr lang="en-US" sz="18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o </a:t>
            </a:r>
            <a:r>
              <a:rPr lang="en-US" sz="18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instal</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l </a:t>
            </a:r>
            <a:r>
              <a:rPr lang="en-US" sz="18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e </a:t>
            </a:r>
            <a:r>
              <a:rPr lang="en-US" sz="18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SPEED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sensor indicating that the speed sensor m</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y n</a:t>
            </a:r>
            <a:r>
              <a:rPr lang="en-US" sz="18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w be connected.</a:t>
            </a:r>
            <a:r>
              <a:rPr lang="en-US" sz="1800" spc="2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Connect the speed senso</a:t>
            </a:r>
            <a:r>
              <a:rPr lang="en-US" sz="18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z="1800" dirty="0">
                <a:effectLst/>
                <a:latin typeface="Arial" panose="020B0604020202020204" pitchFamily="34" charset="0"/>
                <a:ea typeface="Calibri" panose="020F0502020204030204" pitchFamily="34" charset="0"/>
                <a:cs typeface="Arial" panose="020B0604020202020204" pitchFamily="34" charset="0"/>
              </a:rPr>
              <a:t> </a:t>
            </a:r>
            <a:endParaRPr lang="en-CA" sz="1800" dirty="0">
              <a:effectLst/>
              <a:latin typeface="Arial" panose="020B0604020202020204" pitchFamily="34" charset="0"/>
              <a:ea typeface="Calibri" panose="020F0502020204030204" pitchFamily="34" charset="0"/>
              <a:cs typeface="Arial" panose="020B0604020202020204" pitchFamily="34" charset="0"/>
            </a:endParaRPr>
          </a:p>
          <a:p>
            <a:pPr marL="13335" indent="-635" algn="just">
              <a:spcAft>
                <a:spcPts val="1000"/>
              </a:spcAft>
            </a:pP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The process is the same </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or rest of the sensors in the sequenc</a:t>
            </a:r>
            <a:r>
              <a:rPr lang="en-US" sz="18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60AB9956-A2E1-4922-B7CB-7C628976B92A}"/>
              </a:ext>
            </a:extLst>
          </p:cNvPr>
          <p:cNvSpPr txBox="1"/>
          <p:nvPr/>
        </p:nvSpPr>
        <p:spPr>
          <a:xfrm>
            <a:off x="6845300" y="2402046"/>
            <a:ext cx="5041900" cy="369332"/>
          </a:xfrm>
          <a:prstGeom prst="rect">
            <a:avLst/>
          </a:prstGeom>
          <a:noFill/>
        </p:spPr>
        <p:txBody>
          <a:bodyPr wrap="square">
            <a:spAutoFit/>
          </a:bodyPr>
          <a:lstStyle/>
          <a:p>
            <a:pPr marL="12700">
              <a:spcAft>
                <a:spcPts val="1000"/>
              </a:spcAft>
            </a:pP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89" name="Group 2">
            <a:extLst>
              <a:ext uri="{FF2B5EF4-FFF2-40B4-BE49-F238E27FC236}">
                <a16:creationId xmlns:a16="http://schemas.microsoft.com/office/drawing/2014/main" id="{FA43CC90-4D46-44C6-8DE8-4FEBDCA5A3B0}"/>
              </a:ext>
            </a:extLst>
          </p:cNvPr>
          <p:cNvGrpSpPr>
            <a:grpSpLocks/>
          </p:cNvGrpSpPr>
          <p:nvPr/>
        </p:nvGrpSpPr>
        <p:grpSpPr bwMode="auto">
          <a:xfrm>
            <a:off x="7399975" y="540300"/>
            <a:ext cx="3028950" cy="1746250"/>
            <a:chOff x="6030" y="2340"/>
            <a:chExt cx="4770" cy="2750"/>
          </a:xfrm>
        </p:grpSpPr>
        <p:pic>
          <p:nvPicPr>
            <p:cNvPr id="90" name="Picture 3">
              <a:extLst>
                <a:ext uri="{FF2B5EF4-FFF2-40B4-BE49-F238E27FC236}">
                  <a16:creationId xmlns:a16="http://schemas.microsoft.com/office/drawing/2014/main" id="{F3634EE8-A8D4-4B91-AF6A-4E0F0ACCD6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0" y="2340"/>
              <a:ext cx="4770" cy="2750"/>
            </a:xfrm>
            <a:prstGeom prst="rect">
              <a:avLst/>
            </a:prstGeom>
            <a:noFill/>
            <a:extLst>
              <a:ext uri="{909E8E84-426E-40DD-AFC4-6F175D3DCCD1}">
                <a14:hiddenFill xmlns:a14="http://schemas.microsoft.com/office/drawing/2010/main">
                  <a:solidFill>
                    <a:srgbClr val="FFFFFF"/>
                  </a:solidFill>
                </a14:hiddenFill>
              </a:ext>
            </a:extLst>
          </p:spPr>
        </p:pic>
        <p:grpSp>
          <p:nvGrpSpPr>
            <p:cNvPr id="91" name="Group 4">
              <a:extLst>
                <a:ext uri="{FF2B5EF4-FFF2-40B4-BE49-F238E27FC236}">
                  <a16:creationId xmlns:a16="http://schemas.microsoft.com/office/drawing/2014/main" id="{D48C81FA-8359-4F87-9BC9-10BE9E928DD8}"/>
                </a:ext>
              </a:extLst>
            </p:cNvPr>
            <p:cNvGrpSpPr>
              <a:grpSpLocks/>
            </p:cNvGrpSpPr>
            <p:nvPr/>
          </p:nvGrpSpPr>
          <p:grpSpPr bwMode="auto">
            <a:xfrm>
              <a:off x="6040" y="2350"/>
              <a:ext cx="482" cy="482"/>
              <a:chOff x="6040" y="2350"/>
              <a:chExt cx="482" cy="482"/>
            </a:xfrm>
          </p:grpSpPr>
          <p:sp>
            <p:nvSpPr>
              <p:cNvPr id="113" name="Freeform 5">
                <a:extLst>
                  <a:ext uri="{FF2B5EF4-FFF2-40B4-BE49-F238E27FC236}">
                    <a16:creationId xmlns:a16="http://schemas.microsoft.com/office/drawing/2014/main" id="{BEA94D92-AB33-4C76-B45F-783A6CCAA95B}"/>
                  </a:ext>
                </a:extLst>
              </p:cNvPr>
              <p:cNvSpPr>
                <a:spLocks/>
              </p:cNvSpPr>
              <p:nvPr/>
            </p:nvSpPr>
            <p:spPr bwMode="auto">
              <a:xfrm>
                <a:off x="6040" y="2350"/>
                <a:ext cx="482" cy="482"/>
              </a:xfrm>
              <a:custGeom>
                <a:avLst/>
                <a:gdLst>
                  <a:gd name="T0" fmla="+- 0 6282 6040"/>
                  <a:gd name="T1" fmla="*/ T0 w 482"/>
                  <a:gd name="T2" fmla="+- 0 2350 2350"/>
                  <a:gd name="T3" fmla="*/ 2350 h 482"/>
                  <a:gd name="T4" fmla="+- 0 6214 6040"/>
                  <a:gd name="T5" fmla="*/ T4 w 482"/>
                  <a:gd name="T6" fmla="+- 0 2360 2350"/>
                  <a:gd name="T7" fmla="*/ 2360 h 482"/>
                  <a:gd name="T8" fmla="+- 0 6154 6040"/>
                  <a:gd name="T9" fmla="*/ T8 w 482"/>
                  <a:gd name="T10" fmla="+- 0 2386 2350"/>
                  <a:gd name="T11" fmla="*/ 2386 h 482"/>
                  <a:gd name="T12" fmla="+- 0 6104 6040"/>
                  <a:gd name="T13" fmla="*/ T12 w 482"/>
                  <a:gd name="T14" fmla="+- 0 2428 2350"/>
                  <a:gd name="T15" fmla="*/ 2428 h 482"/>
                  <a:gd name="T16" fmla="+- 0 6067 6040"/>
                  <a:gd name="T17" fmla="*/ T16 w 482"/>
                  <a:gd name="T18" fmla="+- 0 2481 2350"/>
                  <a:gd name="T19" fmla="*/ 2481 h 482"/>
                  <a:gd name="T20" fmla="+- 0 6045 6040"/>
                  <a:gd name="T21" fmla="*/ T20 w 482"/>
                  <a:gd name="T22" fmla="+- 0 2543 2350"/>
                  <a:gd name="T23" fmla="*/ 2543 h 482"/>
                  <a:gd name="T24" fmla="+- 0 6040 6040"/>
                  <a:gd name="T25" fmla="*/ T24 w 482"/>
                  <a:gd name="T26" fmla="+- 0 2589 2350"/>
                  <a:gd name="T27" fmla="*/ 2589 h 482"/>
                  <a:gd name="T28" fmla="+- 0 6041 6040"/>
                  <a:gd name="T29" fmla="*/ T28 w 482"/>
                  <a:gd name="T30" fmla="+- 0 2612 2350"/>
                  <a:gd name="T31" fmla="*/ 2612 h 482"/>
                  <a:gd name="T32" fmla="+- 0 6057 6040"/>
                  <a:gd name="T33" fmla="*/ T32 w 482"/>
                  <a:gd name="T34" fmla="+- 0 2678 2350"/>
                  <a:gd name="T35" fmla="*/ 2678 h 482"/>
                  <a:gd name="T36" fmla="+- 0 6089 6040"/>
                  <a:gd name="T37" fmla="*/ T36 w 482"/>
                  <a:gd name="T38" fmla="+- 0 2735 2350"/>
                  <a:gd name="T39" fmla="*/ 2735 h 482"/>
                  <a:gd name="T40" fmla="+- 0 6134 6040"/>
                  <a:gd name="T41" fmla="*/ T40 w 482"/>
                  <a:gd name="T42" fmla="+- 0 2782 2350"/>
                  <a:gd name="T43" fmla="*/ 2782 h 482"/>
                  <a:gd name="T44" fmla="+- 0 6191 6040"/>
                  <a:gd name="T45" fmla="*/ T44 w 482"/>
                  <a:gd name="T46" fmla="+- 0 2814 2350"/>
                  <a:gd name="T47" fmla="*/ 2814 h 482"/>
                  <a:gd name="T48" fmla="+- 0 6255 6040"/>
                  <a:gd name="T49" fmla="*/ T48 w 482"/>
                  <a:gd name="T50" fmla="+- 0 2830 2350"/>
                  <a:gd name="T51" fmla="*/ 2830 h 482"/>
                  <a:gd name="T52" fmla="+- 0 6281 6040"/>
                  <a:gd name="T53" fmla="*/ T52 w 482"/>
                  <a:gd name="T54" fmla="+- 0 2832 2350"/>
                  <a:gd name="T55" fmla="*/ 2832 h 482"/>
                  <a:gd name="T56" fmla="+- 0 6304 6040"/>
                  <a:gd name="T57" fmla="*/ T56 w 482"/>
                  <a:gd name="T58" fmla="+- 0 2831 2350"/>
                  <a:gd name="T59" fmla="*/ 2831 h 482"/>
                  <a:gd name="T60" fmla="+- 0 6369 6040"/>
                  <a:gd name="T61" fmla="*/ T60 w 482"/>
                  <a:gd name="T62" fmla="+- 0 2815 2350"/>
                  <a:gd name="T63" fmla="*/ 2815 h 482"/>
                  <a:gd name="T64" fmla="+- 0 6426 6040"/>
                  <a:gd name="T65" fmla="*/ T64 w 482"/>
                  <a:gd name="T66" fmla="+- 0 2783 2350"/>
                  <a:gd name="T67" fmla="*/ 2783 h 482"/>
                  <a:gd name="T68" fmla="+- 0 6472 6040"/>
                  <a:gd name="T69" fmla="*/ T68 w 482"/>
                  <a:gd name="T70" fmla="+- 0 2737 2350"/>
                  <a:gd name="T71" fmla="*/ 2737 h 482"/>
                  <a:gd name="T72" fmla="+- 0 6505 6040"/>
                  <a:gd name="T73" fmla="*/ T72 w 482"/>
                  <a:gd name="T74" fmla="+- 0 2680 2350"/>
                  <a:gd name="T75" fmla="*/ 2680 h 482"/>
                  <a:gd name="T76" fmla="+- 0 6521 6040"/>
                  <a:gd name="T77" fmla="*/ T76 w 482"/>
                  <a:gd name="T78" fmla="+- 0 2615 2350"/>
                  <a:gd name="T79" fmla="*/ 2615 h 482"/>
                  <a:gd name="T80" fmla="+- 0 6522 6040"/>
                  <a:gd name="T81" fmla="*/ T80 w 482"/>
                  <a:gd name="T82" fmla="+- 0 2592 2350"/>
                  <a:gd name="T83" fmla="*/ 2592 h 482"/>
                  <a:gd name="T84" fmla="+- 0 6521 6040"/>
                  <a:gd name="T85" fmla="*/ T84 w 482"/>
                  <a:gd name="T86" fmla="+- 0 2568 2350"/>
                  <a:gd name="T87" fmla="*/ 2568 h 482"/>
                  <a:gd name="T88" fmla="+- 0 6505 6040"/>
                  <a:gd name="T89" fmla="*/ T88 w 482"/>
                  <a:gd name="T90" fmla="+- 0 2503 2350"/>
                  <a:gd name="T91" fmla="*/ 2503 h 482"/>
                  <a:gd name="T92" fmla="+- 0 6473 6040"/>
                  <a:gd name="T93" fmla="*/ T92 w 482"/>
                  <a:gd name="T94" fmla="+- 0 2446 2350"/>
                  <a:gd name="T95" fmla="*/ 2446 h 482"/>
                  <a:gd name="T96" fmla="+- 0 6427 6040"/>
                  <a:gd name="T97" fmla="*/ T96 w 482"/>
                  <a:gd name="T98" fmla="+- 0 2400 2350"/>
                  <a:gd name="T99" fmla="*/ 2400 h 482"/>
                  <a:gd name="T100" fmla="+- 0 6371 6040"/>
                  <a:gd name="T101" fmla="*/ T100 w 482"/>
                  <a:gd name="T102" fmla="+- 0 2367 2350"/>
                  <a:gd name="T103" fmla="*/ 2367 h 482"/>
                  <a:gd name="T104" fmla="+- 0 6305 6040"/>
                  <a:gd name="T105" fmla="*/ T104 w 482"/>
                  <a:gd name="T106" fmla="+- 0 2351 2350"/>
                  <a:gd name="T107" fmla="*/ 2351 h 482"/>
                  <a:gd name="T108" fmla="+- 0 6282 6040"/>
                  <a:gd name="T109" fmla="*/ T108 w 482"/>
                  <a:gd name="T110" fmla="+- 0 2350 2350"/>
                  <a:gd name="T111" fmla="*/ 2350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10"/>
                    </a:lnTo>
                    <a:lnTo>
                      <a:pt x="114" y="36"/>
                    </a:lnTo>
                    <a:lnTo>
                      <a:pt x="64" y="78"/>
                    </a:lnTo>
                    <a:lnTo>
                      <a:pt x="27" y="131"/>
                    </a:lnTo>
                    <a:lnTo>
                      <a:pt x="5" y="193"/>
                    </a:lnTo>
                    <a:lnTo>
                      <a:pt x="0" y="239"/>
                    </a:lnTo>
                    <a:lnTo>
                      <a:pt x="1" y="262"/>
                    </a:lnTo>
                    <a:lnTo>
                      <a:pt x="17" y="328"/>
                    </a:lnTo>
                    <a:lnTo>
                      <a:pt x="49" y="385"/>
                    </a:lnTo>
                    <a:lnTo>
                      <a:pt x="94" y="432"/>
                    </a:lnTo>
                    <a:lnTo>
                      <a:pt x="151" y="464"/>
                    </a:lnTo>
                    <a:lnTo>
                      <a:pt x="215" y="480"/>
                    </a:lnTo>
                    <a:lnTo>
                      <a:pt x="241" y="482"/>
                    </a:lnTo>
                    <a:lnTo>
                      <a:pt x="264" y="481"/>
                    </a:lnTo>
                    <a:lnTo>
                      <a:pt x="329" y="465"/>
                    </a:lnTo>
                    <a:lnTo>
                      <a:pt x="386" y="433"/>
                    </a:lnTo>
                    <a:lnTo>
                      <a:pt x="432" y="387"/>
                    </a:lnTo>
                    <a:lnTo>
                      <a:pt x="465" y="330"/>
                    </a:lnTo>
                    <a:lnTo>
                      <a:pt x="481" y="265"/>
                    </a:lnTo>
                    <a:lnTo>
                      <a:pt x="482" y="242"/>
                    </a:lnTo>
                    <a:lnTo>
                      <a:pt x="481" y="218"/>
                    </a:lnTo>
                    <a:lnTo>
                      <a:pt x="465" y="153"/>
                    </a:lnTo>
                    <a:lnTo>
                      <a:pt x="433" y="96"/>
                    </a:lnTo>
                    <a:lnTo>
                      <a:pt x="387" y="50"/>
                    </a:lnTo>
                    <a:lnTo>
                      <a:pt x="331" y="17"/>
                    </a:lnTo>
                    <a:lnTo>
                      <a:pt x="265" y="1"/>
                    </a:lnTo>
                    <a:lnTo>
                      <a:pt x="242"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grpSp>
        <p:grpSp>
          <p:nvGrpSpPr>
            <p:cNvPr id="92" name="Group 6">
              <a:extLst>
                <a:ext uri="{FF2B5EF4-FFF2-40B4-BE49-F238E27FC236}">
                  <a16:creationId xmlns:a16="http://schemas.microsoft.com/office/drawing/2014/main" id="{9198EE6D-FE11-4B36-8133-EDF8910983F3}"/>
                </a:ext>
              </a:extLst>
            </p:cNvPr>
            <p:cNvGrpSpPr>
              <a:grpSpLocks/>
            </p:cNvGrpSpPr>
            <p:nvPr/>
          </p:nvGrpSpPr>
          <p:grpSpPr bwMode="auto">
            <a:xfrm>
              <a:off x="6040" y="2350"/>
              <a:ext cx="482" cy="482"/>
              <a:chOff x="6040" y="2350"/>
              <a:chExt cx="482" cy="482"/>
            </a:xfrm>
          </p:grpSpPr>
          <p:sp>
            <p:nvSpPr>
              <p:cNvPr id="112" name="Freeform 7">
                <a:extLst>
                  <a:ext uri="{FF2B5EF4-FFF2-40B4-BE49-F238E27FC236}">
                    <a16:creationId xmlns:a16="http://schemas.microsoft.com/office/drawing/2014/main" id="{056D34E5-13A4-42BC-8A38-8A058056B536}"/>
                  </a:ext>
                </a:extLst>
              </p:cNvPr>
              <p:cNvSpPr>
                <a:spLocks/>
              </p:cNvSpPr>
              <p:nvPr/>
            </p:nvSpPr>
            <p:spPr bwMode="auto">
              <a:xfrm>
                <a:off x="6040" y="2350"/>
                <a:ext cx="482" cy="482"/>
              </a:xfrm>
              <a:custGeom>
                <a:avLst/>
                <a:gdLst>
                  <a:gd name="T0" fmla="+- 0 6281 6040"/>
                  <a:gd name="T1" fmla="*/ T0 w 482"/>
                  <a:gd name="T2" fmla="+- 0 2832 2350"/>
                  <a:gd name="T3" fmla="*/ 2832 h 482"/>
                  <a:gd name="T4" fmla="+- 0 6348 6040"/>
                  <a:gd name="T5" fmla="*/ T4 w 482"/>
                  <a:gd name="T6" fmla="+- 0 2822 2350"/>
                  <a:gd name="T7" fmla="*/ 2822 h 482"/>
                  <a:gd name="T8" fmla="+- 0 6409 6040"/>
                  <a:gd name="T9" fmla="*/ T8 w 482"/>
                  <a:gd name="T10" fmla="+- 0 2795 2350"/>
                  <a:gd name="T11" fmla="*/ 2795 h 482"/>
                  <a:gd name="T12" fmla="+- 0 6459 6040"/>
                  <a:gd name="T13" fmla="*/ T12 w 482"/>
                  <a:gd name="T14" fmla="+- 0 2754 2350"/>
                  <a:gd name="T15" fmla="*/ 2754 h 482"/>
                  <a:gd name="T16" fmla="+- 0 6496 6040"/>
                  <a:gd name="T17" fmla="*/ T16 w 482"/>
                  <a:gd name="T18" fmla="+- 0 2700 2350"/>
                  <a:gd name="T19" fmla="*/ 2700 h 482"/>
                  <a:gd name="T20" fmla="+- 0 6517 6040"/>
                  <a:gd name="T21" fmla="*/ T20 w 482"/>
                  <a:gd name="T22" fmla="+- 0 2637 2350"/>
                  <a:gd name="T23" fmla="*/ 2637 h 482"/>
                  <a:gd name="T24" fmla="+- 0 6522 6040"/>
                  <a:gd name="T25" fmla="*/ T24 w 482"/>
                  <a:gd name="T26" fmla="+- 0 2592 2350"/>
                  <a:gd name="T27" fmla="*/ 2592 h 482"/>
                  <a:gd name="T28" fmla="+- 0 6521 6040"/>
                  <a:gd name="T29" fmla="*/ T28 w 482"/>
                  <a:gd name="T30" fmla="+- 0 2568 2350"/>
                  <a:gd name="T31" fmla="*/ 2568 h 482"/>
                  <a:gd name="T32" fmla="+- 0 6505 6040"/>
                  <a:gd name="T33" fmla="*/ T32 w 482"/>
                  <a:gd name="T34" fmla="+- 0 2503 2350"/>
                  <a:gd name="T35" fmla="*/ 2503 h 482"/>
                  <a:gd name="T36" fmla="+- 0 6473 6040"/>
                  <a:gd name="T37" fmla="*/ T36 w 482"/>
                  <a:gd name="T38" fmla="+- 0 2446 2350"/>
                  <a:gd name="T39" fmla="*/ 2446 h 482"/>
                  <a:gd name="T40" fmla="+- 0 6427 6040"/>
                  <a:gd name="T41" fmla="*/ T40 w 482"/>
                  <a:gd name="T42" fmla="+- 0 2400 2350"/>
                  <a:gd name="T43" fmla="*/ 2400 h 482"/>
                  <a:gd name="T44" fmla="+- 0 6371 6040"/>
                  <a:gd name="T45" fmla="*/ T44 w 482"/>
                  <a:gd name="T46" fmla="+- 0 2367 2350"/>
                  <a:gd name="T47" fmla="*/ 2367 h 482"/>
                  <a:gd name="T48" fmla="+- 0 6305 6040"/>
                  <a:gd name="T49" fmla="*/ T48 w 482"/>
                  <a:gd name="T50" fmla="+- 0 2351 2350"/>
                  <a:gd name="T51" fmla="*/ 2351 h 482"/>
                  <a:gd name="T52" fmla="+- 0 6282 6040"/>
                  <a:gd name="T53" fmla="*/ T52 w 482"/>
                  <a:gd name="T54" fmla="+- 0 2350 2350"/>
                  <a:gd name="T55" fmla="*/ 2350 h 482"/>
                  <a:gd name="T56" fmla="+- 0 6259 6040"/>
                  <a:gd name="T57" fmla="*/ T56 w 482"/>
                  <a:gd name="T58" fmla="+- 0 2351 2350"/>
                  <a:gd name="T59" fmla="*/ 2351 h 482"/>
                  <a:gd name="T60" fmla="+- 0 6193 6040"/>
                  <a:gd name="T61" fmla="*/ T60 w 482"/>
                  <a:gd name="T62" fmla="+- 0 2367 2350"/>
                  <a:gd name="T63" fmla="*/ 2367 h 482"/>
                  <a:gd name="T64" fmla="+- 0 6136 6040"/>
                  <a:gd name="T65" fmla="*/ T64 w 482"/>
                  <a:gd name="T66" fmla="+- 0 2399 2350"/>
                  <a:gd name="T67" fmla="*/ 2399 h 482"/>
                  <a:gd name="T68" fmla="+- 0 6090 6040"/>
                  <a:gd name="T69" fmla="*/ T68 w 482"/>
                  <a:gd name="T70" fmla="+- 0 2444 2350"/>
                  <a:gd name="T71" fmla="*/ 2444 h 482"/>
                  <a:gd name="T72" fmla="+- 0 6057 6040"/>
                  <a:gd name="T73" fmla="*/ T72 w 482"/>
                  <a:gd name="T74" fmla="+- 0 2501 2350"/>
                  <a:gd name="T75" fmla="*/ 2501 h 482"/>
                  <a:gd name="T76" fmla="+- 0 6041 6040"/>
                  <a:gd name="T77" fmla="*/ T76 w 482"/>
                  <a:gd name="T78" fmla="+- 0 2566 2350"/>
                  <a:gd name="T79" fmla="*/ 2566 h 482"/>
                  <a:gd name="T80" fmla="+- 0 6040 6040"/>
                  <a:gd name="T81" fmla="*/ T80 w 482"/>
                  <a:gd name="T82" fmla="+- 0 2589 2350"/>
                  <a:gd name="T83" fmla="*/ 2589 h 482"/>
                  <a:gd name="T84" fmla="+- 0 6041 6040"/>
                  <a:gd name="T85" fmla="*/ T84 w 482"/>
                  <a:gd name="T86" fmla="+- 0 2612 2350"/>
                  <a:gd name="T87" fmla="*/ 2612 h 482"/>
                  <a:gd name="T88" fmla="+- 0 6057 6040"/>
                  <a:gd name="T89" fmla="*/ T88 w 482"/>
                  <a:gd name="T90" fmla="+- 0 2678 2350"/>
                  <a:gd name="T91" fmla="*/ 2678 h 482"/>
                  <a:gd name="T92" fmla="+- 0 6089 6040"/>
                  <a:gd name="T93" fmla="*/ T92 w 482"/>
                  <a:gd name="T94" fmla="+- 0 2735 2350"/>
                  <a:gd name="T95" fmla="*/ 2735 h 482"/>
                  <a:gd name="T96" fmla="+- 0 6134 6040"/>
                  <a:gd name="T97" fmla="*/ T96 w 482"/>
                  <a:gd name="T98" fmla="+- 0 2782 2350"/>
                  <a:gd name="T99" fmla="*/ 2782 h 482"/>
                  <a:gd name="T100" fmla="+- 0 6191 6040"/>
                  <a:gd name="T101" fmla="*/ T100 w 482"/>
                  <a:gd name="T102" fmla="+- 0 2814 2350"/>
                  <a:gd name="T103" fmla="*/ 2814 h 482"/>
                  <a:gd name="T104" fmla="+- 0 6255 6040"/>
                  <a:gd name="T105" fmla="*/ T104 w 482"/>
                  <a:gd name="T106" fmla="+- 0 2830 2350"/>
                  <a:gd name="T107" fmla="*/ 2830 h 482"/>
                  <a:gd name="T108" fmla="+- 0 6281 6040"/>
                  <a:gd name="T109" fmla="*/ T108 w 482"/>
                  <a:gd name="T110" fmla="+- 0 2832 2350"/>
                  <a:gd name="T111" fmla="*/ 2832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1" y="482"/>
                    </a:moveTo>
                    <a:lnTo>
                      <a:pt x="308" y="472"/>
                    </a:lnTo>
                    <a:lnTo>
                      <a:pt x="369" y="445"/>
                    </a:lnTo>
                    <a:lnTo>
                      <a:pt x="419" y="404"/>
                    </a:lnTo>
                    <a:lnTo>
                      <a:pt x="456" y="350"/>
                    </a:lnTo>
                    <a:lnTo>
                      <a:pt x="477" y="287"/>
                    </a:lnTo>
                    <a:lnTo>
                      <a:pt x="482" y="242"/>
                    </a:lnTo>
                    <a:lnTo>
                      <a:pt x="481" y="218"/>
                    </a:lnTo>
                    <a:lnTo>
                      <a:pt x="465" y="153"/>
                    </a:lnTo>
                    <a:lnTo>
                      <a:pt x="433" y="96"/>
                    </a:lnTo>
                    <a:lnTo>
                      <a:pt x="387" y="50"/>
                    </a:lnTo>
                    <a:lnTo>
                      <a:pt x="331" y="17"/>
                    </a:lnTo>
                    <a:lnTo>
                      <a:pt x="265" y="1"/>
                    </a:lnTo>
                    <a:lnTo>
                      <a:pt x="242" y="0"/>
                    </a:lnTo>
                    <a:lnTo>
                      <a:pt x="219" y="1"/>
                    </a:lnTo>
                    <a:lnTo>
                      <a:pt x="153" y="17"/>
                    </a:lnTo>
                    <a:lnTo>
                      <a:pt x="96" y="49"/>
                    </a:lnTo>
                    <a:lnTo>
                      <a:pt x="50" y="94"/>
                    </a:lnTo>
                    <a:lnTo>
                      <a:pt x="17" y="151"/>
                    </a:lnTo>
                    <a:lnTo>
                      <a:pt x="1" y="216"/>
                    </a:lnTo>
                    <a:lnTo>
                      <a:pt x="0" y="239"/>
                    </a:lnTo>
                    <a:lnTo>
                      <a:pt x="1" y="262"/>
                    </a:lnTo>
                    <a:lnTo>
                      <a:pt x="17" y="328"/>
                    </a:lnTo>
                    <a:lnTo>
                      <a:pt x="49" y="385"/>
                    </a:lnTo>
                    <a:lnTo>
                      <a:pt x="94" y="432"/>
                    </a:lnTo>
                    <a:lnTo>
                      <a:pt x="151" y="464"/>
                    </a:lnTo>
                    <a:lnTo>
                      <a:pt x="215" y="480"/>
                    </a:lnTo>
                    <a:lnTo>
                      <a:pt x="241" y="482"/>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93" name="Group 8">
              <a:extLst>
                <a:ext uri="{FF2B5EF4-FFF2-40B4-BE49-F238E27FC236}">
                  <a16:creationId xmlns:a16="http://schemas.microsoft.com/office/drawing/2014/main" id="{340BFBC1-17C4-47D2-B119-8E0EC1E32682}"/>
                </a:ext>
              </a:extLst>
            </p:cNvPr>
            <p:cNvGrpSpPr>
              <a:grpSpLocks/>
            </p:cNvGrpSpPr>
            <p:nvPr/>
          </p:nvGrpSpPr>
          <p:grpSpPr bwMode="auto">
            <a:xfrm>
              <a:off x="7082" y="3482"/>
              <a:ext cx="151" cy="367"/>
              <a:chOff x="7082" y="3482"/>
              <a:chExt cx="151" cy="367"/>
            </a:xfrm>
          </p:grpSpPr>
          <p:sp>
            <p:nvSpPr>
              <p:cNvPr id="111" name="Freeform 9">
                <a:extLst>
                  <a:ext uri="{FF2B5EF4-FFF2-40B4-BE49-F238E27FC236}">
                    <a16:creationId xmlns:a16="http://schemas.microsoft.com/office/drawing/2014/main" id="{19E8B2CE-7814-4BE3-8DCB-9375F67750FC}"/>
                  </a:ext>
                </a:extLst>
              </p:cNvPr>
              <p:cNvSpPr>
                <a:spLocks/>
              </p:cNvSpPr>
              <p:nvPr/>
            </p:nvSpPr>
            <p:spPr bwMode="auto">
              <a:xfrm>
                <a:off x="7082" y="3482"/>
                <a:ext cx="151" cy="367"/>
              </a:xfrm>
              <a:custGeom>
                <a:avLst/>
                <a:gdLst>
                  <a:gd name="T0" fmla="+- 0 7085 7082"/>
                  <a:gd name="T1" fmla="*/ T0 w 151"/>
                  <a:gd name="T2" fmla="+- 0 3482 3482"/>
                  <a:gd name="T3" fmla="*/ 3482 h 367"/>
                  <a:gd name="T4" fmla="+- 0 7082 7082"/>
                  <a:gd name="T5" fmla="*/ T4 w 151"/>
                  <a:gd name="T6" fmla="+- 0 3850 3482"/>
                  <a:gd name="T7" fmla="*/ 3850 h 367"/>
                  <a:gd name="T8" fmla="+- 0 7232 7082"/>
                  <a:gd name="T9" fmla="*/ T8 w 151"/>
                  <a:gd name="T10" fmla="+- 0 3819 3482"/>
                  <a:gd name="T11" fmla="*/ 3819 h 367"/>
                  <a:gd name="T12" fmla="+- 0 7085 7082"/>
                  <a:gd name="T13" fmla="*/ T12 w 151"/>
                  <a:gd name="T14" fmla="+- 0 3482 3482"/>
                  <a:gd name="T15" fmla="*/ 3482 h 367"/>
                </a:gdLst>
                <a:ahLst/>
                <a:cxnLst>
                  <a:cxn ang="0">
                    <a:pos x="T1" y="T3"/>
                  </a:cxn>
                  <a:cxn ang="0">
                    <a:pos x="T5" y="T7"/>
                  </a:cxn>
                  <a:cxn ang="0">
                    <a:pos x="T9" y="T11"/>
                  </a:cxn>
                  <a:cxn ang="0">
                    <a:pos x="T13" y="T15"/>
                  </a:cxn>
                </a:cxnLst>
                <a:rect l="0" t="0" r="r" b="b"/>
                <a:pathLst>
                  <a:path w="151" h="367">
                    <a:moveTo>
                      <a:pt x="3" y="0"/>
                    </a:moveTo>
                    <a:lnTo>
                      <a:pt x="0" y="368"/>
                    </a:lnTo>
                    <a:lnTo>
                      <a:pt x="150" y="337"/>
                    </a:lnTo>
                    <a:lnTo>
                      <a:pt x="3"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94" name="Group 10">
              <a:extLst>
                <a:ext uri="{FF2B5EF4-FFF2-40B4-BE49-F238E27FC236}">
                  <a16:creationId xmlns:a16="http://schemas.microsoft.com/office/drawing/2014/main" id="{E3354809-E792-4B7B-8685-38271927DA87}"/>
                </a:ext>
              </a:extLst>
            </p:cNvPr>
            <p:cNvGrpSpPr>
              <a:grpSpLocks/>
            </p:cNvGrpSpPr>
            <p:nvPr/>
          </p:nvGrpSpPr>
          <p:grpSpPr bwMode="auto">
            <a:xfrm>
              <a:off x="7082" y="3482"/>
              <a:ext cx="151" cy="368"/>
              <a:chOff x="7082" y="3482"/>
              <a:chExt cx="151" cy="368"/>
            </a:xfrm>
          </p:grpSpPr>
          <p:sp>
            <p:nvSpPr>
              <p:cNvPr id="110" name="Freeform 11">
                <a:extLst>
                  <a:ext uri="{FF2B5EF4-FFF2-40B4-BE49-F238E27FC236}">
                    <a16:creationId xmlns:a16="http://schemas.microsoft.com/office/drawing/2014/main" id="{316A769C-FA75-476C-9842-8AC159499C35}"/>
                  </a:ext>
                </a:extLst>
              </p:cNvPr>
              <p:cNvSpPr>
                <a:spLocks/>
              </p:cNvSpPr>
              <p:nvPr/>
            </p:nvSpPr>
            <p:spPr bwMode="auto">
              <a:xfrm>
                <a:off x="7082" y="3482"/>
                <a:ext cx="151" cy="368"/>
              </a:xfrm>
              <a:custGeom>
                <a:avLst/>
                <a:gdLst>
                  <a:gd name="T0" fmla="+- 0 7085 7082"/>
                  <a:gd name="T1" fmla="*/ T0 w 151"/>
                  <a:gd name="T2" fmla="+- 0 3482 3482"/>
                  <a:gd name="T3" fmla="*/ 3482 h 368"/>
                  <a:gd name="T4" fmla="+- 0 7082 7082"/>
                  <a:gd name="T5" fmla="*/ T4 w 151"/>
                  <a:gd name="T6" fmla="+- 0 3850 3482"/>
                  <a:gd name="T7" fmla="*/ 3850 h 368"/>
                  <a:gd name="T8" fmla="+- 0 7232 7082"/>
                  <a:gd name="T9" fmla="*/ T8 w 151"/>
                  <a:gd name="T10" fmla="+- 0 3819 3482"/>
                  <a:gd name="T11" fmla="*/ 3819 h 368"/>
                  <a:gd name="T12" fmla="+- 0 7085 7082"/>
                  <a:gd name="T13" fmla="*/ T12 w 151"/>
                  <a:gd name="T14" fmla="+- 0 3482 3482"/>
                  <a:gd name="T15" fmla="*/ 3482 h 368"/>
                </a:gdLst>
                <a:ahLst/>
                <a:cxnLst>
                  <a:cxn ang="0">
                    <a:pos x="T1" y="T3"/>
                  </a:cxn>
                  <a:cxn ang="0">
                    <a:pos x="T5" y="T7"/>
                  </a:cxn>
                  <a:cxn ang="0">
                    <a:pos x="T9" y="T11"/>
                  </a:cxn>
                  <a:cxn ang="0">
                    <a:pos x="T13" y="T15"/>
                  </a:cxn>
                </a:cxnLst>
                <a:rect l="0" t="0" r="r" b="b"/>
                <a:pathLst>
                  <a:path w="151" h="368">
                    <a:moveTo>
                      <a:pt x="3" y="0"/>
                    </a:moveTo>
                    <a:lnTo>
                      <a:pt x="0" y="368"/>
                    </a:lnTo>
                    <a:lnTo>
                      <a:pt x="150" y="337"/>
                    </a:lnTo>
                    <a:lnTo>
                      <a:pt x="3"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95" name="Group 12">
              <a:extLst>
                <a:ext uri="{FF2B5EF4-FFF2-40B4-BE49-F238E27FC236}">
                  <a16:creationId xmlns:a16="http://schemas.microsoft.com/office/drawing/2014/main" id="{C9AA4F02-A587-4DB7-A603-D053E81DBEE6}"/>
                </a:ext>
              </a:extLst>
            </p:cNvPr>
            <p:cNvGrpSpPr>
              <a:grpSpLocks/>
            </p:cNvGrpSpPr>
            <p:nvPr/>
          </p:nvGrpSpPr>
          <p:grpSpPr bwMode="auto">
            <a:xfrm>
              <a:off x="7124" y="3809"/>
              <a:ext cx="226" cy="833"/>
              <a:chOff x="7124" y="3809"/>
              <a:chExt cx="226" cy="833"/>
            </a:xfrm>
          </p:grpSpPr>
          <p:sp>
            <p:nvSpPr>
              <p:cNvPr id="109" name="Freeform 13">
                <a:extLst>
                  <a:ext uri="{FF2B5EF4-FFF2-40B4-BE49-F238E27FC236}">
                    <a16:creationId xmlns:a16="http://schemas.microsoft.com/office/drawing/2014/main" id="{5F65708B-490D-461D-BDBE-81414EF6E0D7}"/>
                  </a:ext>
                </a:extLst>
              </p:cNvPr>
              <p:cNvSpPr>
                <a:spLocks/>
              </p:cNvSpPr>
              <p:nvPr/>
            </p:nvSpPr>
            <p:spPr bwMode="auto">
              <a:xfrm>
                <a:off x="7124" y="3809"/>
                <a:ext cx="226" cy="833"/>
              </a:xfrm>
              <a:custGeom>
                <a:avLst/>
                <a:gdLst>
                  <a:gd name="T0" fmla="+- 0 7182 7124"/>
                  <a:gd name="T1" fmla="*/ T0 w 226"/>
                  <a:gd name="T2" fmla="+- 0 3809 3809"/>
                  <a:gd name="T3" fmla="*/ 3809 h 833"/>
                  <a:gd name="T4" fmla="+- 0 7124 7124"/>
                  <a:gd name="T5" fmla="*/ T4 w 226"/>
                  <a:gd name="T6" fmla="+- 0 3820 3809"/>
                  <a:gd name="T7" fmla="*/ 3820 h 833"/>
                  <a:gd name="T8" fmla="+- 0 7291 7124"/>
                  <a:gd name="T9" fmla="*/ T8 w 226"/>
                  <a:gd name="T10" fmla="+- 0 4641 3809"/>
                  <a:gd name="T11" fmla="*/ 4641 h 833"/>
                  <a:gd name="T12" fmla="+- 0 7349 7124"/>
                  <a:gd name="T13" fmla="*/ T12 w 226"/>
                  <a:gd name="T14" fmla="+- 0 4629 3809"/>
                  <a:gd name="T15" fmla="*/ 4629 h 833"/>
                  <a:gd name="T16" fmla="+- 0 7182 7124"/>
                  <a:gd name="T17" fmla="*/ T16 w 226"/>
                  <a:gd name="T18" fmla="+- 0 3809 3809"/>
                  <a:gd name="T19" fmla="*/ 3809 h 833"/>
                </a:gdLst>
                <a:ahLst/>
                <a:cxnLst>
                  <a:cxn ang="0">
                    <a:pos x="T1" y="T3"/>
                  </a:cxn>
                  <a:cxn ang="0">
                    <a:pos x="T5" y="T7"/>
                  </a:cxn>
                  <a:cxn ang="0">
                    <a:pos x="T9" y="T11"/>
                  </a:cxn>
                  <a:cxn ang="0">
                    <a:pos x="T13" y="T15"/>
                  </a:cxn>
                  <a:cxn ang="0">
                    <a:pos x="T17" y="T19"/>
                  </a:cxn>
                </a:cxnLst>
                <a:rect l="0" t="0" r="r" b="b"/>
                <a:pathLst>
                  <a:path w="226" h="833">
                    <a:moveTo>
                      <a:pt x="58" y="0"/>
                    </a:moveTo>
                    <a:lnTo>
                      <a:pt x="0" y="11"/>
                    </a:lnTo>
                    <a:lnTo>
                      <a:pt x="167" y="832"/>
                    </a:lnTo>
                    <a:lnTo>
                      <a:pt x="225" y="820"/>
                    </a:lnTo>
                    <a:lnTo>
                      <a:pt x="58"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96" name="Group 14">
              <a:extLst>
                <a:ext uri="{FF2B5EF4-FFF2-40B4-BE49-F238E27FC236}">
                  <a16:creationId xmlns:a16="http://schemas.microsoft.com/office/drawing/2014/main" id="{14FDF7EE-AA0A-4243-91E0-07BC4DF26F89}"/>
                </a:ext>
              </a:extLst>
            </p:cNvPr>
            <p:cNvGrpSpPr>
              <a:grpSpLocks/>
            </p:cNvGrpSpPr>
            <p:nvPr/>
          </p:nvGrpSpPr>
          <p:grpSpPr bwMode="auto">
            <a:xfrm>
              <a:off x="7124" y="3809"/>
              <a:ext cx="292" cy="846"/>
              <a:chOff x="7124" y="3809"/>
              <a:chExt cx="292" cy="846"/>
            </a:xfrm>
          </p:grpSpPr>
          <p:sp>
            <p:nvSpPr>
              <p:cNvPr id="107" name="Freeform 15">
                <a:extLst>
                  <a:ext uri="{FF2B5EF4-FFF2-40B4-BE49-F238E27FC236}">
                    <a16:creationId xmlns:a16="http://schemas.microsoft.com/office/drawing/2014/main" id="{51D1BE56-44F3-4A93-8072-FAC7FD9FB731}"/>
                  </a:ext>
                </a:extLst>
              </p:cNvPr>
              <p:cNvSpPr>
                <a:spLocks/>
              </p:cNvSpPr>
              <p:nvPr/>
            </p:nvSpPr>
            <p:spPr bwMode="auto">
              <a:xfrm>
                <a:off x="7124" y="3809"/>
                <a:ext cx="292" cy="846"/>
              </a:xfrm>
              <a:custGeom>
                <a:avLst/>
                <a:gdLst>
                  <a:gd name="T0" fmla="+- 0 7124 7124"/>
                  <a:gd name="T1" fmla="*/ T0 w 292"/>
                  <a:gd name="T2" fmla="+- 0 3820 3809"/>
                  <a:gd name="T3" fmla="*/ 3820 h 846"/>
                  <a:gd name="T4" fmla="+- 0 7291 7124"/>
                  <a:gd name="T5" fmla="*/ T4 w 292"/>
                  <a:gd name="T6" fmla="+- 0 4641 3809"/>
                  <a:gd name="T7" fmla="*/ 4641 h 846"/>
                </a:gdLst>
                <a:ahLst/>
                <a:cxnLst>
                  <a:cxn ang="0">
                    <a:pos x="T1" y="T3"/>
                  </a:cxn>
                  <a:cxn ang="0">
                    <a:pos x="T5" y="T7"/>
                  </a:cxn>
                </a:cxnLst>
                <a:rect l="0" t="0" r="r" b="b"/>
                <a:pathLst>
                  <a:path w="292" h="846">
                    <a:moveTo>
                      <a:pt x="0" y="11"/>
                    </a:moveTo>
                    <a:lnTo>
                      <a:pt x="167" y="83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8" name="Freeform 16">
                <a:extLst>
                  <a:ext uri="{FF2B5EF4-FFF2-40B4-BE49-F238E27FC236}">
                    <a16:creationId xmlns:a16="http://schemas.microsoft.com/office/drawing/2014/main" id="{EED3A9FA-BCEF-4FD5-B987-A6795A3225AB}"/>
                  </a:ext>
                </a:extLst>
              </p:cNvPr>
              <p:cNvSpPr>
                <a:spLocks/>
              </p:cNvSpPr>
              <p:nvPr/>
            </p:nvSpPr>
            <p:spPr bwMode="auto">
              <a:xfrm>
                <a:off x="7124" y="3809"/>
                <a:ext cx="292" cy="846"/>
              </a:xfrm>
              <a:custGeom>
                <a:avLst/>
                <a:gdLst>
                  <a:gd name="T0" fmla="+- 0 7349 7124"/>
                  <a:gd name="T1" fmla="*/ T0 w 292"/>
                  <a:gd name="T2" fmla="+- 0 4629 3809"/>
                  <a:gd name="T3" fmla="*/ 4629 h 846"/>
                  <a:gd name="T4" fmla="+- 0 7182 7124"/>
                  <a:gd name="T5" fmla="*/ T4 w 292"/>
                  <a:gd name="T6" fmla="+- 0 3809 3809"/>
                  <a:gd name="T7" fmla="*/ 3809 h 846"/>
                  <a:gd name="T8" fmla="+- 0 7124 7124"/>
                  <a:gd name="T9" fmla="*/ T8 w 292"/>
                  <a:gd name="T10" fmla="+- 0 3820 3809"/>
                  <a:gd name="T11" fmla="*/ 3820 h 846"/>
                </a:gdLst>
                <a:ahLst/>
                <a:cxnLst>
                  <a:cxn ang="0">
                    <a:pos x="T1" y="T3"/>
                  </a:cxn>
                  <a:cxn ang="0">
                    <a:pos x="T5" y="T7"/>
                  </a:cxn>
                  <a:cxn ang="0">
                    <a:pos x="T9" y="T11"/>
                  </a:cxn>
                </a:cxnLst>
                <a:rect l="0" t="0" r="r" b="b"/>
                <a:pathLst>
                  <a:path w="292" h="846">
                    <a:moveTo>
                      <a:pt x="225" y="820"/>
                    </a:moveTo>
                    <a:lnTo>
                      <a:pt x="58" y="0"/>
                    </a:lnTo>
                    <a:lnTo>
                      <a:pt x="0" y="1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97" name="Group 17">
              <a:extLst>
                <a:ext uri="{FF2B5EF4-FFF2-40B4-BE49-F238E27FC236}">
                  <a16:creationId xmlns:a16="http://schemas.microsoft.com/office/drawing/2014/main" id="{06E48A6A-FF3A-4FF4-AC2F-405B858E7803}"/>
                </a:ext>
              </a:extLst>
            </p:cNvPr>
            <p:cNvGrpSpPr>
              <a:grpSpLocks/>
            </p:cNvGrpSpPr>
            <p:nvPr/>
          </p:nvGrpSpPr>
          <p:grpSpPr bwMode="auto">
            <a:xfrm>
              <a:off x="7102" y="3577"/>
              <a:ext cx="101" cy="247"/>
              <a:chOff x="7102" y="3577"/>
              <a:chExt cx="101" cy="247"/>
            </a:xfrm>
          </p:grpSpPr>
          <p:sp>
            <p:nvSpPr>
              <p:cNvPr id="106" name="Freeform 18">
                <a:extLst>
                  <a:ext uri="{FF2B5EF4-FFF2-40B4-BE49-F238E27FC236}">
                    <a16:creationId xmlns:a16="http://schemas.microsoft.com/office/drawing/2014/main" id="{AFF1732C-F046-4B22-B866-D6F080AC0D97}"/>
                  </a:ext>
                </a:extLst>
              </p:cNvPr>
              <p:cNvSpPr>
                <a:spLocks/>
              </p:cNvSpPr>
              <p:nvPr/>
            </p:nvSpPr>
            <p:spPr bwMode="auto">
              <a:xfrm>
                <a:off x="7102" y="3577"/>
                <a:ext cx="101" cy="247"/>
              </a:xfrm>
              <a:custGeom>
                <a:avLst/>
                <a:gdLst>
                  <a:gd name="T0" fmla="+- 0 7105 7102"/>
                  <a:gd name="T1" fmla="*/ T0 w 101"/>
                  <a:gd name="T2" fmla="+- 0 3577 3577"/>
                  <a:gd name="T3" fmla="*/ 3577 h 247"/>
                  <a:gd name="T4" fmla="+- 0 7102 7102"/>
                  <a:gd name="T5" fmla="*/ T4 w 101"/>
                  <a:gd name="T6" fmla="+- 0 3825 3577"/>
                  <a:gd name="T7" fmla="*/ 3825 h 247"/>
                  <a:gd name="T8" fmla="+- 0 7204 7102"/>
                  <a:gd name="T9" fmla="*/ T8 w 101"/>
                  <a:gd name="T10" fmla="+- 0 3804 3577"/>
                  <a:gd name="T11" fmla="*/ 3804 h 247"/>
                  <a:gd name="T12" fmla="+- 0 7105 7102"/>
                  <a:gd name="T13" fmla="*/ T12 w 101"/>
                  <a:gd name="T14" fmla="+- 0 3577 3577"/>
                  <a:gd name="T15" fmla="*/ 3577 h 247"/>
                </a:gdLst>
                <a:ahLst/>
                <a:cxnLst>
                  <a:cxn ang="0">
                    <a:pos x="T1" y="T3"/>
                  </a:cxn>
                  <a:cxn ang="0">
                    <a:pos x="T5" y="T7"/>
                  </a:cxn>
                  <a:cxn ang="0">
                    <a:pos x="T9" y="T11"/>
                  </a:cxn>
                  <a:cxn ang="0">
                    <a:pos x="T13" y="T15"/>
                  </a:cxn>
                </a:cxnLst>
                <a:rect l="0" t="0" r="r" b="b"/>
                <a:pathLst>
                  <a:path w="101" h="247">
                    <a:moveTo>
                      <a:pt x="3" y="0"/>
                    </a:moveTo>
                    <a:lnTo>
                      <a:pt x="0" y="248"/>
                    </a:lnTo>
                    <a:lnTo>
                      <a:pt x="102" y="227"/>
                    </a:lnTo>
                    <a:lnTo>
                      <a:pt x="3"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98" name="Group 19">
              <a:extLst>
                <a:ext uri="{FF2B5EF4-FFF2-40B4-BE49-F238E27FC236}">
                  <a16:creationId xmlns:a16="http://schemas.microsoft.com/office/drawing/2014/main" id="{3670B9BD-3469-437D-96B2-3FA03551169F}"/>
                </a:ext>
              </a:extLst>
            </p:cNvPr>
            <p:cNvGrpSpPr>
              <a:grpSpLocks/>
            </p:cNvGrpSpPr>
            <p:nvPr/>
          </p:nvGrpSpPr>
          <p:grpSpPr bwMode="auto">
            <a:xfrm>
              <a:off x="7102" y="3577"/>
              <a:ext cx="101" cy="247"/>
              <a:chOff x="7102" y="3577"/>
              <a:chExt cx="101" cy="247"/>
            </a:xfrm>
          </p:grpSpPr>
          <p:sp>
            <p:nvSpPr>
              <p:cNvPr id="105" name="Freeform 20">
                <a:extLst>
                  <a:ext uri="{FF2B5EF4-FFF2-40B4-BE49-F238E27FC236}">
                    <a16:creationId xmlns:a16="http://schemas.microsoft.com/office/drawing/2014/main" id="{DF72DA2A-75A4-42F4-B09C-08843387E3CD}"/>
                  </a:ext>
                </a:extLst>
              </p:cNvPr>
              <p:cNvSpPr>
                <a:spLocks/>
              </p:cNvSpPr>
              <p:nvPr/>
            </p:nvSpPr>
            <p:spPr bwMode="auto">
              <a:xfrm>
                <a:off x="7102" y="3577"/>
                <a:ext cx="101" cy="247"/>
              </a:xfrm>
              <a:custGeom>
                <a:avLst/>
                <a:gdLst>
                  <a:gd name="T0" fmla="+- 0 7105 7102"/>
                  <a:gd name="T1" fmla="*/ T0 w 101"/>
                  <a:gd name="T2" fmla="+- 0 3577 3577"/>
                  <a:gd name="T3" fmla="*/ 3577 h 247"/>
                  <a:gd name="T4" fmla="+- 0 7204 7102"/>
                  <a:gd name="T5" fmla="*/ T4 w 101"/>
                  <a:gd name="T6" fmla="+- 0 3804 3577"/>
                  <a:gd name="T7" fmla="*/ 3804 h 247"/>
                  <a:gd name="T8" fmla="+- 0 7102 7102"/>
                  <a:gd name="T9" fmla="*/ T8 w 101"/>
                  <a:gd name="T10" fmla="+- 0 3825 3577"/>
                  <a:gd name="T11" fmla="*/ 3825 h 247"/>
                  <a:gd name="T12" fmla="+- 0 7105 7102"/>
                  <a:gd name="T13" fmla="*/ T12 w 101"/>
                  <a:gd name="T14" fmla="+- 0 3577 3577"/>
                  <a:gd name="T15" fmla="*/ 3577 h 247"/>
                </a:gdLst>
                <a:ahLst/>
                <a:cxnLst>
                  <a:cxn ang="0">
                    <a:pos x="T1" y="T3"/>
                  </a:cxn>
                  <a:cxn ang="0">
                    <a:pos x="T5" y="T7"/>
                  </a:cxn>
                  <a:cxn ang="0">
                    <a:pos x="T9" y="T11"/>
                  </a:cxn>
                  <a:cxn ang="0">
                    <a:pos x="T13" y="T15"/>
                  </a:cxn>
                </a:cxnLst>
                <a:rect l="0" t="0" r="r" b="b"/>
                <a:pathLst>
                  <a:path w="101" h="247">
                    <a:moveTo>
                      <a:pt x="3" y="0"/>
                    </a:moveTo>
                    <a:lnTo>
                      <a:pt x="102" y="227"/>
                    </a:lnTo>
                    <a:lnTo>
                      <a:pt x="0" y="248"/>
                    </a:lnTo>
                    <a:lnTo>
                      <a:pt x="3" y="0"/>
                    </a:lnTo>
                    <a:close/>
                  </a:path>
                </a:pathLst>
              </a:custGeom>
              <a:noFill/>
              <a:ln w="2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99" name="Group 21">
              <a:extLst>
                <a:ext uri="{FF2B5EF4-FFF2-40B4-BE49-F238E27FC236}">
                  <a16:creationId xmlns:a16="http://schemas.microsoft.com/office/drawing/2014/main" id="{A0E4FF0A-E792-41FC-80BA-2D3E8D39ADE5}"/>
                </a:ext>
              </a:extLst>
            </p:cNvPr>
            <p:cNvGrpSpPr>
              <a:grpSpLocks/>
            </p:cNvGrpSpPr>
            <p:nvPr/>
          </p:nvGrpSpPr>
          <p:grpSpPr bwMode="auto">
            <a:xfrm>
              <a:off x="7153" y="3814"/>
              <a:ext cx="263" cy="840"/>
              <a:chOff x="7153" y="3814"/>
              <a:chExt cx="263" cy="840"/>
            </a:xfrm>
          </p:grpSpPr>
          <p:sp>
            <p:nvSpPr>
              <p:cNvPr id="104" name="Freeform 22">
                <a:extLst>
                  <a:ext uri="{FF2B5EF4-FFF2-40B4-BE49-F238E27FC236}">
                    <a16:creationId xmlns:a16="http://schemas.microsoft.com/office/drawing/2014/main" id="{BA954399-C066-414F-B88B-C4FCE3E7EB95}"/>
                  </a:ext>
                </a:extLst>
              </p:cNvPr>
              <p:cNvSpPr>
                <a:spLocks/>
              </p:cNvSpPr>
              <p:nvPr/>
            </p:nvSpPr>
            <p:spPr bwMode="auto">
              <a:xfrm>
                <a:off x="7153" y="3814"/>
                <a:ext cx="263" cy="840"/>
              </a:xfrm>
              <a:custGeom>
                <a:avLst/>
                <a:gdLst>
                  <a:gd name="T0" fmla="+- 0 7320 7153"/>
                  <a:gd name="T1" fmla="*/ T0 w 263"/>
                  <a:gd name="T2" fmla="+- 0 4635 3814"/>
                  <a:gd name="T3" fmla="*/ 4635 h 840"/>
                  <a:gd name="T4" fmla="+- 0 7153 7153"/>
                  <a:gd name="T5" fmla="*/ T4 w 263"/>
                  <a:gd name="T6" fmla="+- 0 3814 3814"/>
                  <a:gd name="T7" fmla="*/ 3814 h 840"/>
                </a:gdLst>
                <a:ahLst/>
                <a:cxnLst>
                  <a:cxn ang="0">
                    <a:pos x="T1" y="T3"/>
                  </a:cxn>
                  <a:cxn ang="0">
                    <a:pos x="T5" y="T7"/>
                  </a:cxn>
                </a:cxnLst>
                <a:rect l="0" t="0" r="r" b="b"/>
                <a:pathLst>
                  <a:path w="263" h="840">
                    <a:moveTo>
                      <a:pt x="167" y="821"/>
                    </a:moveTo>
                    <a:lnTo>
                      <a:pt x="0" y="0"/>
                    </a:lnTo>
                  </a:path>
                </a:pathLst>
              </a:custGeom>
              <a:noFill/>
              <a:ln w="81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00" name="Group 23">
              <a:extLst>
                <a:ext uri="{FF2B5EF4-FFF2-40B4-BE49-F238E27FC236}">
                  <a16:creationId xmlns:a16="http://schemas.microsoft.com/office/drawing/2014/main" id="{59BC8387-0673-495F-BF70-750E6824E890}"/>
                </a:ext>
              </a:extLst>
            </p:cNvPr>
            <p:cNvGrpSpPr>
              <a:grpSpLocks/>
            </p:cNvGrpSpPr>
            <p:nvPr/>
          </p:nvGrpSpPr>
          <p:grpSpPr bwMode="auto">
            <a:xfrm>
              <a:off x="6220" y="4172"/>
              <a:ext cx="2814" cy="740"/>
              <a:chOff x="6220" y="4172"/>
              <a:chExt cx="2814" cy="740"/>
            </a:xfrm>
          </p:grpSpPr>
          <p:sp>
            <p:nvSpPr>
              <p:cNvPr id="103" name="Freeform 24">
                <a:extLst>
                  <a:ext uri="{FF2B5EF4-FFF2-40B4-BE49-F238E27FC236}">
                    <a16:creationId xmlns:a16="http://schemas.microsoft.com/office/drawing/2014/main" id="{402697F6-D353-4204-AFCE-E29241A38E1E}"/>
                  </a:ext>
                </a:extLst>
              </p:cNvPr>
              <p:cNvSpPr>
                <a:spLocks/>
              </p:cNvSpPr>
              <p:nvPr/>
            </p:nvSpPr>
            <p:spPr bwMode="auto">
              <a:xfrm>
                <a:off x="6220" y="4172"/>
                <a:ext cx="2814" cy="740"/>
              </a:xfrm>
              <a:custGeom>
                <a:avLst/>
                <a:gdLst>
                  <a:gd name="T0" fmla="+- 0 6220 6220"/>
                  <a:gd name="T1" fmla="*/ T0 w 2814"/>
                  <a:gd name="T2" fmla="+- 0 4911 4172"/>
                  <a:gd name="T3" fmla="*/ 4911 h 740"/>
                  <a:gd name="T4" fmla="+- 0 9034 6220"/>
                  <a:gd name="T5" fmla="*/ T4 w 2814"/>
                  <a:gd name="T6" fmla="+- 0 4911 4172"/>
                  <a:gd name="T7" fmla="*/ 4911 h 740"/>
                  <a:gd name="T8" fmla="+- 0 9034 6220"/>
                  <a:gd name="T9" fmla="*/ T8 w 2814"/>
                  <a:gd name="T10" fmla="+- 0 4172 4172"/>
                  <a:gd name="T11" fmla="*/ 4172 h 740"/>
                  <a:gd name="T12" fmla="+- 0 6220 6220"/>
                  <a:gd name="T13" fmla="*/ T12 w 2814"/>
                  <a:gd name="T14" fmla="+- 0 4172 4172"/>
                  <a:gd name="T15" fmla="*/ 4172 h 740"/>
                  <a:gd name="T16" fmla="+- 0 6220 6220"/>
                  <a:gd name="T17" fmla="*/ T16 w 2814"/>
                  <a:gd name="T18" fmla="+- 0 4911 4172"/>
                  <a:gd name="T19" fmla="*/ 4911 h 740"/>
                </a:gdLst>
                <a:ahLst/>
                <a:cxnLst>
                  <a:cxn ang="0">
                    <a:pos x="T1" y="T3"/>
                  </a:cxn>
                  <a:cxn ang="0">
                    <a:pos x="T5" y="T7"/>
                  </a:cxn>
                  <a:cxn ang="0">
                    <a:pos x="T9" y="T11"/>
                  </a:cxn>
                  <a:cxn ang="0">
                    <a:pos x="T13" y="T15"/>
                  </a:cxn>
                  <a:cxn ang="0">
                    <a:pos x="T17" y="T19"/>
                  </a:cxn>
                </a:cxnLst>
                <a:rect l="0" t="0" r="r" b="b"/>
                <a:pathLst>
                  <a:path w="2814" h="740">
                    <a:moveTo>
                      <a:pt x="0" y="739"/>
                    </a:moveTo>
                    <a:lnTo>
                      <a:pt x="2814" y="739"/>
                    </a:lnTo>
                    <a:lnTo>
                      <a:pt x="2814" y="0"/>
                    </a:lnTo>
                    <a:lnTo>
                      <a:pt x="0" y="0"/>
                    </a:lnTo>
                    <a:lnTo>
                      <a:pt x="0" y="7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grpSp>
        <p:grpSp>
          <p:nvGrpSpPr>
            <p:cNvPr id="101" name="Group 25">
              <a:extLst>
                <a:ext uri="{FF2B5EF4-FFF2-40B4-BE49-F238E27FC236}">
                  <a16:creationId xmlns:a16="http://schemas.microsoft.com/office/drawing/2014/main" id="{E7D1B6C4-9570-4C12-92F8-CFB1536F9641}"/>
                </a:ext>
              </a:extLst>
            </p:cNvPr>
            <p:cNvGrpSpPr>
              <a:grpSpLocks/>
            </p:cNvGrpSpPr>
            <p:nvPr/>
          </p:nvGrpSpPr>
          <p:grpSpPr bwMode="auto">
            <a:xfrm>
              <a:off x="6220" y="4172"/>
              <a:ext cx="2814" cy="740"/>
              <a:chOff x="6220" y="4172"/>
              <a:chExt cx="2814" cy="740"/>
            </a:xfrm>
          </p:grpSpPr>
          <p:sp>
            <p:nvSpPr>
              <p:cNvPr id="102" name="Freeform 26">
                <a:extLst>
                  <a:ext uri="{FF2B5EF4-FFF2-40B4-BE49-F238E27FC236}">
                    <a16:creationId xmlns:a16="http://schemas.microsoft.com/office/drawing/2014/main" id="{3F7B4A88-8FE2-4CB2-98FA-02AFC9E78175}"/>
                  </a:ext>
                </a:extLst>
              </p:cNvPr>
              <p:cNvSpPr>
                <a:spLocks/>
              </p:cNvSpPr>
              <p:nvPr/>
            </p:nvSpPr>
            <p:spPr bwMode="auto">
              <a:xfrm>
                <a:off x="6220" y="4172"/>
                <a:ext cx="2814" cy="740"/>
              </a:xfrm>
              <a:custGeom>
                <a:avLst/>
                <a:gdLst>
                  <a:gd name="T0" fmla="+- 0 6220 6220"/>
                  <a:gd name="T1" fmla="*/ T0 w 2814"/>
                  <a:gd name="T2" fmla="+- 0 4911 4172"/>
                  <a:gd name="T3" fmla="*/ 4911 h 740"/>
                  <a:gd name="T4" fmla="+- 0 9034 6220"/>
                  <a:gd name="T5" fmla="*/ T4 w 2814"/>
                  <a:gd name="T6" fmla="+- 0 4911 4172"/>
                  <a:gd name="T7" fmla="*/ 4911 h 740"/>
                  <a:gd name="T8" fmla="+- 0 9034 6220"/>
                  <a:gd name="T9" fmla="*/ T8 w 2814"/>
                  <a:gd name="T10" fmla="+- 0 4172 4172"/>
                  <a:gd name="T11" fmla="*/ 4172 h 740"/>
                  <a:gd name="T12" fmla="+- 0 6220 6220"/>
                  <a:gd name="T13" fmla="*/ T12 w 2814"/>
                  <a:gd name="T14" fmla="+- 0 4172 4172"/>
                  <a:gd name="T15" fmla="*/ 4172 h 740"/>
                  <a:gd name="T16" fmla="+- 0 6220 6220"/>
                  <a:gd name="T17" fmla="*/ T16 w 2814"/>
                  <a:gd name="T18" fmla="+- 0 4911 4172"/>
                  <a:gd name="T19" fmla="*/ 4911 h 740"/>
                </a:gdLst>
                <a:ahLst/>
                <a:cxnLst>
                  <a:cxn ang="0">
                    <a:pos x="T1" y="T3"/>
                  </a:cxn>
                  <a:cxn ang="0">
                    <a:pos x="T5" y="T7"/>
                  </a:cxn>
                  <a:cxn ang="0">
                    <a:pos x="T9" y="T11"/>
                  </a:cxn>
                  <a:cxn ang="0">
                    <a:pos x="T13" y="T15"/>
                  </a:cxn>
                  <a:cxn ang="0">
                    <a:pos x="T17" y="T19"/>
                  </a:cxn>
                </a:cxnLst>
                <a:rect l="0" t="0" r="r" b="b"/>
                <a:pathLst>
                  <a:path w="2814" h="740">
                    <a:moveTo>
                      <a:pt x="0" y="739"/>
                    </a:moveTo>
                    <a:lnTo>
                      <a:pt x="2814" y="739"/>
                    </a:lnTo>
                    <a:lnTo>
                      <a:pt x="2814" y="0"/>
                    </a:lnTo>
                    <a:lnTo>
                      <a:pt x="0" y="0"/>
                    </a:lnTo>
                    <a:lnTo>
                      <a:pt x="0" y="739"/>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sp>
        <p:nvSpPr>
          <p:cNvPr id="115" name="TextBox 114">
            <a:extLst>
              <a:ext uri="{FF2B5EF4-FFF2-40B4-BE49-F238E27FC236}">
                <a16:creationId xmlns:a16="http://schemas.microsoft.com/office/drawing/2014/main" id="{6F411ACF-2554-4938-A737-7869BAB7F106}"/>
              </a:ext>
            </a:extLst>
          </p:cNvPr>
          <p:cNvSpPr txBox="1"/>
          <p:nvPr/>
        </p:nvSpPr>
        <p:spPr>
          <a:xfrm>
            <a:off x="7406325" y="646358"/>
            <a:ext cx="2343150" cy="257250"/>
          </a:xfrm>
          <a:prstGeom prst="rect">
            <a:avLst/>
          </a:prstGeom>
          <a:noFill/>
        </p:spPr>
        <p:txBody>
          <a:bodyPr wrap="square">
            <a:spAutoFit/>
          </a:bodyPr>
          <a:lstStyle/>
          <a:p>
            <a:pPr marL="12700">
              <a:lnSpc>
                <a:spcPts val="1120"/>
              </a:lnSpc>
              <a:spcAft>
                <a:spcPts val="1000"/>
              </a:spcAft>
            </a:pP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4</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7" name="TextBox 116">
            <a:extLst>
              <a:ext uri="{FF2B5EF4-FFF2-40B4-BE49-F238E27FC236}">
                <a16:creationId xmlns:a16="http://schemas.microsoft.com/office/drawing/2014/main" id="{2284578C-8519-4F48-8687-3DE9084F1480}"/>
              </a:ext>
            </a:extLst>
          </p:cNvPr>
          <p:cNvSpPr txBox="1"/>
          <p:nvPr/>
        </p:nvSpPr>
        <p:spPr>
          <a:xfrm>
            <a:off x="6059488" y="1737592"/>
            <a:ext cx="4565650" cy="456728"/>
          </a:xfrm>
          <a:prstGeom prst="rect">
            <a:avLst/>
          </a:prstGeom>
          <a:noFill/>
        </p:spPr>
        <p:txBody>
          <a:bodyPr wrap="square">
            <a:spAutoFit/>
          </a:bodyPr>
          <a:lstStyle/>
          <a:p>
            <a:pPr marL="585470" marR="572770" algn="ctr">
              <a:lnSpc>
                <a:spcPct val="50000"/>
              </a:lnSpc>
              <a:spcBef>
                <a:spcPts val="455"/>
              </a:spcBef>
              <a:spcAft>
                <a:spcPts val="1000"/>
              </a:spcAft>
            </a:pPr>
            <a:r>
              <a:rPr lang="en-US" sz="1050" b="1" dirty="0">
                <a:solidFill>
                  <a:srgbClr val="231F20"/>
                </a:solidFill>
                <a:effectLst/>
                <a:latin typeface="Arial" panose="020B0604020202020204" pitchFamily="34" charset="0"/>
                <a:ea typeface="Arial" panose="020B0604020202020204" pitchFamily="34" charset="0"/>
                <a:cs typeface="Arial" panose="020B0604020202020204" pitchFamily="34" charset="0"/>
              </a:rPr>
              <a:t>Press the</a:t>
            </a:r>
            <a:endParaRPr lang="en-CA" sz="1050" dirty="0">
              <a:latin typeface="Arial" panose="020B0604020202020204" pitchFamily="34" charset="0"/>
              <a:ea typeface="Arial" panose="020B0604020202020204" pitchFamily="34" charset="0"/>
              <a:cs typeface="Arial" panose="020B0604020202020204" pitchFamily="34" charset="0"/>
            </a:endParaRPr>
          </a:p>
          <a:p>
            <a:pPr marL="585470" marR="572770" algn="ctr">
              <a:lnSpc>
                <a:spcPct val="50000"/>
              </a:lnSpc>
              <a:spcBef>
                <a:spcPts val="455"/>
              </a:spcBef>
              <a:spcAft>
                <a:spcPts val="1000"/>
              </a:spcAft>
            </a:pPr>
            <a:r>
              <a:rPr lang="en-US" sz="1050" b="1" dirty="0">
                <a:solidFill>
                  <a:srgbClr val="231F20"/>
                </a:solidFill>
                <a:effectLst/>
                <a:latin typeface="Arial" panose="020B0604020202020204" pitchFamily="34" charset="0"/>
                <a:ea typeface="Arial" panose="020B0604020202020204" pitchFamily="34" charset="0"/>
                <a:cs typeface="Arial" panose="020B0604020202020204" pitchFamily="34" charset="0"/>
              </a:rPr>
              <a:t>LEARN NEW SYSTEM k</a:t>
            </a:r>
            <a:r>
              <a:rPr lang="en-US" sz="1050"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050" b="1"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z="1050" b="1"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sz="105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3098" name="Group 77">
            <a:extLst>
              <a:ext uri="{FF2B5EF4-FFF2-40B4-BE49-F238E27FC236}">
                <a16:creationId xmlns:a16="http://schemas.microsoft.com/office/drawing/2014/main" id="{695F7A58-849B-4BAA-89B8-71FE94E8CD6B}"/>
              </a:ext>
            </a:extLst>
          </p:cNvPr>
          <p:cNvGrpSpPr>
            <a:grpSpLocks/>
          </p:cNvGrpSpPr>
          <p:nvPr/>
        </p:nvGrpSpPr>
        <p:grpSpPr bwMode="auto">
          <a:xfrm>
            <a:off x="7406325" y="4404185"/>
            <a:ext cx="3028950" cy="1882775"/>
            <a:chOff x="6030" y="8302"/>
            <a:chExt cx="4770" cy="2966"/>
          </a:xfrm>
        </p:grpSpPr>
        <p:pic>
          <p:nvPicPr>
            <p:cNvPr id="3150" name="Picture 78">
              <a:extLst>
                <a:ext uri="{FF2B5EF4-FFF2-40B4-BE49-F238E27FC236}">
                  <a16:creationId xmlns:a16="http://schemas.microsoft.com/office/drawing/2014/main" id="{95250B9F-8B70-43C4-9722-02D85D0338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0" y="8302"/>
              <a:ext cx="4770" cy="2966"/>
            </a:xfrm>
            <a:prstGeom prst="rect">
              <a:avLst/>
            </a:prstGeom>
            <a:noFill/>
            <a:extLst>
              <a:ext uri="{909E8E84-426E-40DD-AFC4-6F175D3DCCD1}">
                <a14:hiddenFill xmlns:a14="http://schemas.microsoft.com/office/drawing/2010/main">
                  <a:solidFill>
                    <a:srgbClr val="FFFFFF"/>
                  </a:solidFill>
                </a14:hiddenFill>
              </a:ext>
            </a:extLst>
          </p:spPr>
        </p:pic>
        <p:grpSp>
          <p:nvGrpSpPr>
            <p:cNvPr id="3099" name="Group 79">
              <a:extLst>
                <a:ext uri="{FF2B5EF4-FFF2-40B4-BE49-F238E27FC236}">
                  <a16:creationId xmlns:a16="http://schemas.microsoft.com/office/drawing/2014/main" id="{031A8C84-E485-46F8-949E-3A3E91700C1C}"/>
                </a:ext>
              </a:extLst>
            </p:cNvPr>
            <p:cNvGrpSpPr>
              <a:grpSpLocks/>
            </p:cNvGrpSpPr>
            <p:nvPr/>
          </p:nvGrpSpPr>
          <p:grpSpPr bwMode="auto">
            <a:xfrm>
              <a:off x="6040" y="8312"/>
              <a:ext cx="482" cy="482"/>
              <a:chOff x="6040" y="8312"/>
              <a:chExt cx="482" cy="482"/>
            </a:xfrm>
          </p:grpSpPr>
          <p:sp>
            <p:nvSpPr>
              <p:cNvPr id="3103" name="Freeform 80">
                <a:extLst>
                  <a:ext uri="{FF2B5EF4-FFF2-40B4-BE49-F238E27FC236}">
                    <a16:creationId xmlns:a16="http://schemas.microsoft.com/office/drawing/2014/main" id="{08FEC40A-7C39-4CD6-B6C2-CE8707C0B5F9}"/>
                  </a:ext>
                </a:extLst>
              </p:cNvPr>
              <p:cNvSpPr>
                <a:spLocks/>
              </p:cNvSpPr>
              <p:nvPr/>
            </p:nvSpPr>
            <p:spPr bwMode="auto">
              <a:xfrm>
                <a:off x="6040" y="8312"/>
                <a:ext cx="482" cy="482"/>
              </a:xfrm>
              <a:custGeom>
                <a:avLst/>
                <a:gdLst>
                  <a:gd name="T0" fmla="+- 0 6282 6040"/>
                  <a:gd name="T1" fmla="*/ T0 w 482"/>
                  <a:gd name="T2" fmla="+- 0 8312 8312"/>
                  <a:gd name="T3" fmla="*/ 8312 h 482"/>
                  <a:gd name="T4" fmla="+- 0 6214 6040"/>
                  <a:gd name="T5" fmla="*/ T4 w 482"/>
                  <a:gd name="T6" fmla="+- 0 8321 8312"/>
                  <a:gd name="T7" fmla="*/ 8321 h 482"/>
                  <a:gd name="T8" fmla="+- 0 6154 6040"/>
                  <a:gd name="T9" fmla="*/ T8 w 482"/>
                  <a:gd name="T10" fmla="+- 0 8348 8312"/>
                  <a:gd name="T11" fmla="*/ 8348 h 482"/>
                  <a:gd name="T12" fmla="+- 0 6104 6040"/>
                  <a:gd name="T13" fmla="*/ T12 w 482"/>
                  <a:gd name="T14" fmla="+- 0 8389 8312"/>
                  <a:gd name="T15" fmla="*/ 8389 h 482"/>
                  <a:gd name="T16" fmla="+- 0 6067 6040"/>
                  <a:gd name="T17" fmla="*/ T16 w 482"/>
                  <a:gd name="T18" fmla="+- 0 8443 8312"/>
                  <a:gd name="T19" fmla="*/ 8443 h 482"/>
                  <a:gd name="T20" fmla="+- 0 6045 6040"/>
                  <a:gd name="T21" fmla="*/ T20 w 482"/>
                  <a:gd name="T22" fmla="+- 0 8505 8312"/>
                  <a:gd name="T23" fmla="*/ 8505 h 482"/>
                  <a:gd name="T24" fmla="+- 0 6040 6040"/>
                  <a:gd name="T25" fmla="*/ T24 w 482"/>
                  <a:gd name="T26" fmla="+- 0 8550 8312"/>
                  <a:gd name="T27" fmla="*/ 8550 h 482"/>
                  <a:gd name="T28" fmla="+- 0 6041 6040"/>
                  <a:gd name="T29" fmla="*/ T28 w 482"/>
                  <a:gd name="T30" fmla="+- 0 8574 8312"/>
                  <a:gd name="T31" fmla="*/ 8574 h 482"/>
                  <a:gd name="T32" fmla="+- 0 6057 6040"/>
                  <a:gd name="T33" fmla="*/ T32 w 482"/>
                  <a:gd name="T34" fmla="+- 0 8640 8312"/>
                  <a:gd name="T35" fmla="*/ 8640 h 482"/>
                  <a:gd name="T36" fmla="+- 0 6089 6040"/>
                  <a:gd name="T37" fmla="*/ T36 w 482"/>
                  <a:gd name="T38" fmla="+- 0 8697 8312"/>
                  <a:gd name="T39" fmla="*/ 8697 h 482"/>
                  <a:gd name="T40" fmla="+- 0 6134 6040"/>
                  <a:gd name="T41" fmla="*/ T40 w 482"/>
                  <a:gd name="T42" fmla="+- 0 8743 8312"/>
                  <a:gd name="T43" fmla="*/ 8743 h 482"/>
                  <a:gd name="T44" fmla="+- 0 6191 6040"/>
                  <a:gd name="T45" fmla="*/ T44 w 482"/>
                  <a:gd name="T46" fmla="+- 0 8776 8312"/>
                  <a:gd name="T47" fmla="*/ 8776 h 482"/>
                  <a:gd name="T48" fmla="+- 0 6255 6040"/>
                  <a:gd name="T49" fmla="*/ T48 w 482"/>
                  <a:gd name="T50" fmla="+- 0 8792 8312"/>
                  <a:gd name="T51" fmla="*/ 8792 h 482"/>
                  <a:gd name="T52" fmla="+- 0 6281 6040"/>
                  <a:gd name="T53" fmla="*/ T52 w 482"/>
                  <a:gd name="T54" fmla="+- 0 8793 8312"/>
                  <a:gd name="T55" fmla="*/ 8793 h 482"/>
                  <a:gd name="T56" fmla="+- 0 6304 6040"/>
                  <a:gd name="T57" fmla="*/ T56 w 482"/>
                  <a:gd name="T58" fmla="+- 0 8792 8312"/>
                  <a:gd name="T59" fmla="*/ 8792 h 482"/>
                  <a:gd name="T60" fmla="+- 0 6369 6040"/>
                  <a:gd name="T61" fmla="*/ T60 w 482"/>
                  <a:gd name="T62" fmla="+- 0 8777 8312"/>
                  <a:gd name="T63" fmla="*/ 8777 h 482"/>
                  <a:gd name="T64" fmla="+- 0 6426 6040"/>
                  <a:gd name="T65" fmla="*/ T64 w 482"/>
                  <a:gd name="T66" fmla="+- 0 8745 8312"/>
                  <a:gd name="T67" fmla="*/ 8745 h 482"/>
                  <a:gd name="T68" fmla="+- 0 6472 6040"/>
                  <a:gd name="T69" fmla="*/ T68 w 482"/>
                  <a:gd name="T70" fmla="+- 0 8699 8312"/>
                  <a:gd name="T71" fmla="*/ 8699 h 482"/>
                  <a:gd name="T72" fmla="+- 0 6505 6040"/>
                  <a:gd name="T73" fmla="*/ T72 w 482"/>
                  <a:gd name="T74" fmla="+- 0 8642 8312"/>
                  <a:gd name="T75" fmla="*/ 8642 h 482"/>
                  <a:gd name="T76" fmla="+- 0 6521 6040"/>
                  <a:gd name="T77" fmla="*/ T76 w 482"/>
                  <a:gd name="T78" fmla="+- 0 8576 8312"/>
                  <a:gd name="T79" fmla="*/ 8576 h 482"/>
                  <a:gd name="T80" fmla="+- 0 6522 6040"/>
                  <a:gd name="T81" fmla="*/ T80 w 482"/>
                  <a:gd name="T82" fmla="+- 0 8553 8312"/>
                  <a:gd name="T83" fmla="*/ 8553 h 482"/>
                  <a:gd name="T84" fmla="+- 0 6521 6040"/>
                  <a:gd name="T85" fmla="*/ T84 w 482"/>
                  <a:gd name="T86" fmla="+- 0 8530 8312"/>
                  <a:gd name="T87" fmla="*/ 8530 h 482"/>
                  <a:gd name="T88" fmla="+- 0 6505 6040"/>
                  <a:gd name="T89" fmla="*/ T88 w 482"/>
                  <a:gd name="T90" fmla="+- 0 8465 8312"/>
                  <a:gd name="T91" fmla="*/ 8465 h 482"/>
                  <a:gd name="T92" fmla="+- 0 6473 6040"/>
                  <a:gd name="T93" fmla="*/ T92 w 482"/>
                  <a:gd name="T94" fmla="+- 0 8407 8312"/>
                  <a:gd name="T95" fmla="*/ 8407 h 482"/>
                  <a:gd name="T96" fmla="+- 0 6427 6040"/>
                  <a:gd name="T97" fmla="*/ T96 w 482"/>
                  <a:gd name="T98" fmla="+- 0 8361 8312"/>
                  <a:gd name="T99" fmla="*/ 8361 h 482"/>
                  <a:gd name="T100" fmla="+- 0 6371 6040"/>
                  <a:gd name="T101" fmla="*/ T100 w 482"/>
                  <a:gd name="T102" fmla="+- 0 8329 8312"/>
                  <a:gd name="T103" fmla="*/ 8329 h 482"/>
                  <a:gd name="T104" fmla="+- 0 6305 6040"/>
                  <a:gd name="T105" fmla="*/ T104 w 482"/>
                  <a:gd name="T106" fmla="+- 0 8313 8312"/>
                  <a:gd name="T107" fmla="*/ 8313 h 482"/>
                  <a:gd name="T108" fmla="+- 0 6282 6040"/>
                  <a:gd name="T109" fmla="*/ T108 w 482"/>
                  <a:gd name="T110" fmla="+- 0 8312 8312"/>
                  <a:gd name="T111" fmla="*/ 8312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9"/>
                    </a:lnTo>
                    <a:lnTo>
                      <a:pt x="114" y="36"/>
                    </a:lnTo>
                    <a:lnTo>
                      <a:pt x="64" y="77"/>
                    </a:lnTo>
                    <a:lnTo>
                      <a:pt x="27" y="131"/>
                    </a:lnTo>
                    <a:lnTo>
                      <a:pt x="5" y="193"/>
                    </a:lnTo>
                    <a:lnTo>
                      <a:pt x="0" y="238"/>
                    </a:lnTo>
                    <a:lnTo>
                      <a:pt x="1" y="262"/>
                    </a:lnTo>
                    <a:lnTo>
                      <a:pt x="17" y="328"/>
                    </a:lnTo>
                    <a:lnTo>
                      <a:pt x="49" y="385"/>
                    </a:lnTo>
                    <a:lnTo>
                      <a:pt x="94" y="431"/>
                    </a:lnTo>
                    <a:lnTo>
                      <a:pt x="151" y="464"/>
                    </a:lnTo>
                    <a:lnTo>
                      <a:pt x="215" y="480"/>
                    </a:lnTo>
                    <a:lnTo>
                      <a:pt x="241" y="481"/>
                    </a:lnTo>
                    <a:lnTo>
                      <a:pt x="264" y="480"/>
                    </a:lnTo>
                    <a:lnTo>
                      <a:pt x="329" y="465"/>
                    </a:lnTo>
                    <a:lnTo>
                      <a:pt x="386" y="433"/>
                    </a:lnTo>
                    <a:lnTo>
                      <a:pt x="432" y="387"/>
                    </a:lnTo>
                    <a:lnTo>
                      <a:pt x="465" y="330"/>
                    </a:lnTo>
                    <a:lnTo>
                      <a:pt x="481" y="264"/>
                    </a:lnTo>
                    <a:lnTo>
                      <a:pt x="482" y="241"/>
                    </a:lnTo>
                    <a:lnTo>
                      <a:pt x="481" y="218"/>
                    </a:lnTo>
                    <a:lnTo>
                      <a:pt x="465" y="153"/>
                    </a:lnTo>
                    <a:lnTo>
                      <a:pt x="433" y="95"/>
                    </a:lnTo>
                    <a:lnTo>
                      <a:pt x="387" y="49"/>
                    </a:lnTo>
                    <a:lnTo>
                      <a:pt x="331" y="17"/>
                    </a:lnTo>
                    <a:lnTo>
                      <a:pt x="265" y="1"/>
                    </a:lnTo>
                    <a:lnTo>
                      <a:pt x="242"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101" name="Group 81">
              <a:extLst>
                <a:ext uri="{FF2B5EF4-FFF2-40B4-BE49-F238E27FC236}">
                  <a16:creationId xmlns:a16="http://schemas.microsoft.com/office/drawing/2014/main" id="{816B0210-447F-46FE-9ACB-D0BA5440F97D}"/>
                </a:ext>
              </a:extLst>
            </p:cNvPr>
            <p:cNvGrpSpPr>
              <a:grpSpLocks/>
            </p:cNvGrpSpPr>
            <p:nvPr/>
          </p:nvGrpSpPr>
          <p:grpSpPr bwMode="auto">
            <a:xfrm>
              <a:off x="6040" y="8312"/>
              <a:ext cx="482" cy="482"/>
              <a:chOff x="6040" y="8312"/>
              <a:chExt cx="482" cy="482"/>
            </a:xfrm>
          </p:grpSpPr>
          <p:sp>
            <p:nvSpPr>
              <p:cNvPr id="3102" name="Freeform 82">
                <a:extLst>
                  <a:ext uri="{FF2B5EF4-FFF2-40B4-BE49-F238E27FC236}">
                    <a16:creationId xmlns:a16="http://schemas.microsoft.com/office/drawing/2014/main" id="{5222E9C8-478D-46D2-9365-761FF348AA8E}"/>
                  </a:ext>
                </a:extLst>
              </p:cNvPr>
              <p:cNvSpPr>
                <a:spLocks/>
              </p:cNvSpPr>
              <p:nvPr/>
            </p:nvSpPr>
            <p:spPr bwMode="auto">
              <a:xfrm>
                <a:off x="6040" y="8312"/>
                <a:ext cx="482" cy="482"/>
              </a:xfrm>
              <a:custGeom>
                <a:avLst/>
                <a:gdLst>
                  <a:gd name="T0" fmla="+- 0 6281 6040"/>
                  <a:gd name="T1" fmla="*/ T0 w 482"/>
                  <a:gd name="T2" fmla="+- 0 8793 8312"/>
                  <a:gd name="T3" fmla="*/ 8793 h 482"/>
                  <a:gd name="T4" fmla="+- 0 6348 6040"/>
                  <a:gd name="T5" fmla="*/ T4 w 482"/>
                  <a:gd name="T6" fmla="+- 0 8784 8312"/>
                  <a:gd name="T7" fmla="*/ 8784 h 482"/>
                  <a:gd name="T8" fmla="+- 0 6409 6040"/>
                  <a:gd name="T9" fmla="*/ T8 w 482"/>
                  <a:gd name="T10" fmla="+- 0 8757 8312"/>
                  <a:gd name="T11" fmla="*/ 8757 h 482"/>
                  <a:gd name="T12" fmla="+- 0 6459 6040"/>
                  <a:gd name="T13" fmla="*/ T12 w 482"/>
                  <a:gd name="T14" fmla="+- 0 8715 8312"/>
                  <a:gd name="T15" fmla="*/ 8715 h 482"/>
                  <a:gd name="T16" fmla="+- 0 6496 6040"/>
                  <a:gd name="T17" fmla="*/ T16 w 482"/>
                  <a:gd name="T18" fmla="+- 0 8662 8312"/>
                  <a:gd name="T19" fmla="*/ 8662 h 482"/>
                  <a:gd name="T20" fmla="+- 0 6517 6040"/>
                  <a:gd name="T21" fmla="*/ T20 w 482"/>
                  <a:gd name="T22" fmla="+- 0 8599 8312"/>
                  <a:gd name="T23" fmla="*/ 8599 h 482"/>
                  <a:gd name="T24" fmla="+- 0 6522 6040"/>
                  <a:gd name="T25" fmla="*/ T24 w 482"/>
                  <a:gd name="T26" fmla="+- 0 8553 8312"/>
                  <a:gd name="T27" fmla="*/ 8553 h 482"/>
                  <a:gd name="T28" fmla="+- 0 6521 6040"/>
                  <a:gd name="T29" fmla="*/ T28 w 482"/>
                  <a:gd name="T30" fmla="+- 0 8530 8312"/>
                  <a:gd name="T31" fmla="*/ 8530 h 482"/>
                  <a:gd name="T32" fmla="+- 0 6505 6040"/>
                  <a:gd name="T33" fmla="*/ T32 w 482"/>
                  <a:gd name="T34" fmla="+- 0 8465 8312"/>
                  <a:gd name="T35" fmla="*/ 8465 h 482"/>
                  <a:gd name="T36" fmla="+- 0 6473 6040"/>
                  <a:gd name="T37" fmla="*/ T36 w 482"/>
                  <a:gd name="T38" fmla="+- 0 8407 8312"/>
                  <a:gd name="T39" fmla="*/ 8407 h 482"/>
                  <a:gd name="T40" fmla="+- 0 6427 6040"/>
                  <a:gd name="T41" fmla="*/ T40 w 482"/>
                  <a:gd name="T42" fmla="+- 0 8361 8312"/>
                  <a:gd name="T43" fmla="*/ 8361 h 482"/>
                  <a:gd name="T44" fmla="+- 0 6371 6040"/>
                  <a:gd name="T45" fmla="*/ T44 w 482"/>
                  <a:gd name="T46" fmla="+- 0 8329 8312"/>
                  <a:gd name="T47" fmla="*/ 8329 h 482"/>
                  <a:gd name="T48" fmla="+- 0 6305 6040"/>
                  <a:gd name="T49" fmla="*/ T48 w 482"/>
                  <a:gd name="T50" fmla="+- 0 8313 8312"/>
                  <a:gd name="T51" fmla="*/ 8313 h 482"/>
                  <a:gd name="T52" fmla="+- 0 6282 6040"/>
                  <a:gd name="T53" fmla="*/ T52 w 482"/>
                  <a:gd name="T54" fmla="+- 0 8312 8312"/>
                  <a:gd name="T55" fmla="*/ 8312 h 482"/>
                  <a:gd name="T56" fmla="+- 0 6259 6040"/>
                  <a:gd name="T57" fmla="*/ T56 w 482"/>
                  <a:gd name="T58" fmla="+- 0 8313 8312"/>
                  <a:gd name="T59" fmla="*/ 8313 h 482"/>
                  <a:gd name="T60" fmla="+- 0 6193 6040"/>
                  <a:gd name="T61" fmla="*/ T60 w 482"/>
                  <a:gd name="T62" fmla="+- 0 8328 8312"/>
                  <a:gd name="T63" fmla="*/ 8328 h 482"/>
                  <a:gd name="T64" fmla="+- 0 6136 6040"/>
                  <a:gd name="T65" fmla="*/ T64 w 482"/>
                  <a:gd name="T66" fmla="+- 0 8360 8312"/>
                  <a:gd name="T67" fmla="*/ 8360 h 482"/>
                  <a:gd name="T68" fmla="+- 0 6090 6040"/>
                  <a:gd name="T69" fmla="*/ T68 w 482"/>
                  <a:gd name="T70" fmla="+- 0 8406 8312"/>
                  <a:gd name="T71" fmla="*/ 8406 h 482"/>
                  <a:gd name="T72" fmla="+- 0 6057 6040"/>
                  <a:gd name="T73" fmla="*/ T72 w 482"/>
                  <a:gd name="T74" fmla="+- 0 8462 8312"/>
                  <a:gd name="T75" fmla="*/ 8462 h 482"/>
                  <a:gd name="T76" fmla="+- 0 6041 6040"/>
                  <a:gd name="T77" fmla="*/ T76 w 482"/>
                  <a:gd name="T78" fmla="+- 0 8527 8312"/>
                  <a:gd name="T79" fmla="*/ 8527 h 482"/>
                  <a:gd name="T80" fmla="+- 0 6040 6040"/>
                  <a:gd name="T81" fmla="*/ T80 w 482"/>
                  <a:gd name="T82" fmla="+- 0 8550 8312"/>
                  <a:gd name="T83" fmla="*/ 8550 h 482"/>
                  <a:gd name="T84" fmla="+- 0 6041 6040"/>
                  <a:gd name="T85" fmla="*/ T84 w 482"/>
                  <a:gd name="T86" fmla="+- 0 8574 8312"/>
                  <a:gd name="T87" fmla="*/ 8574 h 482"/>
                  <a:gd name="T88" fmla="+- 0 6057 6040"/>
                  <a:gd name="T89" fmla="*/ T88 w 482"/>
                  <a:gd name="T90" fmla="+- 0 8640 8312"/>
                  <a:gd name="T91" fmla="*/ 8640 h 482"/>
                  <a:gd name="T92" fmla="+- 0 6089 6040"/>
                  <a:gd name="T93" fmla="*/ T92 w 482"/>
                  <a:gd name="T94" fmla="+- 0 8697 8312"/>
                  <a:gd name="T95" fmla="*/ 8697 h 482"/>
                  <a:gd name="T96" fmla="+- 0 6134 6040"/>
                  <a:gd name="T97" fmla="*/ T96 w 482"/>
                  <a:gd name="T98" fmla="+- 0 8743 8312"/>
                  <a:gd name="T99" fmla="*/ 8743 h 482"/>
                  <a:gd name="T100" fmla="+- 0 6191 6040"/>
                  <a:gd name="T101" fmla="*/ T100 w 482"/>
                  <a:gd name="T102" fmla="+- 0 8776 8312"/>
                  <a:gd name="T103" fmla="*/ 8776 h 482"/>
                  <a:gd name="T104" fmla="+- 0 6255 6040"/>
                  <a:gd name="T105" fmla="*/ T104 w 482"/>
                  <a:gd name="T106" fmla="+- 0 8792 8312"/>
                  <a:gd name="T107" fmla="*/ 8792 h 482"/>
                  <a:gd name="T108" fmla="+- 0 6281 6040"/>
                  <a:gd name="T109" fmla="*/ T108 w 482"/>
                  <a:gd name="T110" fmla="+- 0 8793 8312"/>
                  <a:gd name="T111" fmla="*/ 8793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1" y="481"/>
                    </a:moveTo>
                    <a:lnTo>
                      <a:pt x="308" y="472"/>
                    </a:lnTo>
                    <a:lnTo>
                      <a:pt x="369" y="445"/>
                    </a:lnTo>
                    <a:lnTo>
                      <a:pt x="419" y="403"/>
                    </a:lnTo>
                    <a:lnTo>
                      <a:pt x="456" y="350"/>
                    </a:lnTo>
                    <a:lnTo>
                      <a:pt x="477" y="287"/>
                    </a:lnTo>
                    <a:lnTo>
                      <a:pt x="482" y="241"/>
                    </a:lnTo>
                    <a:lnTo>
                      <a:pt x="481" y="218"/>
                    </a:lnTo>
                    <a:lnTo>
                      <a:pt x="465" y="153"/>
                    </a:lnTo>
                    <a:lnTo>
                      <a:pt x="433" y="95"/>
                    </a:lnTo>
                    <a:lnTo>
                      <a:pt x="387" y="49"/>
                    </a:lnTo>
                    <a:lnTo>
                      <a:pt x="331" y="17"/>
                    </a:lnTo>
                    <a:lnTo>
                      <a:pt x="265" y="1"/>
                    </a:lnTo>
                    <a:lnTo>
                      <a:pt x="242" y="0"/>
                    </a:lnTo>
                    <a:lnTo>
                      <a:pt x="219" y="1"/>
                    </a:lnTo>
                    <a:lnTo>
                      <a:pt x="153" y="16"/>
                    </a:lnTo>
                    <a:lnTo>
                      <a:pt x="96" y="48"/>
                    </a:lnTo>
                    <a:lnTo>
                      <a:pt x="50" y="94"/>
                    </a:lnTo>
                    <a:lnTo>
                      <a:pt x="17" y="150"/>
                    </a:lnTo>
                    <a:lnTo>
                      <a:pt x="1" y="215"/>
                    </a:lnTo>
                    <a:lnTo>
                      <a:pt x="0" y="238"/>
                    </a:lnTo>
                    <a:lnTo>
                      <a:pt x="1" y="262"/>
                    </a:lnTo>
                    <a:lnTo>
                      <a:pt x="17" y="328"/>
                    </a:lnTo>
                    <a:lnTo>
                      <a:pt x="49" y="385"/>
                    </a:lnTo>
                    <a:lnTo>
                      <a:pt x="94" y="431"/>
                    </a:lnTo>
                    <a:lnTo>
                      <a:pt x="151" y="464"/>
                    </a:lnTo>
                    <a:lnTo>
                      <a:pt x="215" y="480"/>
                    </a:lnTo>
                    <a:lnTo>
                      <a:pt x="241" y="481"/>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sp>
        <p:nvSpPr>
          <p:cNvPr id="3104" name="Text Box 83">
            <a:extLst>
              <a:ext uri="{FF2B5EF4-FFF2-40B4-BE49-F238E27FC236}">
                <a16:creationId xmlns:a16="http://schemas.microsoft.com/office/drawing/2014/main" id="{160901EF-1EEE-40E0-8395-8C45DC484E6C}"/>
              </a:ext>
            </a:extLst>
          </p:cNvPr>
          <p:cNvSpPr txBox="1">
            <a:spLocks noChangeArrowheads="1"/>
          </p:cNvSpPr>
          <p:nvPr/>
        </p:nvSpPr>
        <p:spPr bwMode="auto">
          <a:xfrm>
            <a:off x="4763" y="4763"/>
            <a:ext cx="952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lvl="0" indent="0" eaLnBrk="0" fontAlgn="base" latinLnBrk="0" hangingPunct="0">
              <a:lnSpc>
                <a:spcPct val="89000"/>
              </a:lnSpc>
              <a:spcBef>
                <a:spcPct val="0"/>
              </a:spcBef>
              <a:spcAft>
                <a:spcPct val="0"/>
              </a:spcAft>
              <a:tabLst/>
            </a:pPr>
            <a:r>
              <a:rPr kumimoji="0" lang="en-CA" altLang="en-US" sz="1000" b="1" i="0" u="none" strike="noStrike" cap="none" normalizeH="0" baseline="0">
                <a:ln>
                  <a:noFill/>
                </a:ln>
                <a:solidFill>
                  <a:srgbClr val="231F20"/>
                </a:solidFill>
                <a:effectLst/>
                <a:latin typeface="Arial" panose="020B060402020202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105" name="Text Box 84">
            <a:extLst>
              <a:ext uri="{FF2B5EF4-FFF2-40B4-BE49-F238E27FC236}">
                <a16:creationId xmlns:a16="http://schemas.microsoft.com/office/drawing/2014/main" id="{6A31E83E-91E8-4C73-B09D-7684D99A1DFE}"/>
              </a:ext>
            </a:extLst>
          </p:cNvPr>
          <p:cNvSpPr txBox="1">
            <a:spLocks noChangeArrowheads="1"/>
          </p:cNvSpPr>
          <p:nvPr/>
        </p:nvSpPr>
        <p:spPr bwMode="auto">
          <a:xfrm>
            <a:off x="157163" y="157163"/>
            <a:ext cx="952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lvl="0" indent="0" eaLnBrk="0" fontAlgn="base" latinLnBrk="0" hangingPunct="0">
              <a:lnSpc>
                <a:spcPct val="89000"/>
              </a:lnSpc>
              <a:spcBef>
                <a:spcPct val="0"/>
              </a:spcBef>
              <a:spcAft>
                <a:spcPct val="0"/>
              </a:spcAft>
              <a:tabLst/>
            </a:pPr>
            <a:r>
              <a:rPr kumimoji="0" lang="en-CA" altLang="en-US" sz="1000" b="1" i="0" u="none" strike="noStrike" cap="none" normalizeH="0" baseline="0">
                <a:ln>
                  <a:noFill/>
                </a:ln>
                <a:solidFill>
                  <a:srgbClr val="231F20"/>
                </a:solidFill>
                <a:effectLst/>
                <a:latin typeface="Arial" panose="020B0604020202020204" pitchFamily="34" charset="0"/>
              </a:rPr>
              <a:t>6</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9" name="TextBox 128">
            <a:extLst>
              <a:ext uri="{FF2B5EF4-FFF2-40B4-BE49-F238E27FC236}">
                <a16:creationId xmlns:a16="http://schemas.microsoft.com/office/drawing/2014/main" id="{A1C05971-B7EB-4B6C-8A1C-0D351D745B21}"/>
              </a:ext>
            </a:extLst>
          </p:cNvPr>
          <p:cNvSpPr txBox="1"/>
          <p:nvPr/>
        </p:nvSpPr>
        <p:spPr>
          <a:xfrm>
            <a:off x="7399975" y="4489210"/>
            <a:ext cx="1157131" cy="257250"/>
          </a:xfrm>
          <a:prstGeom prst="rect">
            <a:avLst/>
          </a:prstGeom>
          <a:noFill/>
        </p:spPr>
        <p:txBody>
          <a:bodyPr wrap="square">
            <a:spAutoFit/>
          </a:bodyPr>
          <a:lstStyle/>
          <a:p>
            <a:pPr marL="12700">
              <a:lnSpc>
                <a:spcPts val="1120"/>
              </a:lnSpc>
              <a:spcAft>
                <a:spcPts val="1000"/>
              </a:spcAft>
            </a:pP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6</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4" name="Picture 113">
            <a:extLst>
              <a:ext uri="{FF2B5EF4-FFF2-40B4-BE49-F238E27FC236}">
                <a16:creationId xmlns:a16="http://schemas.microsoft.com/office/drawing/2014/main" id="{5044ECC8-8701-4B91-B95F-7DB64A9AF9E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399975" y="2394737"/>
            <a:ext cx="3028950" cy="1882775"/>
          </a:xfrm>
          <a:prstGeom prst="rect">
            <a:avLst/>
          </a:prstGeom>
          <a:noFill/>
          <a:extLst>
            <a:ext uri="{909E8E84-426E-40DD-AFC4-6F175D3DCCD1}">
              <a14:hiddenFill xmlns:a14="http://schemas.microsoft.com/office/drawing/2010/main">
                <a:solidFill>
                  <a:srgbClr val="FFFFFF"/>
                </a:solidFill>
              </a14:hiddenFill>
            </a:ext>
          </a:extLst>
        </p:spPr>
      </p:pic>
      <p:sp>
        <p:nvSpPr>
          <p:cNvPr id="116" name="Freeform 118">
            <a:extLst>
              <a:ext uri="{FF2B5EF4-FFF2-40B4-BE49-F238E27FC236}">
                <a16:creationId xmlns:a16="http://schemas.microsoft.com/office/drawing/2014/main" id="{889C682F-18A0-4BFA-96B3-D53D76881BCB}"/>
              </a:ext>
            </a:extLst>
          </p:cNvPr>
          <p:cNvSpPr>
            <a:spLocks/>
          </p:cNvSpPr>
          <p:nvPr/>
        </p:nvSpPr>
        <p:spPr bwMode="auto">
          <a:xfrm>
            <a:off x="7408331" y="2426931"/>
            <a:ext cx="306070" cy="306070"/>
          </a:xfrm>
          <a:custGeom>
            <a:avLst/>
            <a:gdLst>
              <a:gd name="T0" fmla="+- 0 6282 6040"/>
              <a:gd name="T1" fmla="*/ T0 w 482"/>
              <a:gd name="T2" fmla="+- 0 5352 5352"/>
              <a:gd name="T3" fmla="*/ 5352 h 482"/>
              <a:gd name="T4" fmla="+- 0 6214 6040"/>
              <a:gd name="T5" fmla="*/ T4 w 482"/>
              <a:gd name="T6" fmla="+- 0 5362 5352"/>
              <a:gd name="T7" fmla="*/ 5362 h 482"/>
              <a:gd name="T8" fmla="+- 0 6154 6040"/>
              <a:gd name="T9" fmla="*/ T8 w 482"/>
              <a:gd name="T10" fmla="+- 0 5389 5352"/>
              <a:gd name="T11" fmla="*/ 5389 h 482"/>
              <a:gd name="T12" fmla="+- 0 6104 6040"/>
              <a:gd name="T13" fmla="*/ T12 w 482"/>
              <a:gd name="T14" fmla="+- 0 5430 5352"/>
              <a:gd name="T15" fmla="*/ 5430 h 482"/>
              <a:gd name="T16" fmla="+- 0 6067 6040"/>
              <a:gd name="T17" fmla="*/ T16 w 482"/>
              <a:gd name="T18" fmla="+- 0 5483 5352"/>
              <a:gd name="T19" fmla="*/ 5483 h 482"/>
              <a:gd name="T20" fmla="+- 0 6045 6040"/>
              <a:gd name="T21" fmla="*/ T20 w 482"/>
              <a:gd name="T22" fmla="+- 0 5546 5352"/>
              <a:gd name="T23" fmla="*/ 5546 h 482"/>
              <a:gd name="T24" fmla="+- 0 6040 6040"/>
              <a:gd name="T25" fmla="*/ T24 w 482"/>
              <a:gd name="T26" fmla="+- 0 5591 5352"/>
              <a:gd name="T27" fmla="*/ 5591 h 482"/>
              <a:gd name="T28" fmla="+- 0 6041 6040"/>
              <a:gd name="T29" fmla="*/ T28 w 482"/>
              <a:gd name="T30" fmla="+- 0 5615 5352"/>
              <a:gd name="T31" fmla="*/ 5615 h 482"/>
              <a:gd name="T32" fmla="+- 0 6057 6040"/>
              <a:gd name="T33" fmla="*/ T32 w 482"/>
              <a:gd name="T34" fmla="+- 0 5681 5352"/>
              <a:gd name="T35" fmla="*/ 5681 h 482"/>
              <a:gd name="T36" fmla="+- 0 6089 6040"/>
              <a:gd name="T37" fmla="*/ T36 w 482"/>
              <a:gd name="T38" fmla="+- 0 5738 5352"/>
              <a:gd name="T39" fmla="*/ 5738 h 482"/>
              <a:gd name="T40" fmla="+- 0 6134 6040"/>
              <a:gd name="T41" fmla="*/ T40 w 482"/>
              <a:gd name="T42" fmla="+- 0 5784 5352"/>
              <a:gd name="T43" fmla="*/ 5784 h 482"/>
              <a:gd name="T44" fmla="+- 0 6191 6040"/>
              <a:gd name="T45" fmla="*/ T44 w 482"/>
              <a:gd name="T46" fmla="+- 0 5817 5352"/>
              <a:gd name="T47" fmla="*/ 5817 h 482"/>
              <a:gd name="T48" fmla="+- 0 6255 6040"/>
              <a:gd name="T49" fmla="*/ T48 w 482"/>
              <a:gd name="T50" fmla="+- 0 5833 5352"/>
              <a:gd name="T51" fmla="*/ 5833 h 482"/>
              <a:gd name="T52" fmla="+- 0 6281 6040"/>
              <a:gd name="T53" fmla="*/ T52 w 482"/>
              <a:gd name="T54" fmla="+- 0 5834 5352"/>
              <a:gd name="T55" fmla="*/ 5834 h 482"/>
              <a:gd name="T56" fmla="+- 0 6304 6040"/>
              <a:gd name="T57" fmla="*/ T56 w 482"/>
              <a:gd name="T58" fmla="+- 0 5833 5352"/>
              <a:gd name="T59" fmla="*/ 5833 h 482"/>
              <a:gd name="T60" fmla="+- 0 6369 6040"/>
              <a:gd name="T61" fmla="*/ T60 w 482"/>
              <a:gd name="T62" fmla="+- 0 5817 5352"/>
              <a:gd name="T63" fmla="*/ 5817 h 482"/>
              <a:gd name="T64" fmla="+- 0 6426 6040"/>
              <a:gd name="T65" fmla="*/ T64 w 482"/>
              <a:gd name="T66" fmla="+- 0 5785 5352"/>
              <a:gd name="T67" fmla="*/ 5785 h 482"/>
              <a:gd name="T68" fmla="+- 0 6472 6040"/>
              <a:gd name="T69" fmla="*/ T68 w 482"/>
              <a:gd name="T70" fmla="+- 0 5739 5352"/>
              <a:gd name="T71" fmla="*/ 5739 h 482"/>
              <a:gd name="T72" fmla="+- 0 6505 6040"/>
              <a:gd name="T73" fmla="*/ T72 w 482"/>
              <a:gd name="T74" fmla="+- 0 5683 5352"/>
              <a:gd name="T75" fmla="*/ 5683 h 482"/>
              <a:gd name="T76" fmla="+- 0 6521 6040"/>
              <a:gd name="T77" fmla="*/ T76 w 482"/>
              <a:gd name="T78" fmla="+- 0 5617 5352"/>
              <a:gd name="T79" fmla="*/ 5617 h 482"/>
              <a:gd name="T80" fmla="+- 0 6522 6040"/>
              <a:gd name="T81" fmla="*/ T80 w 482"/>
              <a:gd name="T82" fmla="+- 0 5594 5352"/>
              <a:gd name="T83" fmla="*/ 5594 h 482"/>
              <a:gd name="T84" fmla="+- 0 6521 6040"/>
              <a:gd name="T85" fmla="*/ T84 w 482"/>
              <a:gd name="T86" fmla="+- 0 5571 5352"/>
              <a:gd name="T87" fmla="*/ 5571 h 482"/>
              <a:gd name="T88" fmla="+- 0 6505 6040"/>
              <a:gd name="T89" fmla="*/ T88 w 482"/>
              <a:gd name="T90" fmla="+- 0 5505 5352"/>
              <a:gd name="T91" fmla="*/ 5505 h 482"/>
              <a:gd name="T92" fmla="+- 0 6473 6040"/>
              <a:gd name="T93" fmla="*/ T92 w 482"/>
              <a:gd name="T94" fmla="+- 0 5448 5352"/>
              <a:gd name="T95" fmla="*/ 5448 h 482"/>
              <a:gd name="T96" fmla="+- 0 6427 6040"/>
              <a:gd name="T97" fmla="*/ T96 w 482"/>
              <a:gd name="T98" fmla="+- 0 5402 5352"/>
              <a:gd name="T99" fmla="*/ 5402 h 482"/>
              <a:gd name="T100" fmla="+- 0 6371 6040"/>
              <a:gd name="T101" fmla="*/ T100 w 482"/>
              <a:gd name="T102" fmla="+- 0 5370 5352"/>
              <a:gd name="T103" fmla="*/ 5370 h 482"/>
              <a:gd name="T104" fmla="+- 0 6305 6040"/>
              <a:gd name="T105" fmla="*/ T104 w 482"/>
              <a:gd name="T106" fmla="+- 0 5354 5352"/>
              <a:gd name="T107" fmla="*/ 5354 h 482"/>
              <a:gd name="T108" fmla="+- 0 6282 6040"/>
              <a:gd name="T109" fmla="*/ T108 w 482"/>
              <a:gd name="T110" fmla="+- 0 5352 5352"/>
              <a:gd name="T111" fmla="*/ 5352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10"/>
                </a:lnTo>
                <a:lnTo>
                  <a:pt x="114" y="37"/>
                </a:lnTo>
                <a:lnTo>
                  <a:pt x="64" y="78"/>
                </a:lnTo>
                <a:lnTo>
                  <a:pt x="27" y="131"/>
                </a:lnTo>
                <a:lnTo>
                  <a:pt x="5" y="194"/>
                </a:lnTo>
                <a:lnTo>
                  <a:pt x="0" y="239"/>
                </a:lnTo>
                <a:lnTo>
                  <a:pt x="1" y="263"/>
                </a:lnTo>
                <a:lnTo>
                  <a:pt x="17" y="329"/>
                </a:lnTo>
                <a:lnTo>
                  <a:pt x="49" y="386"/>
                </a:lnTo>
                <a:lnTo>
                  <a:pt x="94" y="432"/>
                </a:lnTo>
                <a:lnTo>
                  <a:pt x="151" y="465"/>
                </a:lnTo>
                <a:lnTo>
                  <a:pt x="215" y="481"/>
                </a:lnTo>
                <a:lnTo>
                  <a:pt x="241" y="482"/>
                </a:lnTo>
                <a:lnTo>
                  <a:pt x="264" y="481"/>
                </a:lnTo>
                <a:lnTo>
                  <a:pt x="329" y="465"/>
                </a:lnTo>
                <a:lnTo>
                  <a:pt x="386" y="433"/>
                </a:lnTo>
                <a:lnTo>
                  <a:pt x="432" y="387"/>
                </a:lnTo>
                <a:lnTo>
                  <a:pt x="465" y="331"/>
                </a:lnTo>
                <a:lnTo>
                  <a:pt x="481" y="265"/>
                </a:lnTo>
                <a:lnTo>
                  <a:pt x="482" y="242"/>
                </a:lnTo>
                <a:lnTo>
                  <a:pt x="481" y="219"/>
                </a:lnTo>
                <a:lnTo>
                  <a:pt x="465" y="153"/>
                </a:lnTo>
                <a:lnTo>
                  <a:pt x="433" y="96"/>
                </a:lnTo>
                <a:lnTo>
                  <a:pt x="387" y="50"/>
                </a:lnTo>
                <a:lnTo>
                  <a:pt x="331" y="18"/>
                </a:lnTo>
                <a:lnTo>
                  <a:pt x="265" y="2"/>
                </a:lnTo>
                <a:lnTo>
                  <a:pt x="242" y="0"/>
                </a:lnTo>
              </a:path>
            </a:pathLst>
          </a:custGeom>
          <a:solidFill>
            <a:srgbClr val="FFFFFF"/>
          </a:solidFill>
          <a:ln w="9525">
            <a:solidFill>
              <a:srgbClr val="000000"/>
            </a:solidFill>
            <a:round/>
            <a:headEnd/>
            <a:tailEnd/>
          </a:ln>
        </p:spPr>
        <p:txBody>
          <a:bodyPr rot="0" vert="horz" wrap="square" lIns="91440" tIns="45720" rIns="91440" bIns="45720" anchor="ctr" anchorCtr="0" upright="1">
            <a:noAutofit/>
          </a:bodyPr>
          <a:lstStyle/>
          <a:p>
            <a:pPr algn="ctr"/>
            <a:r>
              <a:rPr lang="en-US" dirty="0"/>
              <a:t>5</a:t>
            </a:r>
            <a:endParaRPr lang="en-CA" dirty="0"/>
          </a:p>
        </p:txBody>
      </p:sp>
      <p:sp>
        <p:nvSpPr>
          <p:cNvPr id="118" name="Freeform 114">
            <a:extLst>
              <a:ext uri="{FF2B5EF4-FFF2-40B4-BE49-F238E27FC236}">
                <a16:creationId xmlns:a16="http://schemas.microsoft.com/office/drawing/2014/main" id="{0CAB4392-7DCE-41F1-AF86-3C868023557D}"/>
              </a:ext>
            </a:extLst>
          </p:cNvPr>
          <p:cNvSpPr>
            <a:spLocks/>
          </p:cNvSpPr>
          <p:nvPr/>
        </p:nvSpPr>
        <p:spPr bwMode="auto">
          <a:xfrm>
            <a:off x="6867622" y="3727007"/>
            <a:ext cx="1405313" cy="398945"/>
          </a:xfrm>
          <a:custGeom>
            <a:avLst/>
            <a:gdLst>
              <a:gd name="T0" fmla="+- 0 6999 6999"/>
              <a:gd name="T1" fmla="*/ T0 w 1406"/>
              <a:gd name="T2" fmla="+- 0 7962 7477"/>
              <a:gd name="T3" fmla="*/ 7962 h 485"/>
              <a:gd name="T4" fmla="+- 0 8405 6999"/>
              <a:gd name="T5" fmla="*/ T4 w 1406"/>
              <a:gd name="T6" fmla="+- 0 7962 7477"/>
              <a:gd name="T7" fmla="*/ 7962 h 485"/>
              <a:gd name="T8" fmla="+- 0 8405 6999"/>
              <a:gd name="T9" fmla="*/ T8 w 1406"/>
              <a:gd name="T10" fmla="+- 0 7477 7477"/>
              <a:gd name="T11" fmla="*/ 7477 h 485"/>
              <a:gd name="T12" fmla="+- 0 6999 6999"/>
              <a:gd name="T13" fmla="*/ T12 w 1406"/>
              <a:gd name="T14" fmla="+- 0 7477 7477"/>
              <a:gd name="T15" fmla="*/ 7477 h 485"/>
              <a:gd name="T16" fmla="+- 0 6999 6999"/>
              <a:gd name="T17" fmla="*/ T16 w 1406"/>
              <a:gd name="T18" fmla="+- 0 7962 7477"/>
              <a:gd name="T19" fmla="*/ 7962 h 485"/>
            </a:gdLst>
            <a:ahLst/>
            <a:cxnLst>
              <a:cxn ang="0">
                <a:pos x="T1" y="T3"/>
              </a:cxn>
              <a:cxn ang="0">
                <a:pos x="T5" y="T7"/>
              </a:cxn>
              <a:cxn ang="0">
                <a:pos x="T9" y="T11"/>
              </a:cxn>
              <a:cxn ang="0">
                <a:pos x="T13" y="T15"/>
              </a:cxn>
              <a:cxn ang="0">
                <a:pos x="T17" y="T19"/>
              </a:cxn>
            </a:cxnLst>
            <a:rect l="0" t="0" r="r" b="b"/>
            <a:pathLst>
              <a:path w="1406" h="485">
                <a:moveTo>
                  <a:pt x="0" y="485"/>
                </a:moveTo>
                <a:lnTo>
                  <a:pt x="1406" y="485"/>
                </a:lnTo>
                <a:lnTo>
                  <a:pt x="1406" y="0"/>
                </a:lnTo>
                <a:lnTo>
                  <a:pt x="0" y="0"/>
                </a:lnTo>
                <a:lnTo>
                  <a:pt x="0" y="485"/>
                </a:lnTo>
              </a:path>
            </a:pathLst>
          </a:custGeom>
          <a:solidFill>
            <a:srgbClr val="FFFFFF"/>
          </a:solidFill>
          <a:ln w="9525">
            <a:solidFill>
              <a:srgbClr val="000000"/>
            </a:solidFill>
            <a:round/>
            <a:headEnd/>
            <a:tailEnd/>
          </a:ln>
        </p:spPr>
        <p:txBody>
          <a:bodyPr rot="0" vert="horz" wrap="square" lIns="91440" tIns="45720" rIns="91440" bIns="45720" anchor="t" anchorCtr="0" upright="1">
            <a:noAutofit/>
          </a:bodyPr>
          <a:lstStyle/>
          <a:p>
            <a:r>
              <a:rPr lang="en-US" dirty="0"/>
              <a:t>Press Yes Key</a:t>
            </a:r>
            <a:endParaRPr lang="en-CA" dirty="0"/>
          </a:p>
        </p:txBody>
      </p:sp>
      <p:cxnSp>
        <p:nvCxnSpPr>
          <p:cNvPr id="9" name="Straight Arrow Connector 8">
            <a:extLst>
              <a:ext uri="{FF2B5EF4-FFF2-40B4-BE49-F238E27FC236}">
                <a16:creationId xmlns:a16="http://schemas.microsoft.com/office/drawing/2014/main" id="{25EFD478-B14D-4EFB-93B6-DAE7AEE1B3E6}"/>
              </a:ext>
            </a:extLst>
          </p:cNvPr>
          <p:cNvCxnSpPr/>
          <p:nvPr/>
        </p:nvCxnSpPr>
        <p:spPr>
          <a:xfrm flipV="1">
            <a:off x="7520625" y="3521956"/>
            <a:ext cx="1366701" cy="1928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E95F4B9E-F179-4F64-93B1-D9124874192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55838230"/>
      </p:ext>
    </p:extLst>
  </p:cSld>
  <p:clrMapOvr>
    <a:masterClrMapping/>
  </p:clrMapOvr>
  <mc:AlternateContent xmlns:mc="http://schemas.openxmlformats.org/markup-compatibility/2006" xmlns:p14="http://schemas.microsoft.com/office/powerpoint/2010/main">
    <mc:Choice Requires="p14">
      <p:transition p14:dur="10" advTm="33767"/>
    </mc:Choice>
    <mc:Fallback xmlns="">
      <p:transition advTm="33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176083" y="-33365"/>
            <a:ext cx="4255008" cy="859864"/>
          </a:xfrm>
        </p:spPr>
        <p:txBody>
          <a:bodyPr>
            <a:normAutofit/>
          </a:bodyPr>
          <a:lstStyle/>
          <a:p>
            <a:r>
              <a:rPr lang="en-US" sz="4000" u="sng" dirty="0">
                <a:latin typeface="+mn-lt"/>
              </a:rPr>
              <a:t>Elite Monitor</a:t>
            </a:r>
            <a:endParaRPr lang="en-CA" sz="4000"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401782" y="1007359"/>
            <a:ext cx="5472541" cy="585914"/>
          </a:xfrm>
        </p:spPr>
        <p:txBody>
          <a:bodyPr>
            <a:normAutofit/>
          </a:bodyPr>
          <a:lstStyle/>
          <a:p>
            <a:pPr marL="12700" algn="ctr">
              <a:spcAft>
                <a:spcPts val="1000"/>
              </a:spcAft>
            </a:pPr>
            <a:r>
              <a:rPr lang="en-US" sz="2000" b="1" dirty="0">
                <a:effectLst/>
                <a:latin typeface="Arial" panose="020B0604020202020204" pitchFamily="34" charset="0"/>
                <a:ea typeface="Arial" panose="020B0604020202020204" pitchFamily="34" charset="0"/>
                <a:cs typeface="Arial" panose="020B0604020202020204" pitchFamily="34" charset="0"/>
              </a:rPr>
              <a:t>Sensor Installation</a:t>
            </a:r>
            <a:r>
              <a:rPr lang="en-US" sz="2000" b="1" dirty="0">
                <a:solidFill>
                  <a:srgbClr val="231F20"/>
                </a:solidFill>
                <a:effectLst/>
                <a:latin typeface="Arial" panose="020B0604020202020204" pitchFamily="34" charset="0"/>
                <a:ea typeface="Arial" panose="020B0604020202020204" pitchFamily="34" charset="0"/>
                <a:cs typeface="Arial" panose="020B0604020202020204" pitchFamily="34" charset="0"/>
              </a:rPr>
              <a:t> P</a:t>
            </a:r>
            <a:r>
              <a:rPr lang="en-US" sz="2000"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2000" b="1" dirty="0">
                <a:solidFill>
                  <a:srgbClr val="231F20"/>
                </a:solidFill>
                <a:effectLst/>
                <a:latin typeface="Arial" panose="020B0604020202020204" pitchFamily="34" charset="0"/>
                <a:ea typeface="Arial" panose="020B0604020202020204" pitchFamily="34" charset="0"/>
                <a:cs typeface="Arial" panose="020B0604020202020204" pitchFamily="34" charset="0"/>
              </a:rPr>
              <a:t>ocedure - Conti</a:t>
            </a:r>
            <a:r>
              <a:rPr lang="en-US" sz="2000"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z="2000" b="1" dirty="0">
                <a:solidFill>
                  <a:srgbClr val="231F20"/>
                </a:solidFill>
                <a:effectLst/>
                <a:latin typeface="Arial" panose="020B0604020202020204" pitchFamily="34" charset="0"/>
                <a:ea typeface="Arial" panose="020B0604020202020204" pitchFamily="34" charset="0"/>
                <a:cs typeface="Arial" panose="020B0604020202020204" pitchFamily="34" charset="0"/>
              </a:rPr>
              <a:t>ued</a:t>
            </a:r>
            <a:endParaRPr lang="en-US" sz="2000" b="1" u="sng" spc="-5" dirty="0">
              <a:solidFill>
                <a:srgbClr val="231F20"/>
              </a:solidFill>
              <a:effectLst/>
              <a:latin typeface="Arial" panose="020B0604020202020204" pitchFamily="34" charset="0"/>
              <a:ea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5E7D588E-E221-4EEE-A012-E57B2B90F801}"/>
              </a:ext>
            </a:extLst>
          </p:cNvPr>
          <p:cNvSpPr txBox="1"/>
          <p:nvPr/>
        </p:nvSpPr>
        <p:spPr>
          <a:xfrm>
            <a:off x="277088" y="1427758"/>
            <a:ext cx="5818912" cy="1221488"/>
          </a:xfrm>
          <a:prstGeom prst="rect">
            <a:avLst/>
          </a:prstGeom>
          <a:noFill/>
        </p:spPr>
        <p:txBody>
          <a:bodyPr wrap="square">
            <a:spAutoFit/>
          </a:bodyPr>
          <a:lstStyle/>
          <a:p>
            <a:pPr marL="13335" indent="-635" algn="just">
              <a:lnSpc>
                <a:spcPct val="103000"/>
              </a:lnSpc>
              <a:spcAft>
                <a:spcPts val="1000"/>
              </a:spcAft>
            </a:pP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7: When the monitor requests a sensor that </a:t>
            </a:r>
            <a:r>
              <a:rPr lang="en-US" sz="1800" b="1" dirty="0">
                <a:solidFill>
                  <a:srgbClr val="231F20"/>
                </a:solidFill>
                <a:effectLst/>
                <a:latin typeface="Arial" panose="020B0604020202020204" pitchFamily="34" charset="0"/>
                <a:ea typeface="Arial" panose="020B0604020202020204" pitchFamily="34" charset="0"/>
                <a:cs typeface="Arial" panose="020B0604020202020204" pitchFamily="34" charset="0"/>
              </a:rPr>
              <a:t>will not be</a:t>
            </a:r>
            <a:r>
              <a:rPr lang="en-US" sz="1800" b="1"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b="1" dirty="0">
                <a:solidFill>
                  <a:srgbClr val="231F20"/>
                </a:solidFill>
                <a:effectLst/>
                <a:latin typeface="Arial" panose="020B0604020202020204" pitchFamily="34" charset="0"/>
                <a:ea typeface="Arial" panose="020B0604020202020204" pitchFamily="34" charset="0"/>
                <a:cs typeface="Arial" panose="020B0604020202020204" pitchFamily="34" charset="0"/>
              </a:rPr>
              <a:t>used</a:t>
            </a:r>
            <a:r>
              <a:rPr lang="en-US" sz="1800" b="1"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Helvetica LT"/>
                <a:cs typeface="Arial" panose="020B0604020202020204" pitchFamily="34" charset="0"/>
              </a:rPr>
              <a:t>in</a:t>
            </a:r>
            <a:r>
              <a:rPr lang="en-US" sz="1800" spc="30" dirty="0">
                <a:solidFill>
                  <a:srgbClr val="231F20"/>
                </a:solidFill>
                <a:effectLst/>
                <a:latin typeface="Arial" panose="020B0604020202020204" pitchFamily="34" charset="0"/>
                <a:ea typeface="Helvetica LT"/>
                <a:cs typeface="Arial" panose="020B0604020202020204" pitchFamily="34" charset="0"/>
              </a:rPr>
              <a:t> </a:t>
            </a:r>
            <a:r>
              <a:rPr lang="en-US" sz="1800" dirty="0">
                <a:solidFill>
                  <a:srgbClr val="231F20"/>
                </a:solidFill>
                <a:effectLst/>
                <a:latin typeface="Arial" panose="020B0604020202020204" pitchFamily="34" charset="0"/>
                <a:ea typeface="Helvetica LT"/>
                <a:cs typeface="Arial" panose="020B0604020202020204" pitchFamily="34" charset="0"/>
              </a:rPr>
              <a:t>the</a:t>
            </a:r>
            <a:r>
              <a:rPr lang="en-US" sz="1800" spc="30" dirty="0">
                <a:solidFill>
                  <a:srgbClr val="231F20"/>
                </a:solidFill>
                <a:effectLst/>
                <a:latin typeface="Arial" panose="020B0604020202020204" pitchFamily="34" charset="0"/>
                <a:ea typeface="Helvetica LT"/>
                <a:cs typeface="Arial" panose="020B0604020202020204" pitchFamily="34" charset="0"/>
              </a:rPr>
              <a:t> </a:t>
            </a:r>
            <a:r>
              <a:rPr lang="en-US" sz="1800" dirty="0">
                <a:solidFill>
                  <a:srgbClr val="231F20"/>
                </a:solidFill>
                <a:effectLst/>
                <a:latin typeface="Arial" panose="020B0604020202020204" pitchFamily="34" charset="0"/>
                <a:ea typeface="Helvetica LT"/>
                <a:cs typeface="Arial" panose="020B0604020202020204" pitchFamily="34" charset="0"/>
              </a:rPr>
              <a:t>configu</a:t>
            </a:r>
            <a:r>
              <a:rPr lang="en-US" sz="1800" spc="-10" dirty="0">
                <a:solidFill>
                  <a:srgbClr val="231F20"/>
                </a:solidFill>
                <a:effectLst/>
                <a:latin typeface="Arial" panose="020B0604020202020204" pitchFamily="34" charset="0"/>
                <a:ea typeface="Helvetica LT"/>
                <a:cs typeface="Arial" panose="020B0604020202020204" pitchFamily="34" charset="0"/>
              </a:rPr>
              <a:t>r</a:t>
            </a:r>
            <a:r>
              <a:rPr lang="en-US" sz="1800" dirty="0">
                <a:solidFill>
                  <a:srgbClr val="231F20"/>
                </a:solidFill>
                <a:effectLst/>
                <a:latin typeface="Arial" panose="020B0604020202020204" pitchFamily="34" charset="0"/>
                <a:ea typeface="Helvetica LT"/>
                <a:cs typeface="Arial" panose="020B0604020202020204" pitchFamily="34" charset="0"/>
              </a:rPr>
              <a:t>ation,</a:t>
            </a:r>
            <a:r>
              <a:rPr lang="en-US" sz="1800" spc="30" dirty="0">
                <a:solidFill>
                  <a:srgbClr val="231F20"/>
                </a:solidFill>
                <a:effectLst/>
                <a:latin typeface="Arial" panose="020B0604020202020204" pitchFamily="34" charset="0"/>
                <a:ea typeface="Helvetica LT"/>
                <a:cs typeface="Arial" panose="020B0604020202020204" pitchFamily="34" charset="0"/>
              </a:rPr>
              <a:t> </a:t>
            </a:r>
            <a:r>
              <a:rPr lang="en-US" sz="1800" dirty="0">
                <a:solidFill>
                  <a:srgbClr val="231F20"/>
                </a:solidFill>
                <a:effectLst/>
                <a:latin typeface="Arial" panose="020B0604020202020204" pitchFamily="34" charset="0"/>
                <a:ea typeface="Helvetica LT"/>
                <a:cs typeface="Arial" panose="020B0604020202020204" pitchFamily="34" charset="0"/>
              </a:rPr>
              <a:t>press</a:t>
            </a:r>
            <a:r>
              <a:rPr lang="en-US" sz="1800" spc="30" dirty="0">
                <a:solidFill>
                  <a:srgbClr val="231F20"/>
                </a:solidFill>
                <a:effectLst/>
                <a:latin typeface="Arial" panose="020B0604020202020204" pitchFamily="34" charset="0"/>
                <a:ea typeface="Helvetica LT"/>
                <a:cs typeface="Arial" panose="020B0604020202020204" pitchFamily="34" charset="0"/>
              </a:rPr>
              <a:t> </a:t>
            </a:r>
            <a:r>
              <a:rPr lang="en-US" sz="1800" dirty="0">
                <a:solidFill>
                  <a:srgbClr val="231F20"/>
                </a:solidFill>
                <a:effectLst/>
                <a:latin typeface="Arial" panose="020B0604020202020204" pitchFamily="34" charset="0"/>
                <a:ea typeface="Helvetica LT"/>
                <a:cs typeface="Arial" panose="020B0604020202020204" pitchFamily="34" charset="0"/>
              </a:rPr>
              <a:t>the “Skip</a:t>
            </a:r>
            <a:r>
              <a:rPr lang="en-US" sz="1800" spc="30" dirty="0">
                <a:solidFill>
                  <a:srgbClr val="231F20"/>
                </a:solidFill>
                <a:effectLst/>
                <a:latin typeface="Arial" panose="020B0604020202020204" pitchFamily="34" charset="0"/>
                <a:ea typeface="Helvetica LT"/>
                <a:cs typeface="Arial" panose="020B0604020202020204" pitchFamily="34" charset="0"/>
              </a:rPr>
              <a:t> </a:t>
            </a:r>
            <a:r>
              <a:rPr lang="en-US" sz="1800" dirty="0">
                <a:solidFill>
                  <a:srgbClr val="231F20"/>
                </a:solidFill>
                <a:effectLst/>
                <a:latin typeface="Arial" panose="020B0604020202020204" pitchFamily="34" charset="0"/>
                <a:ea typeface="Helvetica LT"/>
                <a:cs typeface="Arial" panose="020B0604020202020204" pitchFamily="34" charset="0"/>
              </a:rPr>
              <a:t>this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Sensor”</a:t>
            </a:r>
            <a:r>
              <a:rPr lang="en-US" sz="1800" spc="-10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ke</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z="1800"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and</a:t>
            </a:r>
            <a:r>
              <a:rPr lang="en-US" sz="1800"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z="1800"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monitor</a:t>
            </a:r>
            <a:r>
              <a:rPr lang="en-US" sz="1800"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will</a:t>
            </a:r>
            <a:r>
              <a:rPr lang="en-US" sz="1800"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skip</a:t>
            </a:r>
            <a:r>
              <a:rPr lang="en-US" sz="1800"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z="1800"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sensor</a:t>
            </a:r>
            <a:r>
              <a:rPr lang="en-US" sz="1800"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and ad</a:t>
            </a:r>
            <a:r>
              <a:rPr lang="en-US" sz="18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ance to the n</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xt one in the sequenc</a:t>
            </a:r>
            <a:r>
              <a:rPr lang="en-US" sz="18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D0C0C32D-0F1E-492D-B4C5-F3820BF15883}"/>
              </a:ext>
            </a:extLst>
          </p:cNvPr>
          <p:cNvSpPr txBox="1"/>
          <p:nvPr/>
        </p:nvSpPr>
        <p:spPr>
          <a:xfrm>
            <a:off x="254651" y="2805154"/>
            <a:ext cx="4828309" cy="1569660"/>
          </a:xfrm>
          <a:prstGeom prst="rect">
            <a:avLst/>
          </a:prstGeom>
          <a:noFill/>
        </p:spPr>
        <p:txBody>
          <a:bodyPr wrap="square">
            <a:spAutoFit/>
          </a:bodyPr>
          <a:lstStyle/>
          <a:p>
            <a:pPr marL="12700">
              <a:spcAft>
                <a:spcPts val="1000"/>
              </a:spcAft>
            </a:pP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Note: </a:t>
            </a:r>
            <a:r>
              <a:rPr lang="en-US" sz="1800" b="1"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There</a:t>
            </a:r>
            <a:r>
              <a:rPr lang="en-US" sz="1800"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are</a:t>
            </a:r>
            <a:r>
              <a:rPr lang="en-US" sz="1800"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12</a:t>
            </a:r>
            <a:r>
              <a:rPr lang="en-US" sz="1800" b="1"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Blo</a:t>
            </a:r>
            <a:r>
              <a:rPr lang="en-US" sz="1800" b="1"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a:t>
            </a:r>
            <a:r>
              <a:rPr lang="en-US" sz="1800" b="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b="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g</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b="1"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Modules</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r>
              <a:rPr lang="en-US" sz="1800" spc="15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a:t>
            </a:r>
            <a:r>
              <a:rPr lang="en-US" sz="1800"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skip</a:t>
            </a:r>
            <a:r>
              <a:rPr lang="en-US" sz="1800"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past</a:t>
            </a:r>
            <a:r>
              <a:rPr lang="en-CA" sz="2400" dirty="0">
                <a:latin typeface="Calibri" panose="020F050202020403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lo</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kage</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module</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press</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a:t>
            </a:r>
            <a:r>
              <a:rPr lang="en-US" sz="1800" spc="10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“Skip</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this</a:t>
            </a:r>
            <a:r>
              <a:rPr lang="en-US" sz="1800" spc="-1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T</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ype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Sensor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r>
              <a:rPr lang="en-US" sz="1800" spc="-1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monito</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wil</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l</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ski</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al</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l</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lo</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kage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modules</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and</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ad</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ance</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to</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xt</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type</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of</a:t>
            </a:r>
            <a:r>
              <a:rPr lang="en-US" sz="1800" spc="-7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sensor in the sequenc</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FF9CACFC-01C7-4BC2-8731-C3A24285DB2B}"/>
              </a:ext>
            </a:extLst>
          </p:cNvPr>
          <p:cNvSpPr txBox="1"/>
          <p:nvPr/>
        </p:nvSpPr>
        <p:spPr>
          <a:xfrm>
            <a:off x="228596" y="4530722"/>
            <a:ext cx="5818912" cy="1882567"/>
          </a:xfrm>
          <a:prstGeom prst="rect">
            <a:avLst/>
          </a:prstGeom>
          <a:noFill/>
        </p:spPr>
        <p:txBody>
          <a:bodyPr wrap="square">
            <a:spAutoFit/>
          </a:bodyPr>
          <a:lstStyle/>
          <a:p>
            <a:pPr marL="12700" algn="just">
              <a:spcAft>
                <a:spcPts val="1000"/>
              </a:spcAft>
            </a:pP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8: When</a:t>
            </a:r>
            <a:r>
              <a:rPr lang="en-US"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all</a:t>
            </a:r>
            <a:r>
              <a:rPr lang="en-US"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sensors</a:t>
            </a:r>
            <a:r>
              <a:rPr lang="en-US"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in</a:t>
            </a:r>
            <a:r>
              <a:rPr lang="en-US"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list</a:t>
            </a:r>
            <a:r>
              <a:rPr lang="en-US"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h</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either</a:t>
            </a:r>
            <a:r>
              <a:rPr lang="en-US"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been</a:t>
            </a:r>
            <a:r>
              <a:rPr lang="en-US"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lea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ned</a:t>
            </a:r>
            <a:r>
              <a:rPr lang="en-CA" dirty="0">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or</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skipped,</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monitor</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will</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displ</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y “Ma</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ual</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Lea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n Complete”.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Press the OK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ke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y to complete sensor installation.</a:t>
            </a:r>
            <a:r>
              <a:rPr lang="en-US"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monitor</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will</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retu</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to</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SETTINGS screen.</a:t>
            </a:r>
            <a:endParaRPr lang="en-CA" dirty="0">
              <a:effectLst/>
              <a:latin typeface="Arial" panose="020B0604020202020204" pitchFamily="34" charset="0"/>
              <a:ea typeface="Calibri" panose="020F0502020204030204" pitchFamily="34" charset="0"/>
              <a:cs typeface="Arial" panose="020B0604020202020204" pitchFamily="34" charset="0"/>
            </a:endParaRPr>
          </a:p>
          <a:p>
            <a:pPr>
              <a:spcBef>
                <a:spcPts val="25"/>
              </a:spcBef>
              <a:spcAft>
                <a:spcPts val="1000"/>
              </a:spcAft>
            </a:pPr>
            <a:r>
              <a:rPr lang="en-US" dirty="0">
                <a:effectLst/>
                <a:latin typeface="Arial" panose="020B0604020202020204" pitchFamily="34" charset="0"/>
                <a:ea typeface="Calibri" panose="020F0502020204030204" pitchFamily="34" charset="0"/>
                <a:cs typeface="Arial" panose="020B0604020202020204" pitchFamily="34" charset="0"/>
              </a:rPr>
              <a:t> </a:t>
            </a:r>
            <a:endParaRPr lang="en-CA"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2">
            <a:extLst>
              <a:ext uri="{FF2B5EF4-FFF2-40B4-BE49-F238E27FC236}">
                <a16:creationId xmlns:a16="http://schemas.microsoft.com/office/drawing/2014/main" id="{7C6F0856-5CD5-4C88-AD9B-971686E3FFCB}"/>
              </a:ext>
            </a:extLst>
          </p:cNvPr>
          <p:cNvGrpSpPr>
            <a:grpSpLocks/>
          </p:cNvGrpSpPr>
          <p:nvPr/>
        </p:nvGrpSpPr>
        <p:grpSpPr bwMode="auto">
          <a:xfrm>
            <a:off x="6968835" y="1242580"/>
            <a:ext cx="4170219" cy="3066185"/>
            <a:chOff x="6030" y="11520"/>
            <a:chExt cx="4770" cy="2999"/>
          </a:xfrm>
        </p:grpSpPr>
        <p:pic>
          <p:nvPicPr>
            <p:cNvPr id="4099" name="Picture 3">
              <a:extLst>
                <a:ext uri="{FF2B5EF4-FFF2-40B4-BE49-F238E27FC236}">
                  <a16:creationId xmlns:a16="http://schemas.microsoft.com/office/drawing/2014/main" id="{E3993BB4-CD80-4D0E-A2D8-70100EC17D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0" y="11520"/>
              <a:ext cx="4770" cy="299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4">
              <a:extLst>
                <a:ext uri="{FF2B5EF4-FFF2-40B4-BE49-F238E27FC236}">
                  <a16:creationId xmlns:a16="http://schemas.microsoft.com/office/drawing/2014/main" id="{DC311507-87A2-4821-9BA3-EDF98D333E70}"/>
                </a:ext>
              </a:extLst>
            </p:cNvPr>
            <p:cNvGrpSpPr>
              <a:grpSpLocks/>
            </p:cNvGrpSpPr>
            <p:nvPr/>
          </p:nvGrpSpPr>
          <p:grpSpPr bwMode="auto">
            <a:xfrm>
              <a:off x="6040" y="11530"/>
              <a:ext cx="482" cy="482"/>
              <a:chOff x="6040" y="11530"/>
              <a:chExt cx="482" cy="482"/>
            </a:xfrm>
          </p:grpSpPr>
          <p:sp>
            <p:nvSpPr>
              <p:cNvPr id="16" name="Freeform 5">
                <a:extLst>
                  <a:ext uri="{FF2B5EF4-FFF2-40B4-BE49-F238E27FC236}">
                    <a16:creationId xmlns:a16="http://schemas.microsoft.com/office/drawing/2014/main" id="{2BCF9079-F4DE-4AE6-90C7-BD67F12D4A33}"/>
                  </a:ext>
                </a:extLst>
              </p:cNvPr>
              <p:cNvSpPr>
                <a:spLocks/>
              </p:cNvSpPr>
              <p:nvPr/>
            </p:nvSpPr>
            <p:spPr bwMode="auto">
              <a:xfrm>
                <a:off x="6040" y="11530"/>
                <a:ext cx="482" cy="482"/>
              </a:xfrm>
              <a:custGeom>
                <a:avLst/>
                <a:gdLst>
                  <a:gd name="T0" fmla="+- 0 6282 6040"/>
                  <a:gd name="T1" fmla="*/ T0 w 482"/>
                  <a:gd name="T2" fmla="+- 0 11530 11530"/>
                  <a:gd name="T3" fmla="*/ 11530 h 482"/>
                  <a:gd name="T4" fmla="+- 0 6214 6040"/>
                  <a:gd name="T5" fmla="*/ T4 w 482"/>
                  <a:gd name="T6" fmla="+- 0 11540 11530"/>
                  <a:gd name="T7" fmla="*/ 11540 h 482"/>
                  <a:gd name="T8" fmla="+- 0 6154 6040"/>
                  <a:gd name="T9" fmla="*/ T8 w 482"/>
                  <a:gd name="T10" fmla="+- 0 11566 11530"/>
                  <a:gd name="T11" fmla="*/ 11566 h 482"/>
                  <a:gd name="T12" fmla="+- 0 6104 6040"/>
                  <a:gd name="T13" fmla="*/ T12 w 482"/>
                  <a:gd name="T14" fmla="+- 0 11608 11530"/>
                  <a:gd name="T15" fmla="*/ 11608 h 482"/>
                  <a:gd name="T16" fmla="+- 0 6067 6040"/>
                  <a:gd name="T17" fmla="*/ T16 w 482"/>
                  <a:gd name="T18" fmla="+- 0 11661 11530"/>
                  <a:gd name="T19" fmla="*/ 11661 h 482"/>
                  <a:gd name="T20" fmla="+- 0 6045 6040"/>
                  <a:gd name="T21" fmla="*/ T20 w 482"/>
                  <a:gd name="T22" fmla="+- 0 11723 11530"/>
                  <a:gd name="T23" fmla="*/ 11723 h 482"/>
                  <a:gd name="T24" fmla="+- 0 6040 6040"/>
                  <a:gd name="T25" fmla="*/ T24 w 482"/>
                  <a:gd name="T26" fmla="+- 0 11769 11530"/>
                  <a:gd name="T27" fmla="*/ 11769 h 482"/>
                  <a:gd name="T28" fmla="+- 0 6041 6040"/>
                  <a:gd name="T29" fmla="*/ T28 w 482"/>
                  <a:gd name="T30" fmla="+- 0 11792 11530"/>
                  <a:gd name="T31" fmla="*/ 11792 h 482"/>
                  <a:gd name="T32" fmla="+- 0 6057 6040"/>
                  <a:gd name="T33" fmla="*/ T32 w 482"/>
                  <a:gd name="T34" fmla="+- 0 11858 11530"/>
                  <a:gd name="T35" fmla="*/ 11858 h 482"/>
                  <a:gd name="T36" fmla="+- 0 6089 6040"/>
                  <a:gd name="T37" fmla="*/ T36 w 482"/>
                  <a:gd name="T38" fmla="+- 0 11915 11530"/>
                  <a:gd name="T39" fmla="*/ 11915 h 482"/>
                  <a:gd name="T40" fmla="+- 0 6134 6040"/>
                  <a:gd name="T41" fmla="*/ T40 w 482"/>
                  <a:gd name="T42" fmla="+- 0 11962 11530"/>
                  <a:gd name="T43" fmla="*/ 11962 h 482"/>
                  <a:gd name="T44" fmla="+- 0 6191 6040"/>
                  <a:gd name="T45" fmla="*/ T44 w 482"/>
                  <a:gd name="T46" fmla="+- 0 11994 11530"/>
                  <a:gd name="T47" fmla="*/ 11994 h 482"/>
                  <a:gd name="T48" fmla="+- 0 6255 6040"/>
                  <a:gd name="T49" fmla="*/ T48 w 482"/>
                  <a:gd name="T50" fmla="+- 0 12010 11530"/>
                  <a:gd name="T51" fmla="*/ 12010 h 482"/>
                  <a:gd name="T52" fmla="+- 0 6281 6040"/>
                  <a:gd name="T53" fmla="*/ T52 w 482"/>
                  <a:gd name="T54" fmla="+- 0 12012 11530"/>
                  <a:gd name="T55" fmla="*/ 12012 h 482"/>
                  <a:gd name="T56" fmla="+- 0 6304 6040"/>
                  <a:gd name="T57" fmla="*/ T56 w 482"/>
                  <a:gd name="T58" fmla="+- 0 12011 11530"/>
                  <a:gd name="T59" fmla="*/ 12011 h 482"/>
                  <a:gd name="T60" fmla="+- 0 6369 6040"/>
                  <a:gd name="T61" fmla="*/ T60 w 482"/>
                  <a:gd name="T62" fmla="+- 0 11995 11530"/>
                  <a:gd name="T63" fmla="*/ 11995 h 482"/>
                  <a:gd name="T64" fmla="+- 0 6426 6040"/>
                  <a:gd name="T65" fmla="*/ T64 w 482"/>
                  <a:gd name="T66" fmla="+- 0 11963 11530"/>
                  <a:gd name="T67" fmla="*/ 11963 h 482"/>
                  <a:gd name="T68" fmla="+- 0 6472 6040"/>
                  <a:gd name="T69" fmla="*/ T68 w 482"/>
                  <a:gd name="T70" fmla="+- 0 11917 11530"/>
                  <a:gd name="T71" fmla="*/ 11917 h 482"/>
                  <a:gd name="T72" fmla="+- 0 6505 6040"/>
                  <a:gd name="T73" fmla="*/ T72 w 482"/>
                  <a:gd name="T74" fmla="+- 0 11860 11530"/>
                  <a:gd name="T75" fmla="*/ 11860 h 482"/>
                  <a:gd name="T76" fmla="+- 0 6521 6040"/>
                  <a:gd name="T77" fmla="*/ T76 w 482"/>
                  <a:gd name="T78" fmla="+- 0 11795 11530"/>
                  <a:gd name="T79" fmla="*/ 11795 h 482"/>
                  <a:gd name="T80" fmla="+- 0 6522 6040"/>
                  <a:gd name="T81" fmla="*/ T80 w 482"/>
                  <a:gd name="T82" fmla="+- 0 11772 11530"/>
                  <a:gd name="T83" fmla="*/ 11772 h 482"/>
                  <a:gd name="T84" fmla="+- 0 6521 6040"/>
                  <a:gd name="T85" fmla="*/ T84 w 482"/>
                  <a:gd name="T86" fmla="+- 0 11748 11530"/>
                  <a:gd name="T87" fmla="*/ 11748 h 482"/>
                  <a:gd name="T88" fmla="+- 0 6505 6040"/>
                  <a:gd name="T89" fmla="*/ T88 w 482"/>
                  <a:gd name="T90" fmla="+- 0 11683 11530"/>
                  <a:gd name="T91" fmla="*/ 11683 h 482"/>
                  <a:gd name="T92" fmla="+- 0 6473 6040"/>
                  <a:gd name="T93" fmla="*/ T92 w 482"/>
                  <a:gd name="T94" fmla="+- 0 11626 11530"/>
                  <a:gd name="T95" fmla="*/ 11626 h 482"/>
                  <a:gd name="T96" fmla="+- 0 6427 6040"/>
                  <a:gd name="T97" fmla="*/ T96 w 482"/>
                  <a:gd name="T98" fmla="+- 0 11580 11530"/>
                  <a:gd name="T99" fmla="*/ 11580 h 482"/>
                  <a:gd name="T100" fmla="+- 0 6371 6040"/>
                  <a:gd name="T101" fmla="*/ T100 w 482"/>
                  <a:gd name="T102" fmla="+- 0 11547 11530"/>
                  <a:gd name="T103" fmla="*/ 11547 h 482"/>
                  <a:gd name="T104" fmla="+- 0 6305 6040"/>
                  <a:gd name="T105" fmla="*/ T104 w 482"/>
                  <a:gd name="T106" fmla="+- 0 11531 11530"/>
                  <a:gd name="T107" fmla="*/ 11531 h 482"/>
                  <a:gd name="T108" fmla="+- 0 6282 6040"/>
                  <a:gd name="T109" fmla="*/ T108 w 482"/>
                  <a:gd name="T110" fmla="+- 0 11530 11530"/>
                  <a:gd name="T111" fmla="*/ 11530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10"/>
                    </a:lnTo>
                    <a:lnTo>
                      <a:pt x="114" y="36"/>
                    </a:lnTo>
                    <a:lnTo>
                      <a:pt x="64" y="78"/>
                    </a:lnTo>
                    <a:lnTo>
                      <a:pt x="27" y="131"/>
                    </a:lnTo>
                    <a:lnTo>
                      <a:pt x="5" y="193"/>
                    </a:lnTo>
                    <a:lnTo>
                      <a:pt x="0" y="239"/>
                    </a:lnTo>
                    <a:lnTo>
                      <a:pt x="1" y="262"/>
                    </a:lnTo>
                    <a:lnTo>
                      <a:pt x="17" y="328"/>
                    </a:lnTo>
                    <a:lnTo>
                      <a:pt x="49" y="385"/>
                    </a:lnTo>
                    <a:lnTo>
                      <a:pt x="94" y="432"/>
                    </a:lnTo>
                    <a:lnTo>
                      <a:pt x="151" y="464"/>
                    </a:lnTo>
                    <a:lnTo>
                      <a:pt x="215" y="480"/>
                    </a:lnTo>
                    <a:lnTo>
                      <a:pt x="241" y="482"/>
                    </a:lnTo>
                    <a:lnTo>
                      <a:pt x="264" y="481"/>
                    </a:lnTo>
                    <a:lnTo>
                      <a:pt x="329" y="465"/>
                    </a:lnTo>
                    <a:lnTo>
                      <a:pt x="386" y="433"/>
                    </a:lnTo>
                    <a:lnTo>
                      <a:pt x="432" y="387"/>
                    </a:lnTo>
                    <a:lnTo>
                      <a:pt x="465" y="330"/>
                    </a:lnTo>
                    <a:lnTo>
                      <a:pt x="481" y="265"/>
                    </a:lnTo>
                    <a:lnTo>
                      <a:pt x="482" y="242"/>
                    </a:lnTo>
                    <a:lnTo>
                      <a:pt x="481" y="218"/>
                    </a:lnTo>
                    <a:lnTo>
                      <a:pt x="465" y="153"/>
                    </a:lnTo>
                    <a:lnTo>
                      <a:pt x="433" y="96"/>
                    </a:lnTo>
                    <a:lnTo>
                      <a:pt x="387" y="50"/>
                    </a:lnTo>
                    <a:lnTo>
                      <a:pt x="331" y="17"/>
                    </a:lnTo>
                    <a:lnTo>
                      <a:pt x="265" y="1"/>
                    </a:lnTo>
                    <a:lnTo>
                      <a:pt x="242"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dirty="0"/>
              </a:p>
            </p:txBody>
          </p:sp>
        </p:grpSp>
        <p:grpSp>
          <p:nvGrpSpPr>
            <p:cNvPr id="14" name="Group 6">
              <a:extLst>
                <a:ext uri="{FF2B5EF4-FFF2-40B4-BE49-F238E27FC236}">
                  <a16:creationId xmlns:a16="http://schemas.microsoft.com/office/drawing/2014/main" id="{22CF9162-4688-4A78-8B66-BF754ECE6E96}"/>
                </a:ext>
              </a:extLst>
            </p:cNvPr>
            <p:cNvGrpSpPr>
              <a:grpSpLocks/>
            </p:cNvGrpSpPr>
            <p:nvPr/>
          </p:nvGrpSpPr>
          <p:grpSpPr bwMode="auto">
            <a:xfrm>
              <a:off x="6040" y="11530"/>
              <a:ext cx="482" cy="482"/>
              <a:chOff x="6040" y="11530"/>
              <a:chExt cx="482" cy="482"/>
            </a:xfrm>
          </p:grpSpPr>
          <p:sp>
            <p:nvSpPr>
              <p:cNvPr id="15" name="Freeform 7">
                <a:extLst>
                  <a:ext uri="{FF2B5EF4-FFF2-40B4-BE49-F238E27FC236}">
                    <a16:creationId xmlns:a16="http://schemas.microsoft.com/office/drawing/2014/main" id="{C4462E69-64F0-4380-94E5-9ED97B82DA6A}"/>
                  </a:ext>
                </a:extLst>
              </p:cNvPr>
              <p:cNvSpPr>
                <a:spLocks/>
              </p:cNvSpPr>
              <p:nvPr/>
            </p:nvSpPr>
            <p:spPr bwMode="auto">
              <a:xfrm>
                <a:off x="6040" y="11530"/>
                <a:ext cx="482" cy="482"/>
              </a:xfrm>
              <a:custGeom>
                <a:avLst/>
                <a:gdLst>
                  <a:gd name="T0" fmla="+- 0 6281 6040"/>
                  <a:gd name="T1" fmla="*/ T0 w 482"/>
                  <a:gd name="T2" fmla="+- 0 12012 11530"/>
                  <a:gd name="T3" fmla="*/ 12012 h 482"/>
                  <a:gd name="T4" fmla="+- 0 6348 6040"/>
                  <a:gd name="T5" fmla="*/ T4 w 482"/>
                  <a:gd name="T6" fmla="+- 0 12002 11530"/>
                  <a:gd name="T7" fmla="*/ 12002 h 482"/>
                  <a:gd name="T8" fmla="+- 0 6409 6040"/>
                  <a:gd name="T9" fmla="*/ T8 w 482"/>
                  <a:gd name="T10" fmla="+- 0 11975 11530"/>
                  <a:gd name="T11" fmla="*/ 11975 h 482"/>
                  <a:gd name="T12" fmla="+- 0 6459 6040"/>
                  <a:gd name="T13" fmla="*/ T12 w 482"/>
                  <a:gd name="T14" fmla="+- 0 11934 11530"/>
                  <a:gd name="T15" fmla="*/ 11934 h 482"/>
                  <a:gd name="T16" fmla="+- 0 6496 6040"/>
                  <a:gd name="T17" fmla="*/ T16 w 482"/>
                  <a:gd name="T18" fmla="+- 0 11880 11530"/>
                  <a:gd name="T19" fmla="*/ 11880 h 482"/>
                  <a:gd name="T20" fmla="+- 0 6517 6040"/>
                  <a:gd name="T21" fmla="*/ T20 w 482"/>
                  <a:gd name="T22" fmla="+- 0 11817 11530"/>
                  <a:gd name="T23" fmla="*/ 11817 h 482"/>
                  <a:gd name="T24" fmla="+- 0 6522 6040"/>
                  <a:gd name="T25" fmla="*/ T24 w 482"/>
                  <a:gd name="T26" fmla="+- 0 11772 11530"/>
                  <a:gd name="T27" fmla="*/ 11772 h 482"/>
                  <a:gd name="T28" fmla="+- 0 6521 6040"/>
                  <a:gd name="T29" fmla="*/ T28 w 482"/>
                  <a:gd name="T30" fmla="+- 0 11748 11530"/>
                  <a:gd name="T31" fmla="*/ 11748 h 482"/>
                  <a:gd name="T32" fmla="+- 0 6505 6040"/>
                  <a:gd name="T33" fmla="*/ T32 w 482"/>
                  <a:gd name="T34" fmla="+- 0 11683 11530"/>
                  <a:gd name="T35" fmla="*/ 11683 h 482"/>
                  <a:gd name="T36" fmla="+- 0 6473 6040"/>
                  <a:gd name="T37" fmla="*/ T36 w 482"/>
                  <a:gd name="T38" fmla="+- 0 11626 11530"/>
                  <a:gd name="T39" fmla="*/ 11626 h 482"/>
                  <a:gd name="T40" fmla="+- 0 6427 6040"/>
                  <a:gd name="T41" fmla="*/ T40 w 482"/>
                  <a:gd name="T42" fmla="+- 0 11580 11530"/>
                  <a:gd name="T43" fmla="*/ 11580 h 482"/>
                  <a:gd name="T44" fmla="+- 0 6371 6040"/>
                  <a:gd name="T45" fmla="*/ T44 w 482"/>
                  <a:gd name="T46" fmla="+- 0 11547 11530"/>
                  <a:gd name="T47" fmla="*/ 11547 h 482"/>
                  <a:gd name="T48" fmla="+- 0 6305 6040"/>
                  <a:gd name="T49" fmla="*/ T48 w 482"/>
                  <a:gd name="T50" fmla="+- 0 11531 11530"/>
                  <a:gd name="T51" fmla="*/ 11531 h 482"/>
                  <a:gd name="T52" fmla="+- 0 6282 6040"/>
                  <a:gd name="T53" fmla="*/ T52 w 482"/>
                  <a:gd name="T54" fmla="+- 0 11530 11530"/>
                  <a:gd name="T55" fmla="*/ 11530 h 482"/>
                  <a:gd name="T56" fmla="+- 0 6259 6040"/>
                  <a:gd name="T57" fmla="*/ T56 w 482"/>
                  <a:gd name="T58" fmla="+- 0 11531 11530"/>
                  <a:gd name="T59" fmla="*/ 11531 h 482"/>
                  <a:gd name="T60" fmla="+- 0 6193 6040"/>
                  <a:gd name="T61" fmla="*/ T60 w 482"/>
                  <a:gd name="T62" fmla="+- 0 11547 11530"/>
                  <a:gd name="T63" fmla="*/ 11547 h 482"/>
                  <a:gd name="T64" fmla="+- 0 6136 6040"/>
                  <a:gd name="T65" fmla="*/ T64 w 482"/>
                  <a:gd name="T66" fmla="+- 0 11579 11530"/>
                  <a:gd name="T67" fmla="*/ 11579 h 482"/>
                  <a:gd name="T68" fmla="+- 0 6090 6040"/>
                  <a:gd name="T69" fmla="*/ T68 w 482"/>
                  <a:gd name="T70" fmla="+- 0 11624 11530"/>
                  <a:gd name="T71" fmla="*/ 11624 h 482"/>
                  <a:gd name="T72" fmla="+- 0 6057 6040"/>
                  <a:gd name="T73" fmla="*/ T72 w 482"/>
                  <a:gd name="T74" fmla="+- 0 11681 11530"/>
                  <a:gd name="T75" fmla="*/ 11681 h 482"/>
                  <a:gd name="T76" fmla="+- 0 6041 6040"/>
                  <a:gd name="T77" fmla="*/ T76 w 482"/>
                  <a:gd name="T78" fmla="+- 0 11746 11530"/>
                  <a:gd name="T79" fmla="*/ 11746 h 482"/>
                  <a:gd name="T80" fmla="+- 0 6040 6040"/>
                  <a:gd name="T81" fmla="*/ T80 w 482"/>
                  <a:gd name="T82" fmla="+- 0 11769 11530"/>
                  <a:gd name="T83" fmla="*/ 11769 h 482"/>
                  <a:gd name="T84" fmla="+- 0 6041 6040"/>
                  <a:gd name="T85" fmla="*/ T84 w 482"/>
                  <a:gd name="T86" fmla="+- 0 11792 11530"/>
                  <a:gd name="T87" fmla="*/ 11792 h 482"/>
                  <a:gd name="T88" fmla="+- 0 6057 6040"/>
                  <a:gd name="T89" fmla="*/ T88 w 482"/>
                  <a:gd name="T90" fmla="+- 0 11858 11530"/>
                  <a:gd name="T91" fmla="*/ 11858 h 482"/>
                  <a:gd name="T92" fmla="+- 0 6089 6040"/>
                  <a:gd name="T93" fmla="*/ T92 w 482"/>
                  <a:gd name="T94" fmla="+- 0 11915 11530"/>
                  <a:gd name="T95" fmla="*/ 11915 h 482"/>
                  <a:gd name="T96" fmla="+- 0 6134 6040"/>
                  <a:gd name="T97" fmla="*/ T96 w 482"/>
                  <a:gd name="T98" fmla="+- 0 11962 11530"/>
                  <a:gd name="T99" fmla="*/ 11962 h 482"/>
                  <a:gd name="T100" fmla="+- 0 6191 6040"/>
                  <a:gd name="T101" fmla="*/ T100 w 482"/>
                  <a:gd name="T102" fmla="+- 0 11994 11530"/>
                  <a:gd name="T103" fmla="*/ 11994 h 482"/>
                  <a:gd name="T104" fmla="+- 0 6255 6040"/>
                  <a:gd name="T105" fmla="*/ T104 w 482"/>
                  <a:gd name="T106" fmla="+- 0 12010 11530"/>
                  <a:gd name="T107" fmla="*/ 12010 h 482"/>
                  <a:gd name="T108" fmla="+- 0 6281 6040"/>
                  <a:gd name="T109" fmla="*/ T108 w 482"/>
                  <a:gd name="T110" fmla="+- 0 12012 11530"/>
                  <a:gd name="T111" fmla="*/ 12012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1" y="482"/>
                    </a:moveTo>
                    <a:lnTo>
                      <a:pt x="308" y="472"/>
                    </a:lnTo>
                    <a:lnTo>
                      <a:pt x="369" y="445"/>
                    </a:lnTo>
                    <a:lnTo>
                      <a:pt x="419" y="404"/>
                    </a:lnTo>
                    <a:lnTo>
                      <a:pt x="456" y="350"/>
                    </a:lnTo>
                    <a:lnTo>
                      <a:pt x="477" y="287"/>
                    </a:lnTo>
                    <a:lnTo>
                      <a:pt x="482" y="242"/>
                    </a:lnTo>
                    <a:lnTo>
                      <a:pt x="481" y="218"/>
                    </a:lnTo>
                    <a:lnTo>
                      <a:pt x="465" y="153"/>
                    </a:lnTo>
                    <a:lnTo>
                      <a:pt x="433" y="96"/>
                    </a:lnTo>
                    <a:lnTo>
                      <a:pt x="387" y="50"/>
                    </a:lnTo>
                    <a:lnTo>
                      <a:pt x="331" y="17"/>
                    </a:lnTo>
                    <a:lnTo>
                      <a:pt x="265" y="1"/>
                    </a:lnTo>
                    <a:lnTo>
                      <a:pt x="242" y="0"/>
                    </a:lnTo>
                    <a:lnTo>
                      <a:pt x="219" y="1"/>
                    </a:lnTo>
                    <a:lnTo>
                      <a:pt x="153" y="17"/>
                    </a:lnTo>
                    <a:lnTo>
                      <a:pt x="96" y="49"/>
                    </a:lnTo>
                    <a:lnTo>
                      <a:pt x="50" y="94"/>
                    </a:lnTo>
                    <a:lnTo>
                      <a:pt x="17" y="151"/>
                    </a:lnTo>
                    <a:lnTo>
                      <a:pt x="1" y="216"/>
                    </a:lnTo>
                    <a:lnTo>
                      <a:pt x="0" y="239"/>
                    </a:lnTo>
                    <a:lnTo>
                      <a:pt x="1" y="262"/>
                    </a:lnTo>
                    <a:lnTo>
                      <a:pt x="17" y="328"/>
                    </a:lnTo>
                    <a:lnTo>
                      <a:pt x="49" y="385"/>
                    </a:lnTo>
                    <a:lnTo>
                      <a:pt x="94" y="432"/>
                    </a:lnTo>
                    <a:lnTo>
                      <a:pt x="151" y="464"/>
                    </a:lnTo>
                    <a:lnTo>
                      <a:pt x="215" y="480"/>
                    </a:lnTo>
                    <a:lnTo>
                      <a:pt x="241" y="482"/>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sp>
        <p:nvSpPr>
          <p:cNvPr id="19" name="TextBox 18">
            <a:extLst>
              <a:ext uri="{FF2B5EF4-FFF2-40B4-BE49-F238E27FC236}">
                <a16:creationId xmlns:a16="http://schemas.microsoft.com/office/drawing/2014/main" id="{8DCFA185-3160-48C4-9D05-6A607A73A779}"/>
              </a:ext>
            </a:extLst>
          </p:cNvPr>
          <p:cNvSpPr txBox="1"/>
          <p:nvPr/>
        </p:nvSpPr>
        <p:spPr>
          <a:xfrm>
            <a:off x="7033641" y="1403904"/>
            <a:ext cx="614068" cy="257250"/>
          </a:xfrm>
          <a:prstGeom prst="rect">
            <a:avLst/>
          </a:prstGeom>
          <a:noFill/>
        </p:spPr>
        <p:txBody>
          <a:bodyPr wrap="square">
            <a:spAutoFit/>
          </a:bodyPr>
          <a:lstStyle/>
          <a:p>
            <a:pPr marL="12700">
              <a:lnSpc>
                <a:spcPts val="1120"/>
              </a:lnSpc>
              <a:spcAft>
                <a:spcPts val="1000"/>
              </a:spcAft>
            </a:pP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7</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6B71AA18-A302-4826-8BD4-8BEE82718F18}"/>
              </a:ext>
            </a:extLst>
          </p:cNvPr>
          <p:cNvSpPr txBox="1"/>
          <p:nvPr/>
        </p:nvSpPr>
        <p:spPr>
          <a:xfrm>
            <a:off x="6705595" y="4902048"/>
            <a:ext cx="5119259" cy="1200329"/>
          </a:xfrm>
          <a:prstGeom prst="rect">
            <a:avLst/>
          </a:prstGeom>
          <a:noFill/>
        </p:spPr>
        <p:txBody>
          <a:bodyPr wrap="square">
            <a:spAutoFit/>
          </a:bodyPr>
          <a:lstStyle/>
          <a:p>
            <a:pPr marL="13335" indent="-635" algn="just">
              <a:spcAft>
                <a:spcPts val="1000"/>
              </a:spcAft>
            </a:pPr>
            <a:r>
              <a:rPr lang="en-US" spc="-12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 </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ify the installation, tu</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n the monitor of</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 then tu</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it</a:t>
            </a:r>
            <a:r>
              <a:rPr lang="en-US"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on</a:t>
            </a:r>
            <a:r>
              <a:rPr lang="en-US"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again.</a:t>
            </a:r>
            <a:r>
              <a:rPr lang="en-US"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monitor</a:t>
            </a:r>
            <a:r>
              <a:rPr lang="en-US"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will</a:t>
            </a:r>
            <a:r>
              <a:rPr lang="en-US"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a:t>
            </a:r>
            <a:r>
              <a:rPr lang="en-US"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proceed</a:t>
            </a:r>
            <a:r>
              <a:rPr lang="en-US"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to</a:t>
            </a:r>
            <a:r>
              <a:rPr lang="en-US"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 “Ope</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ating”</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screen with no comm error</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D02B2473-4A79-4D93-A5CE-62BE352926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5877337"/>
      </p:ext>
    </p:extLst>
  </p:cSld>
  <p:clrMapOvr>
    <a:masterClrMapping/>
  </p:clrMapOvr>
  <mc:AlternateContent xmlns:mc="http://schemas.openxmlformats.org/markup-compatibility/2006" xmlns:p14="http://schemas.microsoft.com/office/powerpoint/2010/main">
    <mc:Choice Requires="p14">
      <p:transition p14:dur="10" advTm="58255"/>
    </mc:Choice>
    <mc:Fallback xmlns="">
      <p:transition advTm="58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176083" y="-33365"/>
            <a:ext cx="4255008" cy="859864"/>
          </a:xfrm>
        </p:spPr>
        <p:txBody>
          <a:bodyPr>
            <a:normAutofit/>
          </a:bodyPr>
          <a:lstStyle/>
          <a:p>
            <a:r>
              <a:rPr lang="en-US" sz="4000" u="sng" dirty="0">
                <a:latin typeface="+mn-lt"/>
              </a:rPr>
              <a:t>Elite Monitor</a:t>
            </a:r>
            <a:endParaRPr lang="en-CA" sz="4000"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484908" y="911001"/>
            <a:ext cx="2284337" cy="476451"/>
          </a:xfrm>
        </p:spPr>
        <p:txBody>
          <a:bodyPr>
            <a:normAutofit/>
          </a:bodyPr>
          <a:lstStyle/>
          <a:p>
            <a:pPr marL="12700" algn="ctr">
              <a:spcAft>
                <a:spcPts val="1000"/>
              </a:spcAft>
            </a:pPr>
            <a:r>
              <a:rPr lang="en-US" b="1" u="sng" spc="-5" dirty="0">
                <a:solidFill>
                  <a:schemeClr val="bg1"/>
                </a:solidFill>
                <a:effectLst/>
                <a:highlight>
                  <a:srgbClr val="000000"/>
                </a:highlight>
                <a:ea typeface="Arial" panose="020B0604020202020204" pitchFamily="34" charset="0"/>
                <a:cs typeface="Times New Roman" panose="02020603050405020304" pitchFamily="18" charset="0"/>
              </a:rPr>
              <a:t>Monitor Setting</a:t>
            </a: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E67DE54D-7060-4792-AE19-B87DED858512}"/>
              </a:ext>
            </a:extLst>
          </p:cNvPr>
          <p:cNvSpPr txBox="1"/>
          <p:nvPr/>
        </p:nvSpPr>
        <p:spPr>
          <a:xfrm>
            <a:off x="277090" y="1471954"/>
            <a:ext cx="5818910" cy="3524042"/>
          </a:xfrm>
          <a:prstGeom prst="rect">
            <a:avLst/>
          </a:prstGeom>
          <a:noFill/>
        </p:spPr>
        <p:txBody>
          <a:bodyPr wrap="square">
            <a:spAutoFit/>
          </a:bodyPr>
          <a:lstStyle/>
          <a:p>
            <a:pPr marL="12700" marR="957580" algn="just">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vigating Settings Screens</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gn="just">
              <a:spcAft>
                <a:spcPts val="1000"/>
              </a:spcAft>
            </a:pP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h</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 </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ett</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i</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ng</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 </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c</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ree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n </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c</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nt</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in</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 </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al</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 </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 </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c</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nf</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i</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gu</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ti</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on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in</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mation</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required</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to</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tailor</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ing</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capabilities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installe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d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syste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m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an</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d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use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pre</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erence</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Only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setting pa</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ameters that are rel</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ant are displ</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ed (i.</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 if no Shaft 3 is installed, there will not be a</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y Shaft 3 setting pa</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ameters made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aila</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le).</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gn="just">
              <a:spcAft>
                <a:spcPts val="1000"/>
              </a:spcAft>
            </a:pP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Pressing</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MENU</a:t>
            </a:r>
            <a:r>
              <a:rPr lang="en-US" b="1"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ke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when</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in</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HOME</a:t>
            </a:r>
            <a:r>
              <a:rPr lang="en-US" b="1"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Screen”</a:t>
            </a:r>
            <a:r>
              <a:rPr lang="en-CA" dirty="0">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enters this mod</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gn="just">
              <a:spcAft>
                <a:spcPts val="1000"/>
              </a:spcAft>
            </a:pP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1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SETTING</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b="1"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screen</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pc="-1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wil</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a:t>
            </a:r>
            <a:r>
              <a:rPr lang="en-US"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lis</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al</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a:t>
            </a:r>
            <a:r>
              <a:rPr lang="en-US"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use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adjusta</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le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pa</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ameters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aila</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dirty="0">
              <a:effectLst/>
              <a:latin typeface="Arial" panose="020B0604020202020204" pitchFamily="34" charset="0"/>
              <a:ea typeface="Calibri" panose="020F050202020403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F5E4F7AA-BB43-480A-8D27-C829794E6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0505" y="1648006"/>
            <a:ext cx="4956175" cy="2813174"/>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7493B400-3756-428A-8701-9EA6FC63EB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61583666"/>
      </p:ext>
    </p:extLst>
  </p:cSld>
  <p:clrMapOvr>
    <a:masterClrMapping/>
  </p:clrMapOvr>
  <mc:AlternateContent xmlns:mc="http://schemas.openxmlformats.org/markup-compatibility/2006" xmlns:p14="http://schemas.microsoft.com/office/powerpoint/2010/main">
    <mc:Choice Requires="p14">
      <p:transition p14:dur="10" advTm="36051"/>
    </mc:Choice>
    <mc:Fallback xmlns="">
      <p:transition advTm="36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176083" y="-33365"/>
            <a:ext cx="4255008" cy="859864"/>
          </a:xfrm>
        </p:spPr>
        <p:txBody>
          <a:bodyPr>
            <a:normAutofit/>
          </a:bodyPr>
          <a:lstStyle/>
          <a:p>
            <a:r>
              <a:rPr lang="en-US" sz="4000" u="sng" dirty="0">
                <a:latin typeface="+mn-lt"/>
              </a:rPr>
              <a:t>Elite Monitor</a:t>
            </a:r>
            <a:endParaRPr lang="en-CA" sz="4000"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486001" y="979646"/>
            <a:ext cx="2035523" cy="652970"/>
          </a:xfrm>
        </p:spPr>
        <p:txBody>
          <a:bodyPr>
            <a:normAutofit/>
          </a:bodyPr>
          <a:lstStyle/>
          <a:p>
            <a:pPr marL="12700" algn="ctr">
              <a:spcAft>
                <a:spcPts val="1000"/>
              </a:spcAft>
            </a:pPr>
            <a:r>
              <a:rPr lang="en-US" sz="20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Speed Setting</a:t>
            </a: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912194A6-02C3-4CAE-AB51-F70B18B7996C}"/>
              </a:ext>
            </a:extLst>
          </p:cNvPr>
          <p:cNvSpPr txBox="1"/>
          <p:nvPr/>
        </p:nvSpPr>
        <p:spPr>
          <a:xfrm>
            <a:off x="325582" y="1359329"/>
            <a:ext cx="5770418" cy="5674823"/>
          </a:xfrm>
          <a:prstGeom prst="rect">
            <a:avLst/>
          </a:prstGeom>
          <a:noFill/>
        </p:spPr>
        <p:txBody>
          <a:bodyPr wrap="square">
            <a:spAutoFit/>
          </a:bodyPr>
          <a:lstStyle/>
          <a:p>
            <a:pPr marL="12700" algn="just">
              <a:lnSpc>
                <a:spcPct val="104000"/>
              </a:lnSpc>
              <a:spcAft>
                <a:spcPts val="1000"/>
              </a:spcAft>
            </a:pP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Located</a:t>
            </a:r>
            <a:r>
              <a:rPr lang="en-US"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selecting</a:t>
            </a:r>
            <a:r>
              <a:rPr lang="en-US" spc="11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Me</a:t>
            </a:r>
            <a:r>
              <a:rPr lang="en-US"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u</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and</a:t>
            </a:r>
            <a:r>
              <a:rPr lang="en-US" spc="11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Speed</a:t>
            </a:r>
            <a:r>
              <a:rPr lang="en-US" b="1"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Settings</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thes</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setting</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contro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typ</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f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spee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d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inpu</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being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used as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w</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ell as calib</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ating the speed displ</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ed on the main screen.</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gn="just">
              <a:lnSpc>
                <a:spcPct val="104000"/>
              </a:lnSpc>
              <a:spcAft>
                <a:spcPts val="1000"/>
              </a:spcAft>
            </a:pP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Select</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Sou</a:t>
            </a:r>
            <a:r>
              <a:rPr lang="en-US"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ce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pc="-1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utton</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to</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change</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type</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of</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Speed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Inpu</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pc="-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pc="-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us</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Ther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ar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ou</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pc="-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option</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pc="-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Shaf</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pc="-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Speed</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pc="-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Rada</a:t>
            </a:r>
            <a:r>
              <a:rPr lang="en-US"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 GP</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 and Si</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m</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ulated Speed.</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gn="just">
              <a:lnSpc>
                <a:spcPct val="104000"/>
              </a:lnSpc>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1. SHAFT</a:t>
            </a:r>
            <a:r>
              <a:rPr lang="en-US" b="1"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SPEED</a:t>
            </a:r>
            <a:r>
              <a:rPr lang="en-US" b="1"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SENSOR: </a:t>
            </a:r>
            <a:r>
              <a:rPr lang="en-US" b="1"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Uses</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shaft</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rotation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senso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locate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d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n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Ca</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obtai</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n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g</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roun</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d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speed. </a:t>
            </a:r>
            <a:r>
              <a:rPr lang="en-US" dirty="0">
                <a:solidFill>
                  <a:srgbClr val="231F20"/>
                </a:solidFill>
                <a:effectLst/>
                <a:latin typeface="Arial" panose="020B0604020202020204" pitchFamily="34" charset="0"/>
                <a:ea typeface="Helvetica LT"/>
                <a:cs typeface="Arial" panose="020B0604020202020204" pitchFamily="34" charset="0"/>
              </a:rPr>
              <a:t>Unless</a:t>
            </a:r>
            <a:r>
              <a:rPr lang="en-US" spc="-40"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otherwise</a:t>
            </a:r>
            <a:r>
              <a:rPr lang="en-US" spc="-40"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configured</a:t>
            </a:r>
            <a:r>
              <a:rPr lang="en-US" spc="-40"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this</a:t>
            </a:r>
            <a:r>
              <a:rPr lang="en-US" spc="-40"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is</a:t>
            </a:r>
            <a:r>
              <a:rPr lang="en-US" spc="-40"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also</a:t>
            </a:r>
            <a:r>
              <a:rPr lang="en-US" spc="-40"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used</a:t>
            </a:r>
            <a:r>
              <a:rPr lang="en-US" spc="-40"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as</a:t>
            </a:r>
            <a:r>
              <a:rPr lang="en-US" spc="-40"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the</a:t>
            </a:r>
            <a:r>
              <a:rPr lang="en-US" spc="-40"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lift </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witch </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or acres accu</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m</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ulation.</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gn="just">
              <a:lnSpc>
                <a:spcPct val="103000"/>
              </a:lnSpc>
              <a:spcAft>
                <a:spcPts val="1000"/>
              </a:spcAft>
            </a:pP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2</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b="1" spc="1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RA</a:t>
            </a:r>
            <a:r>
              <a:rPr lang="en-US" b="1"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D</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b="1" spc="15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SPEED</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Use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pc="15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15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acto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ada</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pc="15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pc="15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the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source</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of</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g</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round</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speed.</a:t>
            </a:r>
            <a:r>
              <a:rPr lang="en-US" spc="1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Depending</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on</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implement </a:t>
            </a:r>
            <a:r>
              <a:rPr lang="en-US" dirty="0">
                <a:solidFill>
                  <a:srgbClr val="231F20"/>
                </a:solidFill>
                <a:effectLst/>
                <a:latin typeface="Arial" panose="020B0604020202020204" pitchFamily="34" charset="0"/>
                <a:ea typeface="Helvetica LT"/>
                <a:cs typeface="Arial" panose="020B0604020202020204" pitchFamily="34" charset="0"/>
              </a:rPr>
              <a:t>configu</a:t>
            </a:r>
            <a:r>
              <a:rPr lang="en-US" spc="-10" dirty="0">
                <a:solidFill>
                  <a:srgbClr val="231F20"/>
                </a:solidFill>
                <a:effectLst/>
                <a:latin typeface="Arial" panose="020B0604020202020204" pitchFamily="34" charset="0"/>
                <a:ea typeface="Helvetica LT"/>
                <a:cs typeface="Arial" panose="020B0604020202020204" pitchFamily="34" charset="0"/>
              </a:rPr>
              <a:t>r</a:t>
            </a:r>
            <a:r>
              <a:rPr lang="en-US" dirty="0">
                <a:solidFill>
                  <a:srgbClr val="231F20"/>
                </a:solidFill>
                <a:effectLst/>
                <a:latin typeface="Arial" panose="020B0604020202020204" pitchFamily="34" charset="0"/>
                <a:ea typeface="Helvetica LT"/>
                <a:cs typeface="Arial" panose="020B0604020202020204" pitchFamily="34" charset="0"/>
              </a:rPr>
              <a:t>ation a lift </a:t>
            </a:r>
            <a:r>
              <a:rPr lang="en-US" spc="-30" dirty="0">
                <a:solidFill>
                  <a:srgbClr val="231F20"/>
                </a:solidFill>
                <a:effectLst/>
                <a:latin typeface="Arial" panose="020B0604020202020204" pitchFamily="34" charset="0"/>
                <a:ea typeface="Helvetica LT"/>
                <a:cs typeface="Arial" panose="020B0604020202020204" pitchFamily="34" charset="0"/>
              </a:rPr>
              <a:t>s</a:t>
            </a:r>
            <a:r>
              <a:rPr lang="en-US" dirty="0">
                <a:solidFill>
                  <a:srgbClr val="231F20"/>
                </a:solidFill>
                <a:effectLst/>
                <a:latin typeface="Arial" panose="020B0604020202020204" pitchFamily="34" charset="0"/>
                <a:ea typeface="Helvetica LT"/>
                <a:cs typeface="Arial" panose="020B0604020202020204" pitchFamily="34" charset="0"/>
              </a:rPr>
              <a:t>witch m</a:t>
            </a:r>
            <a:r>
              <a:rPr lang="en-US" spc="-30" dirty="0">
                <a:solidFill>
                  <a:srgbClr val="231F20"/>
                </a:solidFill>
                <a:effectLst/>
                <a:latin typeface="Arial" panose="020B0604020202020204" pitchFamily="34" charset="0"/>
                <a:ea typeface="Helvetica LT"/>
                <a:cs typeface="Arial" panose="020B0604020202020204" pitchFamily="34" charset="0"/>
              </a:rPr>
              <a:t>a</a:t>
            </a:r>
            <a:r>
              <a:rPr lang="en-US" dirty="0">
                <a:solidFill>
                  <a:srgbClr val="231F20"/>
                </a:solidFill>
                <a:effectLst/>
                <a:latin typeface="Arial" panose="020B0604020202020204" pitchFamily="34" charset="0"/>
                <a:ea typeface="Helvetica LT"/>
                <a:cs typeface="Arial" panose="020B0604020202020204" pitchFamily="34" charset="0"/>
              </a:rPr>
              <a:t>y be needed when using </a:t>
            </a:r>
            <a:r>
              <a:rPr lang="en-US" spc="-10" dirty="0">
                <a:solidFill>
                  <a:srgbClr val="231F20"/>
                </a:solidFill>
                <a:effectLst/>
                <a:latin typeface="Arial" panose="020B0604020202020204" pitchFamily="34" charset="0"/>
                <a:ea typeface="Helvetica LT"/>
                <a:cs typeface="Arial" panose="020B0604020202020204" pitchFamily="34" charset="0"/>
              </a:rPr>
              <a:t>r</a:t>
            </a:r>
            <a:r>
              <a:rPr lang="en-US" dirty="0">
                <a:solidFill>
                  <a:srgbClr val="231F20"/>
                </a:solidFill>
                <a:effectLst/>
                <a:latin typeface="Arial" panose="020B0604020202020204" pitchFamily="34" charset="0"/>
                <a:ea typeface="Helvetica LT"/>
                <a:cs typeface="Arial" panose="020B0604020202020204" pitchFamily="34" charset="0"/>
              </a:rPr>
              <a:t>ada</a:t>
            </a:r>
            <a:r>
              <a:rPr lang="en-US" spc="-50" dirty="0">
                <a:solidFill>
                  <a:srgbClr val="231F20"/>
                </a:solidFill>
                <a:effectLst/>
                <a:latin typeface="Arial" panose="020B0604020202020204" pitchFamily="34" charset="0"/>
                <a:ea typeface="Helvetica LT"/>
                <a:cs typeface="Arial" panose="020B0604020202020204" pitchFamily="34" charset="0"/>
              </a:rPr>
              <a:t>r</a:t>
            </a:r>
            <a:r>
              <a:rPr lang="en-US" dirty="0">
                <a:solidFill>
                  <a:srgbClr val="231F20"/>
                </a:solidFill>
                <a:effectLst/>
                <a:latin typeface="Arial" panose="020B0604020202020204" pitchFamily="34" charset="0"/>
                <a:ea typeface="Helvetica LT"/>
                <a:cs typeface="Arial" panose="020B0604020202020204" pitchFamily="34" charset="0"/>
              </a:rPr>
              <a:t>, this is to ensure accu</a:t>
            </a:r>
            <a:r>
              <a:rPr lang="en-US" spc="-10" dirty="0">
                <a:solidFill>
                  <a:srgbClr val="231F20"/>
                </a:solidFill>
                <a:effectLst/>
                <a:latin typeface="Arial" panose="020B0604020202020204" pitchFamily="34" charset="0"/>
                <a:ea typeface="Helvetica LT"/>
                <a:cs typeface="Arial" panose="020B0604020202020204" pitchFamily="34" charset="0"/>
              </a:rPr>
              <a:t>r</a:t>
            </a:r>
            <a:r>
              <a:rPr lang="en-US" dirty="0">
                <a:solidFill>
                  <a:srgbClr val="231F20"/>
                </a:solidFill>
                <a:effectLst/>
                <a:latin typeface="Arial" panose="020B0604020202020204" pitchFamily="34" charset="0"/>
                <a:ea typeface="Helvetica LT"/>
                <a:cs typeface="Arial" panose="020B0604020202020204" pitchFamily="34" charset="0"/>
              </a:rPr>
              <a:t>ate accu</a:t>
            </a:r>
            <a:r>
              <a:rPr lang="en-US" spc="-10" dirty="0">
                <a:solidFill>
                  <a:srgbClr val="231F20"/>
                </a:solidFill>
                <a:effectLst/>
                <a:latin typeface="Arial" panose="020B0604020202020204" pitchFamily="34" charset="0"/>
                <a:ea typeface="Helvetica LT"/>
                <a:cs typeface="Arial" panose="020B0604020202020204" pitchFamily="34" charset="0"/>
              </a:rPr>
              <a:t>m</a:t>
            </a:r>
            <a:r>
              <a:rPr lang="en-US" dirty="0">
                <a:solidFill>
                  <a:srgbClr val="231F20"/>
                </a:solidFill>
                <a:effectLst/>
                <a:latin typeface="Arial" panose="020B0604020202020204" pitchFamily="34" charset="0"/>
                <a:ea typeface="Helvetica LT"/>
                <a:cs typeface="Arial" panose="020B0604020202020204" pitchFamily="34" charset="0"/>
              </a:rPr>
              <a:t>ulation of field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acre</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dirty="0">
              <a:effectLst/>
              <a:latin typeface="Arial" panose="020B0604020202020204" pitchFamily="34" charset="0"/>
              <a:ea typeface="Calibri" panose="020F0502020204030204" pitchFamily="34" charset="0"/>
              <a:cs typeface="Arial" panose="020B0604020202020204" pitchFamily="34" charset="0"/>
            </a:endParaRPr>
          </a:p>
          <a:p>
            <a:pPr>
              <a:lnSpc>
                <a:spcPts val="550"/>
              </a:lnSpc>
              <a:spcBef>
                <a:spcPts val="30"/>
              </a:spcBef>
              <a:spcAft>
                <a:spcPts val="1000"/>
              </a:spcAft>
            </a:pPr>
            <a:r>
              <a:rPr lang="en-US" dirty="0">
                <a:effectLst/>
                <a:latin typeface="Arial" panose="020B0604020202020204" pitchFamily="34" charset="0"/>
                <a:ea typeface="Calibri" panose="020F0502020204030204" pitchFamily="34" charset="0"/>
                <a:cs typeface="Arial" panose="020B0604020202020204" pitchFamily="34" charset="0"/>
              </a:rPr>
              <a:t> </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gn="just">
              <a:lnSpc>
                <a:spcPct val="104000"/>
              </a:lnSpc>
              <a:spcAft>
                <a:spcPts val="1000"/>
              </a:spcAft>
            </a:pPr>
            <a:endParaRPr lang="en-CA" dirty="0">
              <a:effectLst/>
              <a:latin typeface="Arial" panose="020B0604020202020204" pitchFamily="34" charset="0"/>
              <a:ea typeface="Calibri" panose="020F050202020403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5D4018A2-44BA-4590-93A1-7199E8A6D5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9506" y="579581"/>
            <a:ext cx="3666821" cy="211399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3">
            <a:extLst>
              <a:ext uri="{FF2B5EF4-FFF2-40B4-BE49-F238E27FC236}">
                <a16:creationId xmlns:a16="http://schemas.microsoft.com/office/drawing/2014/main" id="{0945E79E-C922-4338-A337-03EC35E12FF1}"/>
              </a:ext>
            </a:extLst>
          </p:cNvPr>
          <p:cNvGrpSpPr>
            <a:grpSpLocks/>
          </p:cNvGrpSpPr>
          <p:nvPr/>
        </p:nvGrpSpPr>
        <p:grpSpPr bwMode="auto">
          <a:xfrm>
            <a:off x="6876920" y="3429000"/>
            <a:ext cx="3569407" cy="2694709"/>
            <a:chOff x="6750" y="9440"/>
            <a:chExt cx="4770" cy="2916"/>
          </a:xfrm>
        </p:grpSpPr>
        <p:pic>
          <p:nvPicPr>
            <p:cNvPr id="6148" name="Picture 4">
              <a:extLst>
                <a:ext uri="{FF2B5EF4-FFF2-40B4-BE49-F238E27FC236}">
                  <a16:creationId xmlns:a16="http://schemas.microsoft.com/office/drawing/2014/main" id="{E0BB5182-956C-422D-B6D2-89FE415CEA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0" y="9440"/>
              <a:ext cx="4770" cy="245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5">
              <a:extLst>
                <a:ext uri="{FF2B5EF4-FFF2-40B4-BE49-F238E27FC236}">
                  <a16:creationId xmlns:a16="http://schemas.microsoft.com/office/drawing/2014/main" id="{16C5A6BA-9833-4CD8-9EFB-61C7D2A1C66A}"/>
                </a:ext>
              </a:extLst>
            </p:cNvPr>
            <p:cNvGrpSpPr>
              <a:grpSpLocks/>
            </p:cNvGrpSpPr>
            <p:nvPr/>
          </p:nvGrpSpPr>
          <p:grpSpPr bwMode="auto">
            <a:xfrm>
              <a:off x="8250" y="10414"/>
              <a:ext cx="190" cy="365"/>
              <a:chOff x="8250" y="10414"/>
              <a:chExt cx="190" cy="365"/>
            </a:xfrm>
          </p:grpSpPr>
          <p:sp>
            <p:nvSpPr>
              <p:cNvPr id="27" name="Freeform 6">
                <a:extLst>
                  <a:ext uri="{FF2B5EF4-FFF2-40B4-BE49-F238E27FC236}">
                    <a16:creationId xmlns:a16="http://schemas.microsoft.com/office/drawing/2014/main" id="{E4BFEA9F-5DE1-4A9E-AEAE-C0B84F6A425D}"/>
                  </a:ext>
                </a:extLst>
              </p:cNvPr>
              <p:cNvSpPr>
                <a:spLocks/>
              </p:cNvSpPr>
              <p:nvPr/>
            </p:nvSpPr>
            <p:spPr bwMode="auto">
              <a:xfrm>
                <a:off x="8250" y="10414"/>
                <a:ext cx="190" cy="365"/>
              </a:xfrm>
              <a:custGeom>
                <a:avLst/>
                <a:gdLst>
                  <a:gd name="T0" fmla="+- 0 8250 8250"/>
                  <a:gd name="T1" fmla="*/ T0 w 190"/>
                  <a:gd name="T2" fmla="+- 0 10414 10414"/>
                  <a:gd name="T3" fmla="*/ 10414 h 365"/>
                  <a:gd name="T4" fmla="+- 0 8294 8250"/>
                  <a:gd name="T5" fmla="*/ T4 w 190"/>
                  <a:gd name="T6" fmla="+- 0 10779 10414"/>
                  <a:gd name="T7" fmla="*/ 10779 h 365"/>
                  <a:gd name="T8" fmla="+- 0 8440 8250"/>
                  <a:gd name="T9" fmla="*/ T8 w 190"/>
                  <a:gd name="T10" fmla="+- 0 10728 10414"/>
                  <a:gd name="T11" fmla="*/ 10728 h 365"/>
                  <a:gd name="T12" fmla="+- 0 8250 8250"/>
                  <a:gd name="T13" fmla="*/ T12 w 190"/>
                  <a:gd name="T14" fmla="+- 0 10414 10414"/>
                  <a:gd name="T15" fmla="*/ 10414 h 365"/>
                </a:gdLst>
                <a:ahLst/>
                <a:cxnLst>
                  <a:cxn ang="0">
                    <a:pos x="T1" y="T3"/>
                  </a:cxn>
                  <a:cxn ang="0">
                    <a:pos x="T5" y="T7"/>
                  </a:cxn>
                  <a:cxn ang="0">
                    <a:pos x="T9" y="T11"/>
                  </a:cxn>
                  <a:cxn ang="0">
                    <a:pos x="T13" y="T15"/>
                  </a:cxn>
                </a:cxnLst>
                <a:rect l="0" t="0" r="r" b="b"/>
                <a:pathLst>
                  <a:path w="190" h="365">
                    <a:moveTo>
                      <a:pt x="0" y="0"/>
                    </a:moveTo>
                    <a:lnTo>
                      <a:pt x="44" y="365"/>
                    </a:lnTo>
                    <a:lnTo>
                      <a:pt x="190" y="314"/>
                    </a:lnTo>
                    <a:lnTo>
                      <a:pt x="0"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0" name="Group 7">
              <a:extLst>
                <a:ext uri="{FF2B5EF4-FFF2-40B4-BE49-F238E27FC236}">
                  <a16:creationId xmlns:a16="http://schemas.microsoft.com/office/drawing/2014/main" id="{229F4D2F-FE94-4310-A5F0-36EB2B16EF5C}"/>
                </a:ext>
              </a:extLst>
            </p:cNvPr>
            <p:cNvGrpSpPr>
              <a:grpSpLocks/>
            </p:cNvGrpSpPr>
            <p:nvPr/>
          </p:nvGrpSpPr>
          <p:grpSpPr bwMode="auto">
            <a:xfrm>
              <a:off x="8250" y="10414"/>
              <a:ext cx="190" cy="365"/>
              <a:chOff x="8250" y="10414"/>
              <a:chExt cx="190" cy="365"/>
            </a:xfrm>
          </p:grpSpPr>
          <p:sp>
            <p:nvSpPr>
              <p:cNvPr id="26" name="Freeform 8">
                <a:extLst>
                  <a:ext uri="{FF2B5EF4-FFF2-40B4-BE49-F238E27FC236}">
                    <a16:creationId xmlns:a16="http://schemas.microsoft.com/office/drawing/2014/main" id="{843B6258-7AA3-4E81-8511-00E517875447}"/>
                  </a:ext>
                </a:extLst>
              </p:cNvPr>
              <p:cNvSpPr>
                <a:spLocks/>
              </p:cNvSpPr>
              <p:nvPr/>
            </p:nvSpPr>
            <p:spPr bwMode="auto">
              <a:xfrm>
                <a:off x="8250" y="10414"/>
                <a:ext cx="190" cy="365"/>
              </a:xfrm>
              <a:custGeom>
                <a:avLst/>
                <a:gdLst>
                  <a:gd name="T0" fmla="+- 0 8250 8250"/>
                  <a:gd name="T1" fmla="*/ T0 w 190"/>
                  <a:gd name="T2" fmla="+- 0 10414 10414"/>
                  <a:gd name="T3" fmla="*/ 10414 h 365"/>
                  <a:gd name="T4" fmla="+- 0 8294 8250"/>
                  <a:gd name="T5" fmla="*/ T4 w 190"/>
                  <a:gd name="T6" fmla="+- 0 10779 10414"/>
                  <a:gd name="T7" fmla="*/ 10779 h 365"/>
                  <a:gd name="T8" fmla="+- 0 8440 8250"/>
                  <a:gd name="T9" fmla="*/ T8 w 190"/>
                  <a:gd name="T10" fmla="+- 0 10728 10414"/>
                  <a:gd name="T11" fmla="*/ 10728 h 365"/>
                  <a:gd name="T12" fmla="+- 0 8250 8250"/>
                  <a:gd name="T13" fmla="*/ T12 w 190"/>
                  <a:gd name="T14" fmla="+- 0 10414 10414"/>
                  <a:gd name="T15" fmla="*/ 10414 h 365"/>
                </a:gdLst>
                <a:ahLst/>
                <a:cxnLst>
                  <a:cxn ang="0">
                    <a:pos x="T1" y="T3"/>
                  </a:cxn>
                  <a:cxn ang="0">
                    <a:pos x="T5" y="T7"/>
                  </a:cxn>
                  <a:cxn ang="0">
                    <a:pos x="T9" y="T11"/>
                  </a:cxn>
                  <a:cxn ang="0">
                    <a:pos x="T13" y="T15"/>
                  </a:cxn>
                </a:cxnLst>
                <a:rect l="0" t="0" r="r" b="b"/>
                <a:pathLst>
                  <a:path w="190" h="365">
                    <a:moveTo>
                      <a:pt x="0" y="0"/>
                    </a:moveTo>
                    <a:lnTo>
                      <a:pt x="44" y="365"/>
                    </a:lnTo>
                    <a:lnTo>
                      <a:pt x="190" y="314"/>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1" name="Group 9">
              <a:extLst>
                <a:ext uri="{FF2B5EF4-FFF2-40B4-BE49-F238E27FC236}">
                  <a16:creationId xmlns:a16="http://schemas.microsoft.com/office/drawing/2014/main" id="{F4D28D8D-4A14-47FE-8211-7B9E825EA2FD}"/>
                </a:ext>
              </a:extLst>
            </p:cNvPr>
            <p:cNvGrpSpPr>
              <a:grpSpLocks/>
            </p:cNvGrpSpPr>
            <p:nvPr/>
          </p:nvGrpSpPr>
          <p:grpSpPr bwMode="auto">
            <a:xfrm>
              <a:off x="8332" y="10725"/>
              <a:ext cx="432" cy="1111"/>
              <a:chOff x="8332" y="10725"/>
              <a:chExt cx="432" cy="1111"/>
            </a:xfrm>
          </p:grpSpPr>
          <p:sp>
            <p:nvSpPr>
              <p:cNvPr id="25" name="Freeform 10">
                <a:extLst>
                  <a:ext uri="{FF2B5EF4-FFF2-40B4-BE49-F238E27FC236}">
                    <a16:creationId xmlns:a16="http://schemas.microsoft.com/office/drawing/2014/main" id="{2F3D9607-F930-4D82-BF34-4E4F92896080}"/>
                  </a:ext>
                </a:extLst>
              </p:cNvPr>
              <p:cNvSpPr>
                <a:spLocks/>
              </p:cNvSpPr>
              <p:nvPr/>
            </p:nvSpPr>
            <p:spPr bwMode="auto">
              <a:xfrm>
                <a:off x="8332" y="10725"/>
                <a:ext cx="432" cy="1111"/>
              </a:xfrm>
              <a:custGeom>
                <a:avLst/>
                <a:gdLst>
                  <a:gd name="T0" fmla="+- 0 8389 8332"/>
                  <a:gd name="T1" fmla="*/ T0 w 432"/>
                  <a:gd name="T2" fmla="+- 0 10725 10725"/>
                  <a:gd name="T3" fmla="*/ 10725 h 1111"/>
                  <a:gd name="T4" fmla="+- 0 8332 8332"/>
                  <a:gd name="T5" fmla="*/ T4 w 432"/>
                  <a:gd name="T6" fmla="+- 0 10744 10725"/>
                  <a:gd name="T7" fmla="*/ 10744 h 1111"/>
                  <a:gd name="T8" fmla="+- 0 8708 8332"/>
                  <a:gd name="T9" fmla="*/ T8 w 432"/>
                  <a:gd name="T10" fmla="+- 0 11836 10725"/>
                  <a:gd name="T11" fmla="*/ 11836 h 1111"/>
                  <a:gd name="T12" fmla="+- 0 8764 8332"/>
                  <a:gd name="T13" fmla="*/ T12 w 432"/>
                  <a:gd name="T14" fmla="+- 0 11816 10725"/>
                  <a:gd name="T15" fmla="*/ 11816 h 1111"/>
                  <a:gd name="T16" fmla="+- 0 8389 8332"/>
                  <a:gd name="T17" fmla="*/ T16 w 432"/>
                  <a:gd name="T18" fmla="+- 0 10725 10725"/>
                  <a:gd name="T19" fmla="*/ 10725 h 1111"/>
                </a:gdLst>
                <a:ahLst/>
                <a:cxnLst>
                  <a:cxn ang="0">
                    <a:pos x="T1" y="T3"/>
                  </a:cxn>
                  <a:cxn ang="0">
                    <a:pos x="T5" y="T7"/>
                  </a:cxn>
                  <a:cxn ang="0">
                    <a:pos x="T9" y="T11"/>
                  </a:cxn>
                  <a:cxn ang="0">
                    <a:pos x="T13" y="T15"/>
                  </a:cxn>
                  <a:cxn ang="0">
                    <a:pos x="T17" y="T19"/>
                  </a:cxn>
                </a:cxnLst>
                <a:rect l="0" t="0" r="r" b="b"/>
                <a:pathLst>
                  <a:path w="432" h="1111">
                    <a:moveTo>
                      <a:pt x="57" y="0"/>
                    </a:moveTo>
                    <a:lnTo>
                      <a:pt x="0" y="19"/>
                    </a:lnTo>
                    <a:lnTo>
                      <a:pt x="376" y="1111"/>
                    </a:lnTo>
                    <a:lnTo>
                      <a:pt x="432" y="1091"/>
                    </a:lnTo>
                    <a:lnTo>
                      <a:pt x="57"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2" name="Group 11">
              <a:extLst>
                <a:ext uri="{FF2B5EF4-FFF2-40B4-BE49-F238E27FC236}">
                  <a16:creationId xmlns:a16="http://schemas.microsoft.com/office/drawing/2014/main" id="{11C0522E-6B51-425E-B719-6E4571C32D82}"/>
                </a:ext>
              </a:extLst>
            </p:cNvPr>
            <p:cNvGrpSpPr>
              <a:grpSpLocks/>
            </p:cNvGrpSpPr>
            <p:nvPr/>
          </p:nvGrpSpPr>
          <p:grpSpPr bwMode="auto">
            <a:xfrm>
              <a:off x="8332" y="10725"/>
              <a:ext cx="497" cy="1133"/>
              <a:chOff x="8332" y="10725"/>
              <a:chExt cx="497" cy="1133"/>
            </a:xfrm>
          </p:grpSpPr>
          <p:sp>
            <p:nvSpPr>
              <p:cNvPr id="23" name="Freeform 12">
                <a:extLst>
                  <a:ext uri="{FF2B5EF4-FFF2-40B4-BE49-F238E27FC236}">
                    <a16:creationId xmlns:a16="http://schemas.microsoft.com/office/drawing/2014/main" id="{021AE0B1-9229-4F70-BF0D-DE5D176EAC12}"/>
                  </a:ext>
                </a:extLst>
              </p:cNvPr>
              <p:cNvSpPr>
                <a:spLocks/>
              </p:cNvSpPr>
              <p:nvPr/>
            </p:nvSpPr>
            <p:spPr bwMode="auto">
              <a:xfrm>
                <a:off x="8332" y="10725"/>
                <a:ext cx="497" cy="1133"/>
              </a:xfrm>
              <a:custGeom>
                <a:avLst/>
                <a:gdLst>
                  <a:gd name="T0" fmla="+- 0 8332 8332"/>
                  <a:gd name="T1" fmla="*/ T0 w 497"/>
                  <a:gd name="T2" fmla="+- 0 10744 10725"/>
                  <a:gd name="T3" fmla="*/ 10744 h 1133"/>
                  <a:gd name="T4" fmla="+- 0 8708 8332"/>
                  <a:gd name="T5" fmla="*/ T4 w 497"/>
                  <a:gd name="T6" fmla="+- 0 11836 10725"/>
                  <a:gd name="T7" fmla="*/ 11836 h 1133"/>
                </a:gdLst>
                <a:ahLst/>
                <a:cxnLst>
                  <a:cxn ang="0">
                    <a:pos x="T1" y="T3"/>
                  </a:cxn>
                  <a:cxn ang="0">
                    <a:pos x="T5" y="T7"/>
                  </a:cxn>
                </a:cxnLst>
                <a:rect l="0" t="0" r="r" b="b"/>
                <a:pathLst>
                  <a:path w="497" h="1133">
                    <a:moveTo>
                      <a:pt x="0" y="19"/>
                    </a:moveTo>
                    <a:lnTo>
                      <a:pt x="376" y="1111"/>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24" name="Freeform 13">
                <a:extLst>
                  <a:ext uri="{FF2B5EF4-FFF2-40B4-BE49-F238E27FC236}">
                    <a16:creationId xmlns:a16="http://schemas.microsoft.com/office/drawing/2014/main" id="{27FF6549-50B7-4914-B957-7E1A1559F4F4}"/>
                  </a:ext>
                </a:extLst>
              </p:cNvPr>
              <p:cNvSpPr>
                <a:spLocks/>
              </p:cNvSpPr>
              <p:nvPr/>
            </p:nvSpPr>
            <p:spPr bwMode="auto">
              <a:xfrm>
                <a:off x="8332" y="10725"/>
                <a:ext cx="497" cy="1133"/>
              </a:xfrm>
              <a:custGeom>
                <a:avLst/>
                <a:gdLst>
                  <a:gd name="T0" fmla="+- 0 8764 8332"/>
                  <a:gd name="T1" fmla="*/ T0 w 497"/>
                  <a:gd name="T2" fmla="+- 0 11816 10725"/>
                  <a:gd name="T3" fmla="*/ 11816 h 1133"/>
                  <a:gd name="T4" fmla="+- 0 8389 8332"/>
                  <a:gd name="T5" fmla="*/ T4 w 497"/>
                  <a:gd name="T6" fmla="+- 0 10725 10725"/>
                  <a:gd name="T7" fmla="*/ 10725 h 1133"/>
                  <a:gd name="T8" fmla="+- 0 8332 8332"/>
                  <a:gd name="T9" fmla="*/ T8 w 497"/>
                  <a:gd name="T10" fmla="+- 0 10744 10725"/>
                  <a:gd name="T11" fmla="*/ 10744 h 1133"/>
                </a:gdLst>
                <a:ahLst/>
                <a:cxnLst>
                  <a:cxn ang="0">
                    <a:pos x="T1" y="T3"/>
                  </a:cxn>
                  <a:cxn ang="0">
                    <a:pos x="T5" y="T7"/>
                  </a:cxn>
                  <a:cxn ang="0">
                    <a:pos x="T9" y="T11"/>
                  </a:cxn>
                </a:cxnLst>
                <a:rect l="0" t="0" r="r" b="b"/>
                <a:pathLst>
                  <a:path w="497" h="1133">
                    <a:moveTo>
                      <a:pt x="432" y="1091"/>
                    </a:moveTo>
                    <a:lnTo>
                      <a:pt x="57" y="0"/>
                    </a:lnTo>
                    <a:lnTo>
                      <a:pt x="0" y="19"/>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3" name="Group 14">
              <a:extLst>
                <a:ext uri="{FF2B5EF4-FFF2-40B4-BE49-F238E27FC236}">
                  <a16:creationId xmlns:a16="http://schemas.microsoft.com/office/drawing/2014/main" id="{CB335E3F-5EC9-4DAB-BDD7-03D0A0DA1A0C}"/>
                </a:ext>
              </a:extLst>
            </p:cNvPr>
            <p:cNvGrpSpPr>
              <a:grpSpLocks/>
            </p:cNvGrpSpPr>
            <p:nvPr/>
          </p:nvGrpSpPr>
          <p:grpSpPr bwMode="auto">
            <a:xfrm>
              <a:off x="8281" y="10506"/>
              <a:ext cx="128" cy="246"/>
              <a:chOff x="8281" y="10506"/>
              <a:chExt cx="128" cy="246"/>
            </a:xfrm>
          </p:grpSpPr>
          <p:sp>
            <p:nvSpPr>
              <p:cNvPr id="22" name="Freeform 15">
                <a:extLst>
                  <a:ext uri="{FF2B5EF4-FFF2-40B4-BE49-F238E27FC236}">
                    <a16:creationId xmlns:a16="http://schemas.microsoft.com/office/drawing/2014/main" id="{AD3005C8-A7D6-4FF4-AD84-A6D2E28307F2}"/>
                  </a:ext>
                </a:extLst>
              </p:cNvPr>
              <p:cNvSpPr>
                <a:spLocks/>
              </p:cNvSpPr>
              <p:nvPr/>
            </p:nvSpPr>
            <p:spPr bwMode="auto">
              <a:xfrm>
                <a:off x="8281" y="10506"/>
                <a:ext cx="128" cy="246"/>
              </a:xfrm>
              <a:custGeom>
                <a:avLst/>
                <a:gdLst>
                  <a:gd name="T0" fmla="+- 0 8281 8281"/>
                  <a:gd name="T1" fmla="*/ T0 w 128"/>
                  <a:gd name="T2" fmla="+- 0 10506 10506"/>
                  <a:gd name="T3" fmla="*/ 10506 h 246"/>
                  <a:gd name="T4" fmla="+- 0 8311 8281"/>
                  <a:gd name="T5" fmla="*/ T4 w 128"/>
                  <a:gd name="T6" fmla="+- 0 10751 10506"/>
                  <a:gd name="T7" fmla="*/ 10751 h 246"/>
                  <a:gd name="T8" fmla="+- 0 8409 8281"/>
                  <a:gd name="T9" fmla="*/ T8 w 128"/>
                  <a:gd name="T10" fmla="+- 0 10718 10506"/>
                  <a:gd name="T11" fmla="*/ 10718 h 246"/>
                  <a:gd name="T12" fmla="+- 0 8281 8281"/>
                  <a:gd name="T13" fmla="*/ T12 w 128"/>
                  <a:gd name="T14" fmla="+- 0 10506 10506"/>
                  <a:gd name="T15" fmla="*/ 10506 h 246"/>
                </a:gdLst>
                <a:ahLst/>
                <a:cxnLst>
                  <a:cxn ang="0">
                    <a:pos x="T1" y="T3"/>
                  </a:cxn>
                  <a:cxn ang="0">
                    <a:pos x="T5" y="T7"/>
                  </a:cxn>
                  <a:cxn ang="0">
                    <a:pos x="T9" y="T11"/>
                  </a:cxn>
                  <a:cxn ang="0">
                    <a:pos x="T13" y="T15"/>
                  </a:cxn>
                </a:cxnLst>
                <a:rect l="0" t="0" r="r" b="b"/>
                <a:pathLst>
                  <a:path w="128" h="246">
                    <a:moveTo>
                      <a:pt x="0" y="0"/>
                    </a:moveTo>
                    <a:lnTo>
                      <a:pt x="30" y="245"/>
                    </a:lnTo>
                    <a:lnTo>
                      <a:pt x="128" y="212"/>
                    </a:lnTo>
                    <a:lnTo>
                      <a:pt x="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4" name="Group 16">
              <a:extLst>
                <a:ext uri="{FF2B5EF4-FFF2-40B4-BE49-F238E27FC236}">
                  <a16:creationId xmlns:a16="http://schemas.microsoft.com/office/drawing/2014/main" id="{C6F80543-98D0-43FA-A73B-46A7EB69C34B}"/>
                </a:ext>
              </a:extLst>
            </p:cNvPr>
            <p:cNvGrpSpPr>
              <a:grpSpLocks/>
            </p:cNvGrpSpPr>
            <p:nvPr/>
          </p:nvGrpSpPr>
          <p:grpSpPr bwMode="auto">
            <a:xfrm>
              <a:off x="8281" y="10506"/>
              <a:ext cx="128" cy="246"/>
              <a:chOff x="8281" y="10506"/>
              <a:chExt cx="128" cy="246"/>
            </a:xfrm>
          </p:grpSpPr>
          <p:sp>
            <p:nvSpPr>
              <p:cNvPr id="21" name="Freeform 17">
                <a:extLst>
                  <a:ext uri="{FF2B5EF4-FFF2-40B4-BE49-F238E27FC236}">
                    <a16:creationId xmlns:a16="http://schemas.microsoft.com/office/drawing/2014/main" id="{8E9326F1-C16B-480C-8DAB-05AA4E144004}"/>
                  </a:ext>
                </a:extLst>
              </p:cNvPr>
              <p:cNvSpPr>
                <a:spLocks/>
              </p:cNvSpPr>
              <p:nvPr/>
            </p:nvSpPr>
            <p:spPr bwMode="auto">
              <a:xfrm>
                <a:off x="8281" y="10506"/>
                <a:ext cx="128" cy="246"/>
              </a:xfrm>
              <a:custGeom>
                <a:avLst/>
                <a:gdLst>
                  <a:gd name="T0" fmla="+- 0 8281 8281"/>
                  <a:gd name="T1" fmla="*/ T0 w 128"/>
                  <a:gd name="T2" fmla="+- 0 10506 10506"/>
                  <a:gd name="T3" fmla="*/ 10506 h 246"/>
                  <a:gd name="T4" fmla="+- 0 8409 8281"/>
                  <a:gd name="T5" fmla="*/ T4 w 128"/>
                  <a:gd name="T6" fmla="+- 0 10718 10506"/>
                  <a:gd name="T7" fmla="*/ 10718 h 246"/>
                  <a:gd name="T8" fmla="+- 0 8311 8281"/>
                  <a:gd name="T9" fmla="*/ T8 w 128"/>
                  <a:gd name="T10" fmla="+- 0 10751 10506"/>
                  <a:gd name="T11" fmla="*/ 10751 h 246"/>
                  <a:gd name="T12" fmla="+- 0 8281 8281"/>
                  <a:gd name="T13" fmla="*/ T12 w 128"/>
                  <a:gd name="T14" fmla="+- 0 10506 10506"/>
                  <a:gd name="T15" fmla="*/ 10506 h 246"/>
                </a:gdLst>
                <a:ahLst/>
                <a:cxnLst>
                  <a:cxn ang="0">
                    <a:pos x="T1" y="T3"/>
                  </a:cxn>
                  <a:cxn ang="0">
                    <a:pos x="T5" y="T7"/>
                  </a:cxn>
                  <a:cxn ang="0">
                    <a:pos x="T9" y="T11"/>
                  </a:cxn>
                  <a:cxn ang="0">
                    <a:pos x="T13" y="T15"/>
                  </a:cxn>
                </a:cxnLst>
                <a:rect l="0" t="0" r="r" b="b"/>
                <a:pathLst>
                  <a:path w="128" h="246">
                    <a:moveTo>
                      <a:pt x="0" y="0"/>
                    </a:moveTo>
                    <a:lnTo>
                      <a:pt x="128" y="212"/>
                    </a:lnTo>
                    <a:lnTo>
                      <a:pt x="30" y="245"/>
                    </a:lnTo>
                    <a:lnTo>
                      <a:pt x="0" y="0"/>
                    </a:lnTo>
                  </a:path>
                </a:pathLst>
              </a:custGeom>
              <a:noFill/>
              <a:ln w="20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 name="Group 18">
              <a:extLst>
                <a:ext uri="{FF2B5EF4-FFF2-40B4-BE49-F238E27FC236}">
                  <a16:creationId xmlns:a16="http://schemas.microsoft.com/office/drawing/2014/main" id="{DB8AC42B-19D9-45C1-ADF7-F24C91F9E355}"/>
                </a:ext>
              </a:extLst>
            </p:cNvPr>
            <p:cNvGrpSpPr>
              <a:grpSpLocks/>
            </p:cNvGrpSpPr>
            <p:nvPr/>
          </p:nvGrpSpPr>
          <p:grpSpPr bwMode="auto">
            <a:xfrm>
              <a:off x="8360" y="10734"/>
              <a:ext cx="468" cy="1123"/>
              <a:chOff x="8360" y="10734"/>
              <a:chExt cx="468" cy="1123"/>
            </a:xfrm>
          </p:grpSpPr>
          <p:sp>
            <p:nvSpPr>
              <p:cNvPr id="20" name="Freeform 19">
                <a:extLst>
                  <a:ext uri="{FF2B5EF4-FFF2-40B4-BE49-F238E27FC236}">
                    <a16:creationId xmlns:a16="http://schemas.microsoft.com/office/drawing/2014/main" id="{5640CA5F-170B-4AB6-867B-51F9852863FE}"/>
                  </a:ext>
                </a:extLst>
              </p:cNvPr>
              <p:cNvSpPr>
                <a:spLocks/>
              </p:cNvSpPr>
              <p:nvPr/>
            </p:nvSpPr>
            <p:spPr bwMode="auto">
              <a:xfrm>
                <a:off x="8360" y="10734"/>
                <a:ext cx="468" cy="1123"/>
              </a:xfrm>
              <a:custGeom>
                <a:avLst/>
                <a:gdLst>
                  <a:gd name="T0" fmla="+- 0 8736 8360"/>
                  <a:gd name="T1" fmla="*/ T0 w 468"/>
                  <a:gd name="T2" fmla="+- 0 11826 10734"/>
                  <a:gd name="T3" fmla="*/ 11826 h 1123"/>
                  <a:gd name="T4" fmla="+- 0 8360 8360"/>
                  <a:gd name="T5" fmla="*/ T4 w 468"/>
                  <a:gd name="T6" fmla="+- 0 10734 10734"/>
                  <a:gd name="T7" fmla="*/ 10734 h 1123"/>
                </a:gdLst>
                <a:ahLst/>
                <a:cxnLst>
                  <a:cxn ang="0">
                    <a:pos x="T1" y="T3"/>
                  </a:cxn>
                  <a:cxn ang="0">
                    <a:pos x="T5" y="T7"/>
                  </a:cxn>
                </a:cxnLst>
                <a:rect l="0" t="0" r="r" b="b"/>
                <a:pathLst>
                  <a:path w="468" h="1123">
                    <a:moveTo>
                      <a:pt x="376" y="1092"/>
                    </a:moveTo>
                    <a:lnTo>
                      <a:pt x="0" y="0"/>
                    </a:lnTo>
                  </a:path>
                </a:pathLst>
              </a:custGeom>
              <a:noFill/>
              <a:ln w="81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6" name="Group 20">
              <a:extLst>
                <a:ext uri="{FF2B5EF4-FFF2-40B4-BE49-F238E27FC236}">
                  <a16:creationId xmlns:a16="http://schemas.microsoft.com/office/drawing/2014/main" id="{F9C289AC-0981-40CB-8B3D-BD82F91F7525}"/>
                </a:ext>
              </a:extLst>
            </p:cNvPr>
            <p:cNvGrpSpPr>
              <a:grpSpLocks/>
            </p:cNvGrpSpPr>
            <p:nvPr/>
          </p:nvGrpSpPr>
          <p:grpSpPr bwMode="auto">
            <a:xfrm>
              <a:off x="7887" y="11607"/>
              <a:ext cx="2097" cy="740"/>
              <a:chOff x="7887" y="11607"/>
              <a:chExt cx="2097" cy="740"/>
            </a:xfrm>
          </p:grpSpPr>
          <p:sp>
            <p:nvSpPr>
              <p:cNvPr id="19" name="Freeform 21">
                <a:extLst>
                  <a:ext uri="{FF2B5EF4-FFF2-40B4-BE49-F238E27FC236}">
                    <a16:creationId xmlns:a16="http://schemas.microsoft.com/office/drawing/2014/main" id="{6C8A416F-5434-4DFB-9479-D8E00F1F2394}"/>
                  </a:ext>
                </a:extLst>
              </p:cNvPr>
              <p:cNvSpPr>
                <a:spLocks/>
              </p:cNvSpPr>
              <p:nvPr/>
            </p:nvSpPr>
            <p:spPr bwMode="auto">
              <a:xfrm>
                <a:off x="7887" y="11607"/>
                <a:ext cx="2097" cy="740"/>
              </a:xfrm>
              <a:custGeom>
                <a:avLst/>
                <a:gdLst>
                  <a:gd name="T0" fmla="+- 0 7887 7887"/>
                  <a:gd name="T1" fmla="*/ T0 w 2097"/>
                  <a:gd name="T2" fmla="+- 0 12346 11607"/>
                  <a:gd name="T3" fmla="*/ 12346 h 740"/>
                  <a:gd name="T4" fmla="+- 0 9984 7887"/>
                  <a:gd name="T5" fmla="*/ T4 w 2097"/>
                  <a:gd name="T6" fmla="+- 0 12346 11607"/>
                  <a:gd name="T7" fmla="*/ 12346 h 740"/>
                  <a:gd name="T8" fmla="+- 0 9984 7887"/>
                  <a:gd name="T9" fmla="*/ T8 w 2097"/>
                  <a:gd name="T10" fmla="+- 0 11607 11607"/>
                  <a:gd name="T11" fmla="*/ 11607 h 740"/>
                  <a:gd name="T12" fmla="+- 0 7887 7887"/>
                  <a:gd name="T13" fmla="*/ T12 w 2097"/>
                  <a:gd name="T14" fmla="+- 0 11607 11607"/>
                  <a:gd name="T15" fmla="*/ 11607 h 740"/>
                  <a:gd name="T16" fmla="+- 0 7887 7887"/>
                  <a:gd name="T17" fmla="*/ T16 w 2097"/>
                  <a:gd name="T18" fmla="+- 0 12346 11607"/>
                  <a:gd name="T19" fmla="*/ 12346 h 740"/>
                </a:gdLst>
                <a:ahLst/>
                <a:cxnLst>
                  <a:cxn ang="0">
                    <a:pos x="T1" y="T3"/>
                  </a:cxn>
                  <a:cxn ang="0">
                    <a:pos x="T5" y="T7"/>
                  </a:cxn>
                  <a:cxn ang="0">
                    <a:pos x="T9" y="T11"/>
                  </a:cxn>
                  <a:cxn ang="0">
                    <a:pos x="T13" y="T15"/>
                  </a:cxn>
                  <a:cxn ang="0">
                    <a:pos x="T17" y="T19"/>
                  </a:cxn>
                </a:cxnLst>
                <a:rect l="0" t="0" r="r" b="b"/>
                <a:pathLst>
                  <a:path w="2097" h="740">
                    <a:moveTo>
                      <a:pt x="0" y="739"/>
                    </a:moveTo>
                    <a:lnTo>
                      <a:pt x="2097" y="739"/>
                    </a:lnTo>
                    <a:lnTo>
                      <a:pt x="2097" y="0"/>
                    </a:lnTo>
                    <a:lnTo>
                      <a:pt x="0" y="0"/>
                    </a:lnTo>
                    <a:lnTo>
                      <a:pt x="0" y="7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7" name="Group 22">
              <a:extLst>
                <a:ext uri="{FF2B5EF4-FFF2-40B4-BE49-F238E27FC236}">
                  <a16:creationId xmlns:a16="http://schemas.microsoft.com/office/drawing/2014/main" id="{3E7FB581-EB4A-4690-8AF8-742AFE3ECF29}"/>
                </a:ext>
              </a:extLst>
            </p:cNvPr>
            <p:cNvGrpSpPr>
              <a:grpSpLocks/>
            </p:cNvGrpSpPr>
            <p:nvPr/>
          </p:nvGrpSpPr>
          <p:grpSpPr bwMode="auto">
            <a:xfrm>
              <a:off x="7887" y="11607"/>
              <a:ext cx="2097" cy="740"/>
              <a:chOff x="7887" y="11607"/>
              <a:chExt cx="2097" cy="740"/>
            </a:xfrm>
          </p:grpSpPr>
          <p:sp>
            <p:nvSpPr>
              <p:cNvPr id="18" name="Freeform 23">
                <a:extLst>
                  <a:ext uri="{FF2B5EF4-FFF2-40B4-BE49-F238E27FC236}">
                    <a16:creationId xmlns:a16="http://schemas.microsoft.com/office/drawing/2014/main" id="{D78D0C09-5E53-423D-B472-E1E58E0736FC}"/>
                  </a:ext>
                </a:extLst>
              </p:cNvPr>
              <p:cNvSpPr>
                <a:spLocks/>
              </p:cNvSpPr>
              <p:nvPr/>
            </p:nvSpPr>
            <p:spPr bwMode="auto">
              <a:xfrm>
                <a:off x="7887" y="11607"/>
                <a:ext cx="2097" cy="740"/>
              </a:xfrm>
              <a:custGeom>
                <a:avLst/>
                <a:gdLst>
                  <a:gd name="T0" fmla="+- 0 7887 7887"/>
                  <a:gd name="T1" fmla="*/ T0 w 2097"/>
                  <a:gd name="T2" fmla="+- 0 12346 11607"/>
                  <a:gd name="T3" fmla="*/ 12346 h 740"/>
                  <a:gd name="T4" fmla="+- 0 9984 7887"/>
                  <a:gd name="T5" fmla="*/ T4 w 2097"/>
                  <a:gd name="T6" fmla="+- 0 12346 11607"/>
                  <a:gd name="T7" fmla="*/ 12346 h 740"/>
                  <a:gd name="T8" fmla="+- 0 9984 7887"/>
                  <a:gd name="T9" fmla="*/ T8 w 2097"/>
                  <a:gd name="T10" fmla="+- 0 11607 11607"/>
                  <a:gd name="T11" fmla="*/ 11607 h 740"/>
                  <a:gd name="T12" fmla="+- 0 7887 7887"/>
                  <a:gd name="T13" fmla="*/ T12 w 2097"/>
                  <a:gd name="T14" fmla="+- 0 11607 11607"/>
                  <a:gd name="T15" fmla="*/ 11607 h 740"/>
                  <a:gd name="T16" fmla="+- 0 7887 7887"/>
                  <a:gd name="T17" fmla="*/ T16 w 2097"/>
                  <a:gd name="T18" fmla="+- 0 12346 11607"/>
                  <a:gd name="T19" fmla="*/ 12346 h 740"/>
                </a:gdLst>
                <a:ahLst/>
                <a:cxnLst>
                  <a:cxn ang="0">
                    <a:pos x="T1" y="T3"/>
                  </a:cxn>
                  <a:cxn ang="0">
                    <a:pos x="T5" y="T7"/>
                  </a:cxn>
                  <a:cxn ang="0">
                    <a:pos x="T9" y="T11"/>
                  </a:cxn>
                  <a:cxn ang="0">
                    <a:pos x="T13" y="T15"/>
                  </a:cxn>
                  <a:cxn ang="0">
                    <a:pos x="T17" y="T19"/>
                  </a:cxn>
                </a:cxnLst>
                <a:rect l="0" t="0" r="r" b="b"/>
                <a:pathLst>
                  <a:path w="2097" h="740">
                    <a:moveTo>
                      <a:pt x="0" y="739"/>
                    </a:moveTo>
                    <a:lnTo>
                      <a:pt x="2097" y="739"/>
                    </a:lnTo>
                    <a:lnTo>
                      <a:pt x="2097" y="0"/>
                    </a:lnTo>
                    <a:lnTo>
                      <a:pt x="0" y="0"/>
                    </a:lnTo>
                    <a:lnTo>
                      <a:pt x="0" y="739"/>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sp>
        <p:nvSpPr>
          <p:cNvPr id="31" name="TextBox 30">
            <a:extLst>
              <a:ext uri="{FF2B5EF4-FFF2-40B4-BE49-F238E27FC236}">
                <a16:creationId xmlns:a16="http://schemas.microsoft.com/office/drawing/2014/main" id="{C746A513-CD1D-4EA0-B1C8-C84B2233A171}"/>
              </a:ext>
            </a:extLst>
          </p:cNvPr>
          <p:cNvSpPr txBox="1"/>
          <p:nvPr/>
        </p:nvSpPr>
        <p:spPr>
          <a:xfrm>
            <a:off x="7510955" y="5418177"/>
            <a:ext cx="1937842" cy="749949"/>
          </a:xfrm>
          <a:prstGeom prst="rect">
            <a:avLst/>
          </a:prstGeom>
          <a:noFill/>
        </p:spPr>
        <p:txBody>
          <a:bodyPr wrap="square">
            <a:spAutoFit/>
          </a:bodyPr>
          <a:lstStyle/>
          <a:p>
            <a:pPr marL="342265" marR="329565" algn="ctr">
              <a:lnSpc>
                <a:spcPct val="115000"/>
              </a:lnSpc>
              <a:spcBef>
                <a:spcPts val="455"/>
              </a:spcBef>
              <a:spcAft>
                <a:spcPts val="1000"/>
              </a:spcAft>
            </a:pP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Select the</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pPr algn="ct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Shaft Senso</a:t>
            </a:r>
            <a:r>
              <a:rPr lang="en-US" sz="1600" b="1"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endParaRPr lang="en-CA" sz="1600" dirty="0">
              <a:latin typeface="Arial" panose="020B0604020202020204" pitchFamily="34" charset="0"/>
              <a:cs typeface="Arial" panose="020B0604020202020204" pitchFamily="34" charset="0"/>
            </a:endParaRPr>
          </a:p>
        </p:txBody>
      </p:sp>
      <p:pic>
        <p:nvPicPr>
          <p:cNvPr id="28" name="Audio 27">
            <a:hlinkClick r:id="" action="ppaction://media"/>
            <a:extLst>
              <a:ext uri="{FF2B5EF4-FFF2-40B4-BE49-F238E27FC236}">
                <a16:creationId xmlns:a16="http://schemas.microsoft.com/office/drawing/2014/main" id="{EAD7A855-C5D4-4F1C-85EA-7992B4C268C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11977303"/>
      </p:ext>
    </p:extLst>
  </p:cSld>
  <p:clrMapOvr>
    <a:masterClrMapping/>
  </p:clrMapOvr>
  <mc:AlternateContent xmlns:mc="http://schemas.openxmlformats.org/markup-compatibility/2006" xmlns:p14="http://schemas.microsoft.com/office/powerpoint/2010/main">
    <mc:Choice Requires="p14">
      <p:transition p14:dur="10" advTm="59444"/>
    </mc:Choice>
    <mc:Fallback xmlns="">
      <p:transition advTm="5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106323" y="19800"/>
            <a:ext cx="3430347" cy="859864"/>
          </a:xfrm>
        </p:spPr>
        <p:txBody>
          <a:bodyPr>
            <a:normAutofit/>
          </a:bodyPr>
          <a:lstStyle/>
          <a:p>
            <a:r>
              <a:rPr lang="en-US" sz="4000" u="sng" dirty="0">
                <a:latin typeface="+mn-lt"/>
              </a:rPr>
              <a:t>Elite Monitor</a:t>
            </a:r>
            <a:endParaRPr lang="en-CA" sz="4000"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4607173" y="701906"/>
            <a:ext cx="2972034" cy="529078"/>
          </a:xfrm>
        </p:spPr>
        <p:txBody>
          <a:bodyPr anchor="ctr">
            <a:normAutofit lnSpcReduction="10000"/>
          </a:bodyPr>
          <a:lstStyle/>
          <a:p>
            <a:r>
              <a:rPr lang="en-US" sz="3200" b="1" dirty="0">
                <a:solidFill>
                  <a:schemeClr val="bg1"/>
                </a:solidFill>
                <a:highlight>
                  <a:srgbClr val="000000"/>
                </a:highlight>
              </a:rPr>
              <a:t>Training Outline</a:t>
            </a:r>
            <a:endParaRPr lang="en-CA" sz="3200" dirty="0">
              <a:solidFill>
                <a:schemeClr val="bg1"/>
              </a:solidFill>
              <a:highlight>
                <a:srgbClr val="000000"/>
              </a:highlight>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1E7DF8D3-EFFA-4D87-ABB0-14C7FFF80C33}"/>
              </a:ext>
            </a:extLst>
          </p:cNvPr>
          <p:cNvSpPr txBox="1"/>
          <p:nvPr/>
        </p:nvSpPr>
        <p:spPr>
          <a:xfrm>
            <a:off x="971672" y="1210214"/>
            <a:ext cx="10175631" cy="5339923"/>
          </a:xfrm>
          <a:prstGeom prst="rect">
            <a:avLst/>
          </a:prstGeom>
          <a:noFill/>
        </p:spPr>
        <p:txBody>
          <a:bodyPr wrap="square" rtlCol="0">
            <a:spAutoFit/>
          </a:bodyPr>
          <a:lstStyle/>
          <a:p>
            <a:pPr marL="363538" indent="-363538" defTabSz="919163">
              <a:buFont typeface="+mj-lt"/>
              <a:buAutoNum type="arabicPeriod"/>
            </a:pPr>
            <a:r>
              <a:rPr lang="en-US" sz="1700" dirty="0">
                <a:latin typeface="Arial" panose="020B0604020202020204" pitchFamily="34" charset="0"/>
                <a:cs typeface="Arial" panose="020B0604020202020204" pitchFamily="34" charset="0"/>
              </a:rPr>
              <a:t>Introduction to Monitor		          				              Slide 4-6</a:t>
            </a:r>
          </a:p>
          <a:p>
            <a:pPr marL="342900" indent="-342900" defTabSz="915988">
              <a:buFont typeface="+mj-lt"/>
              <a:buAutoNum type="arabicPeriod"/>
            </a:pPr>
            <a:r>
              <a:rPr lang="en-US" sz="1700" dirty="0">
                <a:latin typeface="Arial" panose="020B0604020202020204" pitchFamily="34" charset="0"/>
                <a:cs typeface="Arial" panose="020B0604020202020204" pitchFamily="34" charset="0"/>
              </a:rPr>
              <a:t>Installing Monitor		          					Slide 7</a:t>
            </a:r>
          </a:p>
          <a:p>
            <a:pPr indent="363538">
              <a:buFont typeface="+mj-lt"/>
              <a:buAutoNum type="arabicPeriod"/>
            </a:pPr>
            <a:r>
              <a:rPr lang="en-US" sz="1700" dirty="0">
                <a:latin typeface="Arial" panose="020B0604020202020204" pitchFamily="34" charset="0"/>
                <a:cs typeface="Arial" panose="020B0604020202020204" pitchFamily="34" charset="0"/>
              </a:rPr>
              <a:t>Identifying Switches		          					Slide 8</a:t>
            </a:r>
          </a:p>
          <a:p>
            <a:pPr indent="363538">
              <a:buFont typeface="+mj-lt"/>
              <a:buAutoNum type="arabicPeriod"/>
            </a:pPr>
            <a:r>
              <a:rPr lang="en-US" sz="1700" dirty="0">
                <a:latin typeface="Arial" panose="020B0604020202020204" pitchFamily="34" charset="0"/>
                <a:cs typeface="Arial" panose="020B0604020202020204" pitchFamily="34" charset="0"/>
              </a:rPr>
              <a:t>Home Screen Operation Overview     					Slide 9-10</a:t>
            </a:r>
          </a:p>
          <a:p>
            <a:pPr marL="342900" indent="-342900">
              <a:buFont typeface="+mj-lt"/>
              <a:buAutoNum type="arabicPeriod"/>
            </a:pPr>
            <a:r>
              <a:rPr lang="en-CA" sz="1700" dirty="0">
                <a:latin typeface="Arial" panose="020B0604020202020204" pitchFamily="34" charset="0"/>
                <a:cs typeface="Arial" panose="020B0604020202020204" pitchFamily="34" charset="0"/>
              </a:rPr>
              <a:t>Startup			          					Slide 11</a:t>
            </a:r>
          </a:p>
          <a:p>
            <a:pPr marL="809625" indent="-363538">
              <a:buFont typeface="+mj-lt"/>
              <a:buAutoNum type="alphaLcParenR"/>
            </a:pPr>
            <a:r>
              <a:rPr lang="en-CA" sz="1700" dirty="0">
                <a:latin typeface="Arial" panose="020B0604020202020204" pitchFamily="34" charset="0"/>
                <a:cs typeface="Arial" panose="020B0604020202020204" pitchFamily="34" charset="0"/>
              </a:rPr>
              <a:t> Power On</a:t>
            </a:r>
          </a:p>
          <a:p>
            <a:pPr marL="809625" indent="-363538">
              <a:buFont typeface="+mj-lt"/>
              <a:buAutoNum type="alphaLcParenR"/>
            </a:pPr>
            <a:r>
              <a:rPr lang="en-CA" sz="1700" dirty="0">
                <a:latin typeface="Arial" panose="020B0604020202020204" pitchFamily="34" charset="0"/>
                <a:cs typeface="Arial" panose="020B0604020202020204" pitchFamily="34" charset="0"/>
              </a:rPr>
              <a:t> Power Off</a:t>
            </a:r>
          </a:p>
          <a:p>
            <a:pPr defTabSz="860425"/>
            <a:r>
              <a:rPr lang="en-CA" sz="1700" dirty="0">
                <a:latin typeface="Arial" panose="020B0604020202020204" pitchFamily="34" charset="0"/>
                <a:cs typeface="Arial" panose="020B0604020202020204" pitchFamily="34" charset="0"/>
              </a:rPr>
              <a:t>6.    Sensor Installation							        Slide 12-17</a:t>
            </a:r>
          </a:p>
          <a:p>
            <a:pPr marL="800100" lvl="1" indent="-342900">
              <a:buFont typeface="+mj-lt"/>
              <a:buAutoNum type="alphaLcParenR"/>
            </a:pPr>
            <a:r>
              <a:rPr lang="en-CA" sz="1700" dirty="0">
                <a:latin typeface="Arial" panose="020B0604020202020204" pitchFamily="34" charset="0"/>
                <a:cs typeface="Arial" panose="020B0604020202020204" pitchFamily="34" charset="0"/>
              </a:rPr>
              <a:t>Installation Precautions</a:t>
            </a:r>
          </a:p>
          <a:p>
            <a:pPr marL="800100" lvl="1" indent="-342900">
              <a:buFont typeface="+mj-lt"/>
              <a:buAutoNum type="alphaLcParenR"/>
            </a:pPr>
            <a:r>
              <a:rPr lang="en-CA" sz="1700" dirty="0">
                <a:latin typeface="Arial" panose="020B0604020202020204" pitchFamily="34" charset="0"/>
                <a:cs typeface="Arial" panose="020B0604020202020204" pitchFamily="34" charset="0"/>
              </a:rPr>
              <a:t>Installation Procedure </a:t>
            </a:r>
          </a:p>
          <a:p>
            <a:pPr marL="363538" lvl="1" indent="-363538"/>
            <a:r>
              <a:rPr lang="en-CA" sz="1700" dirty="0"/>
              <a:t>7.  </a:t>
            </a:r>
            <a:r>
              <a:rPr lang="en-CA" sz="1700" dirty="0">
                <a:latin typeface="Arial" panose="020B0604020202020204" pitchFamily="34" charset="0"/>
                <a:cs typeface="Arial" panose="020B0604020202020204" pitchFamily="34" charset="0"/>
              </a:rPr>
              <a:t> Monitor Setting		          					               Slide 18-32</a:t>
            </a:r>
          </a:p>
          <a:p>
            <a:pPr marL="788988" lvl="1" indent="-342900">
              <a:buFont typeface="+mj-lt"/>
              <a:buAutoNum type="alphaLcParenR"/>
            </a:pPr>
            <a:r>
              <a:rPr lang="en-CA" sz="1700" dirty="0">
                <a:latin typeface="Arial" panose="020B0604020202020204" pitchFamily="34" charset="0"/>
                <a:cs typeface="Arial" panose="020B0604020202020204" pitchFamily="34" charset="0"/>
              </a:rPr>
              <a:t>Navigating Settings Screens  </a:t>
            </a:r>
          </a:p>
          <a:p>
            <a:pPr marL="788988" lvl="1" indent="-342900">
              <a:buFont typeface="+mj-lt"/>
              <a:buAutoNum type="alphaLcParenR"/>
            </a:pPr>
            <a:r>
              <a:rPr lang="en-CA" sz="1700" dirty="0">
                <a:latin typeface="Arial" panose="020B0604020202020204" pitchFamily="34" charset="0"/>
                <a:cs typeface="Arial" panose="020B0604020202020204" pitchFamily="34" charset="0"/>
              </a:rPr>
              <a:t>Speed Setting</a:t>
            </a:r>
          </a:p>
          <a:p>
            <a:pPr marL="788988" lvl="1" indent="-342900">
              <a:buFont typeface="+mj-lt"/>
              <a:buAutoNum type="alphaLcParenR"/>
            </a:pPr>
            <a:r>
              <a:rPr lang="en-CA" sz="1700" dirty="0">
                <a:latin typeface="Arial" panose="020B0604020202020204" pitchFamily="34" charset="0"/>
                <a:cs typeface="Arial" panose="020B0604020202020204" pitchFamily="34" charset="0"/>
              </a:rPr>
              <a:t>Wheel Pulse per 400 Feet (PP400) Ground Drive</a:t>
            </a:r>
          </a:p>
          <a:p>
            <a:pPr marL="788988" indent="-342900">
              <a:buFont typeface="+mj-lt"/>
              <a:buAutoNum type="alphaLcParenR" startAt="4"/>
            </a:pPr>
            <a:r>
              <a:rPr lang="en-CA" sz="1700" dirty="0">
                <a:latin typeface="Arial" panose="020B0604020202020204" pitchFamily="34" charset="0"/>
                <a:cs typeface="Arial" panose="020B0604020202020204" pitchFamily="34" charset="0"/>
              </a:rPr>
              <a:t>PP400 Math Calculation</a:t>
            </a:r>
          </a:p>
          <a:p>
            <a:pPr marL="788988" indent="-342900">
              <a:buFont typeface="+mj-lt"/>
              <a:buAutoNum type="alphaLcParenR" startAt="5"/>
            </a:pPr>
            <a:r>
              <a:rPr lang="en-CA" sz="1700" dirty="0">
                <a:latin typeface="Arial" panose="020B0604020202020204" pitchFamily="34" charset="0"/>
                <a:cs typeface="Arial" panose="020B0604020202020204" pitchFamily="34" charset="0"/>
              </a:rPr>
              <a:t>Speed Calibration</a:t>
            </a:r>
          </a:p>
          <a:p>
            <a:pPr marL="446088"/>
            <a:r>
              <a:rPr lang="en-CA" sz="1700" dirty="0">
                <a:latin typeface="Arial" panose="020B0604020202020204" pitchFamily="34" charset="0"/>
                <a:cs typeface="Arial" panose="020B0604020202020204" pitchFamily="34" charset="0"/>
              </a:rPr>
              <a:t> f)  Shaft and Fan Settings</a:t>
            </a:r>
          </a:p>
          <a:p>
            <a:pPr marL="446088"/>
            <a:r>
              <a:rPr lang="en-CA" sz="1700" dirty="0">
                <a:latin typeface="Arial" panose="020B0604020202020204" pitchFamily="34" charset="0"/>
                <a:cs typeface="Arial" panose="020B0604020202020204" pitchFamily="34" charset="0"/>
              </a:rPr>
              <a:t>g)  Tank Not in Use</a:t>
            </a:r>
          </a:p>
          <a:p>
            <a:pPr marL="446088"/>
            <a:r>
              <a:rPr lang="en-CA" sz="1700" dirty="0">
                <a:latin typeface="Arial" panose="020B0604020202020204" pitchFamily="34" charset="0"/>
                <a:cs typeface="Arial" panose="020B0604020202020204" pitchFamily="34" charset="0"/>
              </a:rPr>
              <a:t>h)  Rate Setting</a:t>
            </a:r>
          </a:p>
          <a:p>
            <a:pPr marL="446088"/>
            <a:endParaRPr lang="en-CA" dirty="0"/>
          </a:p>
        </p:txBody>
      </p:sp>
      <p:pic>
        <p:nvPicPr>
          <p:cNvPr id="9" name="Audio 8">
            <a:hlinkClick r:id="" action="ppaction://media"/>
            <a:extLst>
              <a:ext uri="{FF2B5EF4-FFF2-40B4-BE49-F238E27FC236}">
                <a16:creationId xmlns:a16="http://schemas.microsoft.com/office/drawing/2014/main" id="{1F5918D3-31C4-4E24-A7E4-2DF5C448D9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15724748"/>
      </p:ext>
    </p:extLst>
  </p:cSld>
  <p:clrMapOvr>
    <a:masterClrMapping/>
  </p:clrMapOvr>
  <mc:AlternateContent xmlns:mc="http://schemas.openxmlformats.org/markup-compatibility/2006" xmlns:p14="http://schemas.microsoft.com/office/powerpoint/2010/main">
    <mc:Choice Requires="p14">
      <p:transition p14:dur="10" advTm="24675"/>
    </mc:Choice>
    <mc:Fallback xmlns="">
      <p:transition advTm="24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138527" y="-55439"/>
            <a:ext cx="3796145" cy="891454"/>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429469" y="969650"/>
            <a:ext cx="3796145" cy="476451"/>
          </a:xfrm>
        </p:spPr>
        <p:txBody>
          <a:bodyPr/>
          <a:lstStyle/>
          <a:p>
            <a:r>
              <a:rPr lang="en-US" sz="24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Speed </a:t>
            </a:r>
            <a:r>
              <a:rPr lang="en-US" sz="20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Setting</a:t>
            </a:r>
            <a:r>
              <a:rPr lang="en-US" sz="24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20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Continued</a:t>
            </a:r>
          </a:p>
          <a:p>
            <a:endParaRPr lang="en-CA"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AC16EF6C-9BDC-4876-831D-5DA3127346D9}"/>
              </a:ext>
            </a:extLst>
          </p:cNvPr>
          <p:cNvSpPr txBox="1"/>
          <p:nvPr/>
        </p:nvSpPr>
        <p:spPr>
          <a:xfrm>
            <a:off x="280555" y="1812127"/>
            <a:ext cx="5815445" cy="4203395"/>
          </a:xfrm>
          <a:prstGeom prst="rect">
            <a:avLst/>
          </a:prstGeom>
          <a:noFill/>
        </p:spPr>
        <p:txBody>
          <a:bodyPr wrap="square">
            <a:spAutoFit/>
          </a:bodyPr>
          <a:lstStyle/>
          <a:p>
            <a:pPr marL="12700" algn="just">
              <a:lnSpc>
                <a:spcPct val="104000"/>
              </a:lnSpc>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3. GPS</a:t>
            </a:r>
            <a:r>
              <a:rPr lang="en-US" b="1"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SPEED: </a:t>
            </a:r>
            <a:r>
              <a:rPr lang="en-US" b="1"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Uses</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GPS</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recei</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er</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or</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source </a:t>
            </a:r>
            <a:r>
              <a:rPr lang="en-US" dirty="0">
                <a:solidFill>
                  <a:srgbClr val="231F20"/>
                </a:solidFill>
                <a:effectLst/>
                <a:latin typeface="Arial" panose="020B0604020202020204" pitchFamily="34" charset="0"/>
                <a:ea typeface="Helvetica LT"/>
                <a:cs typeface="Arial" panose="020B0604020202020204" pitchFamily="34" charset="0"/>
              </a:rPr>
              <a:t>of</a:t>
            </a:r>
            <a:r>
              <a:rPr lang="en-US" spc="-15" dirty="0">
                <a:solidFill>
                  <a:srgbClr val="231F20"/>
                </a:solidFill>
                <a:effectLst/>
                <a:latin typeface="Arial" panose="020B0604020202020204" pitchFamily="34" charset="0"/>
                <a:ea typeface="Helvetica LT"/>
                <a:cs typeface="Arial" panose="020B0604020202020204" pitchFamily="34" charset="0"/>
              </a:rPr>
              <a:t> </a:t>
            </a:r>
            <a:r>
              <a:rPr lang="en-US" spc="-10" dirty="0">
                <a:solidFill>
                  <a:srgbClr val="231F20"/>
                </a:solidFill>
                <a:effectLst/>
                <a:latin typeface="Arial" panose="020B0604020202020204" pitchFamily="34" charset="0"/>
                <a:ea typeface="Helvetica LT"/>
                <a:cs typeface="Arial" panose="020B0604020202020204" pitchFamily="34" charset="0"/>
              </a:rPr>
              <a:t>g</a:t>
            </a:r>
            <a:r>
              <a:rPr lang="en-US" dirty="0">
                <a:solidFill>
                  <a:srgbClr val="231F20"/>
                </a:solidFill>
                <a:effectLst/>
                <a:latin typeface="Arial" panose="020B0604020202020204" pitchFamily="34" charset="0"/>
                <a:ea typeface="Helvetica LT"/>
                <a:cs typeface="Arial" panose="020B0604020202020204" pitchFamily="34" charset="0"/>
              </a:rPr>
              <a:t>round</a:t>
            </a:r>
            <a:r>
              <a:rPr lang="en-US" spc="-15"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speed.</a:t>
            </a:r>
            <a:r>
              <a:rPr lang="en-US" spc="190"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Depending</a:t>
            </a:r>
            <a:r>
              <a:rPr lang="en-US" spc="-15"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on</a:t>
            </a:r>
            <a:r>
              <a:rPr lang="en-US" spc="-15"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the</a:t>
            </a:r>
            <a:r>
              <a:rPr lang="en-US" spc="-15"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configu</a:t>
            </a:r>
            <a:r>
              <a:rPr lang="en-US" spc="-10" dirty="0">
                <a:solidFill>
                  <a:srgbClr val="231F20"/>
                </a:solidFill>
                <a:effectLst/>
                <a:latin typeface="Arial" panose="020B0604020202020204" pitchFamily="34" charset="0"/>
                <a:ea typeface="Helvetica LT"/>
                <a:cs typeface="Arial" panose="020B0604020202020204" pitchFamily="34" charset="0"/>
              </a:rPr>
              <a:t>r</a:t>
            </a:r>
            <a:r>
              <a:rPr lang="en-US" dirty="0">
                <a:solidFill>
                  <a:srgbClr val="231F20"/>
                </a:solidFill>
                <a:effectLst/>
                <a:latin typeface="Arial" panose="020B0604020202020204" pitchFamily="34" charset="0"/>
                <a:ea typeface="Helvetica LT"/>
                <a:cs typeface="Arial" panose="020B0604020202020204" pitchFamily="34" charset="0"/>
              </a:rPr>
              <a:t>ation</a:t>
            </a:r>
            <a:r>
              <a:rPr lang="en-US" spc="-15"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a</a:t>
            </a:r>
            <a:r>
              <a:rPr lang="en-US" spc="-15"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lift </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witc</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h</a:t>
            </a:r>
            <a:r>
              <a:rPr lang="en-US"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m</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neede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d</a:t>
            </a:r>
            <a:r>
              <a:rPr lang="en-US"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whe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usin</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g</a:t>
            </a:r>
            <a:r>
              <a:rPr lang="en-US"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GP</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thi</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i</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ensur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 </a:t>
            </a:r>
            <a:r>
              <a:rPr lang="en-US" dirty="0">
                <a:solidFill>
                  <a:srgbClr val="231F20"/>
                </a:solidFill>
                <a:effectLst/>
                <a:latin typeface="Arial" panose="020B0604020202020204" pitchFamily="34" charset="0"/>
                <a:ea typeface="Helvetica LT"/>
                <a:cs typeface="Arial" panose="020B0604020202020204" pitchFamily="34" charset="0"/>
              </a:rPr>
              <a:t>accu</a:t>
            </a:r>
            <a:r>
              <a:rPr lang="en-US" spc="-10" dirty="0">
                <a:solidFill>
                  <a:srgbClr val="231F20"/>
                </a:solidFill>
                <a:effectLst/>
                <a:latin typeface="Arial" panose="020B0604020202020204" pitchFamily="34" charset="0"/>
                <a:ea typeface="Helvetica LT"/>
                <a:cs typeface="Arial" panose="020B0604020202020204" pitchFamily="34" charset="0"/>
              </a:rPr>
              <a:t>r</a:t>
            </a:r>
            <a:r>
              <a:rPr lang="en-US" dirty="0">
                <a:solidFill>
                  <a:srgbClr val="231F20"/>
                </a:solidFill>
                <a:effectLst/>
                <a:latin typeface="Arial" panose="020B0604020202020204" pitchFamily="34" charset="0"/>
                <a:ea typeface="Helvetica LT"/>
                <a:cs typeface="Arial" panose="020B0604020202020204" pitchFamily="34" charset="0"/>
              </a:rPr>
              <a:t>ate accu</a:t>
            </a:r>
            <a:r>
              <a:rPr lang="en-US" spc="-10" dirty="0">
                <a:solidFill>
                  <a:srgbClr val="231F20"/>
                </a:solidFill>
                <a:effectLst/>
                <a:latin typeface="Arial" panose="020B0604020202020204" pitchFamily="34" charset="0"/>
                <a:ea typeface="Helvetica LT"/>
                <a:cs typeface="Arial" panose="020B0604020202020204" pitchFamily="34" charset="0"/>
              </a:rPr>
              <a:t>m</a:t>
            </a:r>
            <a:r>
              <a:rPr lang="en-US" dirty="0">
                <a:solidFill>
                  <a:srgbClr val="231F20"/>
                </a:solidFill>
                <a:effectLst/>
                <a:latin typeface="Arial" panose="020B0604020202020204" pitchFamily="34" charset="0"/>
                <a:ea typeface="Helvetica LT"/>
                <a:cs typeface="Arial" panose="020B0604020202020204" pitchFamily="34" charset="0"/>
              </a:rPr>
              <a:t>ulation of field acre</a:t>
            </a:r>
            <a:r>
              <a:rPr lang="en-US" spc="-15" dirty="0">
                <a:solidFill>
                  <a:srgbClr val="231F20"/>
                </a:solidFill>
                <a:effectLst/>
                <a:latin typeface="Arial" panose="020B0604020202020204" pitchFamily="34" charset="0"/>
                <a:ea typeface="Helvetica LT"/>
                <a:cs typeface="Arial" panose="020B0604020202020204" pitchFamily="34" charset="0"/>
              </a:rPr>
              <a:t>s</a:t>
            </a:r>
            <a:r>
              <a:rPr lang="en-US" dirty="0">
                <a:solidFill>
                  <a:srgbClr val="231F20"/>
                </a:solidFill>
                <a:effectLst/>
                <a:latin typeface="Arial" panose="020B0604020202020204" pitchFamily="34" charset="0"/>
                <a:ea typeface="Helvetica LT"/>
                <a:cs typeface="Arial" panose="020B0604020202020204" pitchFamily="34" charset="0"/>
              </a:rPr>
              <a:t>.</a:t>
            </a:r>
            <a:endParaRPr lang="en-CA" dirty="0">
              <a:effectLst/>
              <a:latin typeface="Arial" panose="020B0604020202020204" pitchFamily="34" charset="0"/>
              <a:ea typeface="Calibri" panose="020F0502020204030204" pitchFamily="34" charset="0"/>
              <a:cs typeface="Arial" panose="020B0604020202020204" pitchFamily="34" charset="0"/>
            </a:endParaRPr>
          </a:p>
          <a:p>
            <a:pPr>
              <a:lnSpc>
                <a:spcPts val="550"/>
              </a:lnSpc>
              <a:spcBef>
                <a:spcPts val="10"/>
              </a:spcBef>
              <a:spcAft>
                <a:spcPts val="1000"/>
              </a:spcAft>
            </a:pPr>
            <a:r>
              <a:rPr lang="en-US" dirty="0">
                <a:effectLst/>
                <a:latin typeface="Arial" panose="020B0604020202020204" pitchFamily="34" charset="0"/>
                <a:ea typeface="Calibri" panose="020F0502020204030204" pitchFamily="34" charset="0"/>
                <a:cs typeface="Arial" panose="020B0604020202020204" pitchFamily="34" charset="0"/>
              </a:rPr>
              <a:t> </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gn="just">
              <a:lnSpc>
                <a:spcPct val="104000"/>
              </a:lnSpc>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4.</a:t>
            </a:r>
            <a:r>
              <a:rPr lang="en-US" b="1" spc="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SIMUL</a:t>
            </a:r>
            <a:r>
              <a:rPr lang="en-US" b="1"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TED</a:t>
            </a:r>
            <a:r>
              <a:rPr lang="en-US" b="1" spc="1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SPEED: </a:t>
            </a:r>
            <a:r>
              <a:rPr lang="en-US" b="1" spc="2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All</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ws</a:t>
            </a:r>
            <a:r>
              <a:rPr lang="en-US" spc="1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1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user</a:t>
            </a:r>
            <a:r>
              <a:rPr lang="en-US" spc="1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to</a:t>
            </a:r>
            <a:r>
              <a:rPr lang="en-US" spc="1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enter</a:t>
            </a:r>
            <a:r>
              <a:rPr lang="en-US" spc="1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 static speed into the monitor without a</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y other speed sourc</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or</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use</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in</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more</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unique</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conditions</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such</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as</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 GPS/Radar </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ailur</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 or other trou</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leshooting.</a:t>
            </a:r>
            <a:endParaRPr lang="en-CA" dirty="0">
              <a:effectLst/>
              <a:latin typeface="Arial" panose="020B0604020202020204" pitchFamily="34" charset="0"/>
              <a:ea typeface="Calibri" panose="020F0502020204030204" pitchFamily="34" charset="0"/>
              <a:cs typeface="Arial" panose="020B0604020202020204" pitchFamily="34" charset="0"/>
            </a:endParaRPr>
          </a:p>
          <a:p>
            <a:pPr>
              <a:lnSpc>
                <a:spcPts val="550"/>
              </a:lnSpc>
              <a:spcBef>
                <a:spcPts val="25"/>
              </a:spcBef>
              <a:spcAft>
                <a:spcPts val="1000"/>
              </a:spcAft>
            </a:pPr>
            <a:r>
              <a:rPr lang="en-US" dirty="0">
                <a:effectLst/>
                <a:latin typeface="Arial" panose="020B0604020202020204" pitchFamily="34" charset="0"/>
                <a:ea typeface="Calibri" panose="020F0502020204030204" pitchFamily="34" charset="0"/>
                <a:cs typeface="Arial" panose="020B0604020202020204" pitchFamily="34" charset="0"/>
              </a:rPr>
              <a:t> </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gn="just">
              <a:lnSpc>
                <a:spcPct val="104000"/>
              </a:lnSpc>
              <a:spcAft>
                <a:spcPts val="1000"/>
              </a:spcAft>
            </a:pP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aila</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le</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when</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Si</a:t>
            </a:r>
            <a:r>
              <a:rPr lang="en-US"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m</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ulated</a:t>
            </a:r>
            <a:r>
              <a:rPr lang="en-US" b="1"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Speed</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 is</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selected</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as</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 </a:t>
            </a:r>
            <a:r>
              <a:rPr lang="en-US" spc="-5" dirty="0">
                <a:solidFill>
                  <a:srgbClr val="231F20"/>
                </a:solidFill>
                <a:effectLst/>
                <a:latin typeface="Arial" panose="020B0604020202020204" pitchFamily="34" charset="0"/>
                <a:ea typeface="Helvetica LT"/>
                <a:cs typeface="Arial" panose="020B0604020202020204" pitchFamily="34" charset="0"/>
              </a:rPr>
              <a:t>sourc</a:t>
            </a:r>
            <a:r>
              <a:rPr lang="en-US" spc="-20" dirty="0">
                <a:solidFill>
                  <a:srgbClr val="231F20"/>
                </a:solidFill>
                <a:effectLst/>
                <a:latin typeface="Arial" panose="020B0604020202020204" pitchFamily="34" charset="0"/>
                <a:ea typeface="Helvetica LT"/>
                <a:cs typeface="Arial" panose="020B0604020202020204" pitchFamily="34" charset="0"/>
              </a:rPr>
              <a:t>e</a:t>
            </a:r>
            <a:r>
              <a:rPr lang="en-US" dirty="0">
                <a:solidFill>
                  <a:srgbClr val="231F20"/>
                </a:solidFill>
                <a:effectLst/>
                <a:latin typeface="Arial" panose="020B0604020202020204" pitchFamily="34" charset="0"/>
                <a:ea typeface="Helvetica LT"/>
                <a:cs typeface="Arial" panose="020B0604020202020204" pitchFamily="34" charset="0"/>
              </a:rPr>
              <a:t>.</a:t>
            </a:r>
            <a:r>
              <a:rPr lang="en-US" spc="65" dirty="0">
                <a:solidFill>
                  <a:srgbClr val="231F20"/>
                </a:solidFill>
                <a:effectLst/>
                <a:latin typeface="Arial" panose="020B0604020202020204" pitchFamily="34" charset="0"/>
                <a:ea typeface="Helvetica LT"/>
                <a:cs typeface="Arial" panose="020B0604020202020204" pitchFamily="34" charset="0"/>
              </a:rPr>
              <a:t> </a:t>
            </a:r>
            <a:r>
              <a:rPr lang="en-US" spc="-5" dirty="0">
                <a:solidFill>
                  <a:srgbClr val="231F20"/>
                </a:solidFill>
                <a:effectLst/>
                <a:latin typeface="Arial" panose="020B0604020202020204" pitchFamily="34" charset="0"/>
                <a:ea typeface="Helvetica LT"/>
                <a:cs typeface="Arial" panose="020B0604020202020204" pitchFamily="34" charset="0"/>
              </a:rPr>
              <a:t>Us</a:t>
            </a:r>
            <a:r>
              <a:rPr lang="en-US" dirty="0">
                <a:solidFill>
                  <a:srgbClr val="231F20"/>
                </a:solidFill>
                <a:effectLst/>
                <a:latin typeface="Arial" panose="020B0604020202020204" pitchFamily="34" charset="0"/>
                <a:ea typeface="Helvetica LT"/>
                <a:cs typeface="Arial" panose="020B0604020202020204" pitchFamily="34" charset="0"/>
              </a:rPr>
              <a:t>e</a:t>
            </a:r>
            <a:r>
              <a:rPr lang="en-US" spc="-80" dirty="0">
                <a:solidFill>
                  <a:srgbClr val="231F20"/>
                </a:solidFill>
                <a:effectLst/>
                <a:latin typeface="Arial" panose="020B0604020202020204" pitchFamily="34" charset="0"/>
                <a:ea typeface="Helvetica LT"/>
                <a:cs typeface="Arial" panose="020B0604020202020204" pitchFamily="34" charset="0"/>
              </a:rPr>
              <a:t> </a:t>
            </a:r>
            <a:r>
              <a:rPr lang="en-US" spc="-5" dirty="0">
                <a:solidFill>
                  <a:srgbClr val="231F20"/>
                </a:solidFill>
                <a:effectLst/>
                <a:latin typeface="Arial" panose="020B0604020202020204" pitchFamily="34" charset="0"/>
                <a:ea typeface="Helvetica LT"/>
                <a:cs typeface="Arial" panose="020B0604020202020204" pitchFamily="34" charset="0"/>
              </a:rPr>
              <a:t>thi</a:t>
            </a:r>
            <a:r>
              <a:rPr lang="en-US" dirty="0">
                <a:solidFill>
                  <a:srgbClr val="231F20"/>
                </a:solidFill>
                <a:effectLst/>
                <a:latin typeface="Arial" panose="020B0604020202020204" pitchFamily="34" charset="0"/>
                <a:ea typeface="Helvetica LT"/>
                <a:cs typeface="Arial" panose="020B0604020202020204" pitchFamily="34" charset="0"/>
              </a:rPr>
              <a:t>s</a:t>
            </a:r>
            <a:r>
              <a:rPr lang="en-US" spc="-80" dirty="0">
                <a:solidFill>
                  <a:srgbClr val="231F20"/>
                </a:solidFill>
                <a:effectLst/>
                <a:latin typeface="Arial" panose="020B0604020202020204" pitchFamily="34" charset="0"/>
                <a:ea typeface="Helvetica LT"/>
                <a:cs typeface="Arial" panose="020B0604020202020204" pitchFamily="34" charset="0"/>
              </a:rPr>
              <a:t> </a:t>
            </a:r>
            <a:r>
              <a:rPr lang="en-US" spc="-5" dirty="0">
                <a:solidFill>
                  <a:srgbClr val="231F20"/>
                </a:solidFill>
                <a:effectLst/>
                <a:latin typeface="Arial" panose="020B0604020202020204" pitchFamily="34" charset="0"/>
                <a:ea typeface="Helvetica LT"/>
                <a:cs typeface="Arial" panose="020B0604020202020204" pitchFamily="34" charset="0"/>
              </a:rPr>
              <a:t>fiel</a:t>
            </a:r>
            <a:r>
              <a:rPr lang="en-US" dirty="0">
                <a:solidFill>
                  <a:srgbClr val="231F20"/>
                </a:solidFill>
                <a:effectLst/>
                <a:latin typeface="Arial" panose="020B0604020202020204" pitchFamily="34" charset="0"/>
                <a:ea typeface="Helvetica LT"/>
                <a:cs typeface="Arial" panose="020B0604020202020204" pitchFamily="34" charset="0"/>
              </a:rPr>
              <a:t>d</a:t>
            </a:r>
            <a:r>
              <a:rPr lang="en-US" spc="-80" dirty="0">
                <a:solidFill>
                  <a:srgbClr val="231F20"/>
                </a:solidFill>
                <a:effectLst/>
                <a:latin typeface="Arial" panose="020B0604020202020204" pitchFamily="34" charset="0"/>
                <a:ea typeface="Helvetica LT"/>
                <a:cs typeface="Arial" panose="020B0604020202020204" pitchFamily="34" charset="0"/>
              </a:rPr>
              <a:t> </a:t>
            </a:r>
            <a:r>
              <a:rPr lang="en-US" spc="-5" dirty="0">
                <a:solidFill>
                  <a:srgbClr val="231F20"/>
                </a:solidFill>
                <a:effectLst/>
                <a:latin typeface="Arial" panose="020B0604020202020204" pitchFamily="34" charset="0"/>
                <a:ea typeface="Helvetica LT"/>
                <a:cs typeface="Arial" panose="020B0604020202020204" pitchFamily="34" charset="0"/>
              </a:rPr>
              <a:t>t</a:t>
            </a:r>
            <a:r>
              <a:rPr lang="en-US" dirty="0">
                <a:solidFill>
                  <a:srgbClr val="231F20"/>
                </a:solidFill>
                <a:effectLst/>
                <a:latin typeface="Arial" panose="020B0604020202020204" pitchFamily="34" charset="0"/>
                <a:ea typeface="Helvetica LT"/>
                <a:cs typeface="Arial" panose="020B0604020202020204" pitchFamily="34" charset="0"/>
              </a:rPr>
              <a:t>o</a:t>
            </a:r>
            <a:r>
              <a:rPr lang="en-US" spc="-80" dirty="0">
                <a:solidFill>
                  <a:srgbClr val="231F20"/>
                </a:solidFill>
                <a:effectLst/>
                <a:latin typeface="Arial" panose="020B0604020202020204" pitchFamily="34" charset="0"/>
                <a:ea typeface="Helvetica LT"/>
                <a:cs typeface="Arial" panose="020B0604020202020204" pitchFamily="34" charset="0"/>
              </a:rPr>
              <a:t> </a:t>
            </a:r>
            <a:r>
              <a:rPr lang="en-US" spc="-5" dirty="0">
                <a:solidFill>
                  <a:srgbClr val="231F20"/>
                </a:solidFill>
                <a:effectLst/>
                <a:latin typeface="Arial" panose="020B0604020202020204" pitchFamily="34" charset="0"/>
                <a:ea typeface="Helvetica LT"/>
                <a:cs typeface="Arial" panose="020B0604020202020204" pitchFamily="34" charset="0"/>
              </a:rPr>
              <a:t>ente</a:t>
            </a:r>
            <a:r>
              <a:rPr lang="en-US" dirty="0">
                <a:solidFill>
                  <a:srgbClr val="231F20"/>
                </a:solidFill>
                <a:effectLst/>
                <a:latin typeface="Arial" panose="020B0604020202020204" pitchFamily="34" charset="0"/>
                <a:ea typeface="Helvetica LT"/>
                <a:cs typeface="Arial" panose="020B0604020202020204" pitchFamily="34" charset="0"/>
              </a:rPr>
              <a:t>r</a:t>
            </a:r>
            <a:r>
              <a:rPr lang="en-US" spc="-80" dirty="0">
                <a:solidFill>
                  <a:srgbClr val="231F20"/>
                </a:solidFill>
                <a:effectLst/>
                <a:latin typeface="Arial" panose="020B0604020202020204" pitchFamily="34" charset="0"/>
                <a:ea typeface="Helvetica LT"/>
                <a:cs typeface="Arial" panose="020B0604020202020204" pitchFamily="34" charset="0"/>
              </a:rPr>
              <a:t> </a:t>
            </a:r>
            <a:r>
              <a:rPr lang="en-US" spc="-5" dirty="0">
                <a:solidFill>
                  <a:srgbClr val="231F20"/>
                </a:solidFill>
                <a:effectLst/>
                <a:latin typeface="Arial" panose="020B0604020202020204" pitchFamily="34" charset="0"/>
                <a:ea typeface="Helvetica LT"/>
                <a:cs typeface="Arial" panose="020B0604020202020204" pitchFamily="34" charset="0"/>
              </a:rPr>
              <a:t>th</a:t>
            </a:r>
            <a:r>
              <a:rPr lang="en-US" dirty="0">
                <a:solidFill>
                  <a:srgbClr val="231F20"/>
                </a:solidFill>
                <a:effectLst/>
                <a:latin typeface="Arial" panose="020B0604020202020204" pitchFamily="34" charset="0"/>
                <a:ea typeface="Helvetica LT"/>
                <a:cs typeface="Arial" panose="020B0604020202020204" pitchFamily="34" charset="0"/>
              </a:rPr>
              <a:t>e</a:t>
            </a:r>
            <a:r>
              <a:rPr lang="en-US" spc="-80" dirty="0">
                <a:solidFill>
                  <a:srgbClr val="231F20"/>
                </a:solidFill>
                <a:effectLst/>
                <a:latin typeface="Arial" panose="020B0604020202020204" pitchFamily="34" charset="0"/>
                <a:ea typeface="Helvetica LT"/>
                <a:cs typeface="Arial" panose="020B0604020202020204" pitchFamily="34" charset="0"/>
              </a:rPr>
              <a:t> </a:t>
            </a:r>
            <a:r>
              <a:rPr lang="en-US" spc="-5" dirty="0">
                <a:solidFill>
                  <a:srgbClr val="231F20"/>
                </a:solidFill>
                <a:effectLst/>
                <a:latin typeface="Arial" panose="020B0604020202020204" pitchFamily="34" charset="0"/>
                <a:ea typeface="Helvetica LT"/>
                <a:cs typeface="Arial" panose="020B0604020202020204" pitchFamily="34" charset="0"/>
              </a:rPr>
              <a:t>stati</a:t>
            </a:r>
            <a:r>
              <a:rPr lang="en-US" dirty="0">
                <a:solidFill>
                  <a:srgbClr val="231F20"/>
                </a:solidFill>
                <a:effectLst/>
                <a:latin typeface="Arial" panose="020B0604020202020204" pitchFamily="34" charset="0"/>
                <a:ea typeface="Helvetica LT"/>
                <a:cs typeface="Arial" panose="020B0604020202020204" pitchFamily="34" charset="0"/>
              </a:rPr>
              <a:t>c</a:t>
            </a:r>
            <a:r>
              <a:rPr lang="en-US" spc="-80" dirty="0">
                <a:solidFill>
                  <a:srgbClr val="231F20"/>
                </a:solidFill>
                <a:effectLst/>
                <a:latin typeface="Arial" panose="020B0604020202020204" pitchFamily="34" charset="0"/>
                <a:ea typeface="Helvetica LT"/>
                <a:cs typeface="Arial" panose="020B0604020202020204" pitchFamily="34" charset="0"/>
              </a:rPr>
              <a:t> </a:t>
            </a:r>
            <a:r>
              <a:rPr lang="en-US" spc="-5" dirty="0">
                <a:solidFill>
                  <a:srgbClr val="231F20"/>
                </a:solidFill>
                <a:effectLst/>
                <a:latin typeface="Arial" panose="020B0604020202020204" pitchFamily="34" charset="0"/>
                <a:ea typeface="Helvetica LT"/>
                <a:cs typeface="Arial" panose="020B0604020202020204" pitchFamily="34" charset="0"/>
              </a:rPr>
              <a:t>spee</a:t>
            </a:r>
            <a:r>
              <a:rPr lang="en-US" dirty="0">
                <a:solidFill>
                  <a:srgbClr val="231F20"/>
                </a:solidFill>
                <a:effectLst/>
                <a:latin typeface="Arial" panose="020B0604020202020204" pitchFamily="34" charset="0"/>
                <a:ea typeface="Helvetica LT"/>
                <a:cs typeface="Arial" panose="020B0604020202020204" pitchFamily="34" charset="0"/>
              </a:rPr>
              <a:t>d</a:t>
            </a:r>
            <a:r>
              <a:rPr lang="en-US" spc="-80" dirty="0">
                <a:solidFill>
                  <a:srgbClr val="231F20"/>
                </a:solidFill>
                <a:effectLst/>
                <a:latin typeface="Arial" panose="020B0604020202020204" pitchFamily="34" charset="0"/>
                <a:ea typeface="Helvetica LT"/>
                <a:cs typeface="Arial" panose="020B0604020202020204" pitchFamily="34" charset="0"/>
              </a:rPr>
              <a:t> </a:t>
            </a:r>
            <a:r>
              <a:rPr lang="en-US" spc="-5" dirty="0">
                <a:solidFill>
                  <a:srgbClr val="231F20"/>
                </a:solidFill>
                <a:effectLst/>
                <a:latin typeface="Arial" panose="020B0604020202020204" pitchFamily="34" charset="0"/>
                <a:ea typeface="Helvetica LT"/>
                <a:cs typeface="Arial" panose="020B0604020202020204" pitchFamily="34" charset="0"/>
              </a:rPr>
              <a:t>o</a:t>
            </a:r>
            <a:r>
              <a:rPr lang="en-US" dirty="0">
                <a:solidFill>
                  <a:srgbClr val="231F20"/>
                </a:solidFill>
                <a:effectLst/>
                <a:latin typeface="Arial" panose="020B0604020202020204" pitchFamily="34" charset="0"/>
                <a:ea typeface="Helvetica LT"/>
                <a:cs typeface="Arial" panose="020B0604020202020204" pitchFamily="34" charset="0"/>
              </a:rPr>
              <a:t>f</a:t>
            </a:r>
            <a:r>
              <a:rPr lang="en-US" spc="-80" dirty="0">
                <a:solidFill>
                  <a:srgbClr val="231F20"/>
                </a:solidFill>
                <a:effectLst/>
                <a:latin typeface="Arial" panose="020B0604020202020204" pitchFamily="34" charset="0"/>
                <a:ea typeface="Helvetica LT"/>
                <a:cs typeface="Arial" panose="020B0604020202020204" pitchFamily="34" charset="0"/>
              </a:rPr>
              <a:t> </a:t>
            </a:r>
            <a:r>
              <a:rPr lang="en-US" spc="-5" dirty="0">
                <a:solidFill>
                  <a:srgbClr val="231F20"/>
                </a:solidFill>
                <a:effectLst/>
                <a:latin typeface="Arial" panose="020B0604020202020204" pitchFamily="34" charset="0"/>
                <a:ea typeface="Helvetica LT"/>
                <a:cs typeface="Arial" panose="020B0604020202020204" pitchFamily="34" charset="0"/>
              </a:rPr>
              <a:t>choic</a:t>
            </a:r>
            <a:r>
              <a:rPr lang="en-US" spc="-20" dirty="0">
                <a:solidFill>
                  <a:srgbClr val="231F20"/>
                </a:solidFill>
                <a:effectLst/>
                <a:latin typeface="Arial" panose="020B0604020202020204" pitchFamily="34" charset="0"/>
                <a:ea typeface="Helvetica LT"/>
                <a:cs typeface="Arial" panose="020B0604020202020204" pitchFamily="34" charset="0"/>
              </a:rPr>
              <a:t>e</a:t>
            </a:r>
            <a:r>
              <a:rPr lang="en-US" dirty="0">
                <a:solidFill>
                  <a:srgbClr val="231F20"/>
                </a:solidFill>
                <a:effectLst/>
                <a:latin typeface="Arial" panose="020B0604020202020204" pitchFamily="34" charset="0"/>
                <a:ea typeface="Helvetica LT"/>
                <a:cs typeface="Arial" panose="020B0604020202020204" pitchFamily="34" charset="0"/>
              </a:rPr>
              <a:t>.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wil</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conti</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uall</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y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displ</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y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thi</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spee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d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 </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all </a:t>
            </a:r>
            <a:r>
              <a:rPr lang="en-US" dirty="0">
                <a:solidFill>
                  <a:srgbClr val="231F20"/>
                </a:solidFill>
                <a:effectLst/>
                <a:latin typeface="Arial" panose="020B0604020202020204" pitchFamily="34" charset="0"/>
                <a:ea typeface="Helvetica LT"/>
                <a:cs typeface="Arial" panose="020B0604020202020204" pitchFamily="34" charset="0"/>
              </a:rPr>
              <a:t>times until otherwise specified.</a:t>
            </a:r>
            <a:endParaRPr lang="en-CA" dirty="0"/>
          </a:p>
        </p:txBody>
      </p:sp>
      <p:sp>
        <p:nvSpPr>
          <p:cNvPr id="9" name="TextBox 8">
            <a:extLst>
              <a:ext uri="{FF2B5EF4-FFF2-40B4-BE49-F238E27FC236}">
                <a16:creationId xmlns:a16="http://schemas.microsoft.com/office/drawing/2014/main" id="{A9E15EE1-EE07-4ECF-8081-9DE63E42D0C6}"/>
              </a:ext>
            </a:extLst>
          </p:cNvPr>
          <p:cNvSpPr txBox="1"/>
          <p:nvPr/>
        </p:nvSpPr>
        <p:spPr>
          <a:xfrm>
            <a:off x="6251864" y="1207875"/>
            <a:ext cx="5316681" cy="1364091"/>
          </a:xfrm>
          <a:prstGeom prst="rect">
            <a:avLst/>
          </a:prstGeom>
          <a:solidFill>
            <a:srgbClr val="FFFF00"/>
          </a:solidFill>
          <a:ln>
            <a:solidFill>
              <a:schemeClr val="tx1"/>
            </a:solidFill>
          </a:ln>
        </p:spPr>
        <p:txBody>
          <a:bodyPr wrap="square">
            <a:spAutoFit/>
          </a:bodyPr>
          <a:lstStyle/>
          <a:p>
            <a:pPr marL="767080" marR="754380" algn="ctr">
              <a:lnSpc>
                <a:spcPct val="115000"/>
              </a:lnSpc>
              <a:spcBef>
                <a:spcPts val="430"/>
              </a:spcBef>
              <a:spcAft>
                <a:spcPts val="1000"/>
              </a:spcAft>
            </a:pPr>
            <a:r>
              <a:rPr lang="en-US" sz="2000" b="1" dirty="0">
                <a:solidFill>
                  <a:srgbClr val="231F20"/>
                </a:solidFill>
                <a:effectLst/>
                <a:latin typeface="Arial" panose="020B0604020202020204" pitchFamily="34" charset="0"/>
                <a:ea typeface="Arial" panose="020B0604020202020204" pitchFamily="34" charset="0"/>
                <a:cs typeface="Arial" panose="020B0604020202020204" pitchFamily="34" charset="0"/>
              </a:rPr>
              <a:t>Impo</a:t>
            </a:r>
            <a:r>
              <a:rPr lang="en-US" sz="2000" b="1"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2000" b="1" dirty="0">
                <a:solidFill>
                  <a:srgbClr val="231F20"/>
                </a:solidFill>
                <a:effectLst/>
                <a:latin typeface="Arial" panose="020B0604020202020204" pitchFamily="34" charset="0"/>
                <a:ea typeface="Arial" panose="020B0604020202020204" pitchFamily="34" charset="0"/>
                <a:cs typeface="Arial" panose="020B0604020202020204" pitchFamily="34" charset="0"/>
              </a:rPr>
              <a:t>tant</a:t>
            </a:r>
            <a:endParaRPr lang="en-CA" sz="2000" dirty="0">
              <a:effectLst/>
              <a:latin typeface="Arial" panose="020B0604020202020204" pitchFamily="34" charset="0"/>
              <a:ea typeface="Calibri" panose="020F0502020204030204" pitchFamily="34" charset="0"/>
              <a:cs typeface="Arial" panose="020B0604020202020204" pitchFamily="34" charset="0"/>
            </a:endParaRPr>
          </a:p>
          <a:p>
            <a:pPr marL="165735">
              <a:lnSpc>
                <a:spcPct val="115000"/>
              </a:lnSpc>
              <a:spcBef>
                <a:spcPts val="330"/>
              </a:spcBef>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G</a:t>
            </a:r>
            <a:r>
              <a:rPr lang="en-US"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ound</a:t>
            </a:r>
            <a:r>
              <a:rPr lang="en-US"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Drive</a:t>
            </a:r>
            <a:r>
              <a:rPr lang="en-US"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Air</a:t>
            </a:r>
            <a:r>
              <a:rPr lang="en-US"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Ca</a:t>
            </a:r>
            <a:r>
              <a:rPr lang="en-US"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on</a:t>
            </a:r>
            <a:r>
              <a:rPr lang="en-US"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l</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suppo</a:t>
            </a:r>
            <a:r>
              <a:rPr lang="en-US"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ts</a:t>
            </a:r>
            <a:r>
              <a:rPr lang="en-US"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65735">
              <a:lnSpc>
                <a:spcPct val="115000"/>
              </a:lnSpc>
              <a:spcBef>
                <a:spcPts val="50"/>
              </a:spcBef>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Shaft Speed Senso</a:t>
            </a:r>
            <a:r>
              <a:rPr lang="en-US" b="1"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dirty="0">
              <a:effectLst/>
              <a:latin typeface="Arial" panose="020B0604020202020204" pitchFamily="34" charset="0"/>
              <a:ea typeface="Calibri" panose="020F050202020403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B97DD851-DE7D-4D65-B68B-059917E9B7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24219655"/>
      </p:ext>
    </p:extLst>
  </p:cSld>
  <p:clrMapOvr>
    <a:masterClrMapping/>
  </p:clrMapOvr>
  <mc:AlternateContent xmlns:mc="http://schemas.openxmlformats.org/markup-compatibility/2006" xmlns:p14="http://schemas.microsoft.com/office/powerpoint/2010/main">
    <mc:Choice Requires="p14">
      <p:transition p14:dur="10" advTm="54461"/>
    </mc:Choice>
    <mc:Fallback xmlns="">
      <p:transition advTm="54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554163" y="997370"/>
            <a:ext cx="3906982" cy="692873"/>
          </a:xfrm>
        </p:spPr>
        <p:txBody>
          <a:bodyPr>
            <a:normAutofit/>
          </a:bodyPr>
          <a:lstStyle/>
          <a:p>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Speed Setting Continued</a:t>
            </a:r>
          </a:p>
          <a:p>
            <a:endParaRPr lang="en-CA"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94E5F668-390B-470A-AA24-856769AF05DA}"/>
              </a:ext>
            </a:extLst>
          </p:cNvPr>
          <p:cNvSpPr txBox="1"/>
          <p:nvPr/>
        </p:nvSpPr>
        <p:spPr>
          <a:xfrm>
            <a:off x="263236" y="1671925"/>
            <a:ext cx="5777344" cy="1200329"/>
          </a:xfrm>
          <a:prstGeom prst="rect">
            <a:avLst/>
          </a:prstGeom>
          <a:noFill/>
        </p:spPr>
        <p:txBody>
          <a:bodyPr wrap="square">
            <a:spAutoFit/>
          </a:bodyPr>
          <a:lstStyle/>
          <a:p>
            <a:pPr marL="12700" algn="just">
              <a:spcAft>
                <a:spcPts val="1000"/>
              </a:spcAft>
            </a:pP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Pulses per R</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3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olution</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umbe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magnet</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Ai</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Ca</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a:t>
            </a:r>
            <a:r>
              <a:rPr lang="en-CA" dirty="0">
                <a:latin typeface="Calibri" panose="020F050202020403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mounted speed sensor sees in one r</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olution of the shaft being monitored.</a:t>
            </a:r>
            <a:r>
              <a:rPr lang="en-US" sz="1800" spc="2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Use </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ypad to set this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umber to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4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and select</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Exit &amp; S</a:t>
            </a:r>
            <a:r>
              <a:rPr lang="en-US" sz="1800" b="1"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4F6C7433-9E03-4CEA-8785-8D2DE3B3F444}"/>
              </a:ext>
            </a:extLst>
          </p:cNvPr>
          <p:cNvSpPr txBox="1"/>
          <p:nvPr/>
        </p:nvSpPr>
        <p:spPr>
          <a:xfrm>
            <a:off x="266694" y="3003491"/>
            <a:ext cx="5676901" cy="2707536"/>
          </a:xfrm>
          <a:prstGeom prst="rect">
            <a:avLst/>
          </a:prstGeom>
          <a:noFill/>
        </p:spPr>
        <p:txBody>
          <a:bodyPr wrap="square">
            <a:spAutoFit/>
          </a:bodyPr>
          <a:lstStyle/>
          <a:p>
            <a:pPr marL="12700">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Wheel Pulses </a:t>
            </a:r>
            <a:r>
              <a:rPr lang="en-US" b="1"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P</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er 400FT</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gn="just">
              <a:spcAft>
                <a:spcPts val="1000"/>
              </a:spcAft>
            </a:pP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i</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l</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l</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1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w</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h</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pc="1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h</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pc="1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pe</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d</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i</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pc="1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l</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c</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d This is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z="18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g</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round</a:t>
            </a:r>
            <a:r>
              <a:rPr lang="en-US" sz="18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speed</a:t>
            </a:r>
            <a:r>
              <a:rPr lang="en-US" sz="18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calib</a:t>
            </a:r>
            <a:r>
              <a:rPr lang="en-US" sz="18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ation</a:t>
            </a:r>
            <a:r>
              <a:rPr lang="en-US" sz="18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umber</a:t>
            </a:r>
            <a:r>
              <a:rPr lang="en-US" sz="18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or</a:t>
            </a:r>
            <a:r>
              <a:rPr lang="en-US" sz="18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z="18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Air</a:t>
            </a:r>
            <a:r>
              <a:rPr lang="en-US" sz="1800"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Ca</a:t>
            </a:r>
            <a:r>
              <a:rPr lang="en-US" sz="18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CA" dirty="0">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mounted speed senso</a:t>
            </a:r>
            <a:r>
              <a:rPr lang="en-US" sz="1800" spc="-5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sz="1800" dirty="0">
              <a:effectLst/>
              <a:latin typeface="Arial" panose="020B0604020202020204" pitchFamily="34" charset="0"/>
              <a:ea typeface="Calibri" panose="020F0502020204030204" pitchFamily="34" charset="0"/>
              <a:cs typeface="Arial" panose="020B0604020202020204" pitchFamily="34" charset="0"/>
            </a:endParaRPr>
          </a:p>
          <a:p>
            <a:pPr marL="12700" algn="just">
              <a:spcAft>
                <a:spcPts val="1000"/>
              </a:spcAft>
            </a:pPr>
            <a:r>
              <a:rPr lang="en-US" sz="1800" spc="-12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o chang</a:t>
            </a:r>
            <a:r>
              <a:rPr lang="en-US" sz="18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 re</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er to </a:t>
            </a:r>
            <a:r>
              <a:rPr lang="en-US" sz="1800" b="1" dirty="0">
                <a:solidFill>
                  <a:srgbClr val="231F20"/>
                </a:solidFill>
                <a:effectLst/>
                <a:latin typeface="Arial" panose="020B0604020202020204" pitchFamily="34" charset="0"/>
                <a:ea typeface="Arial" panose="020B0604020202020204" pitchFamily="34" charset="0"/>
                <a:cs typeface="Arial" panose="020B0604020202020204" pitchFamily="34" charset="0"/>
              </a:rPr>
              <a:t>PP400 Cha</a:t>
            </a:r>
            <a:r>
              <a:rPr lang="en-US" sz="18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800" b="1" dirty="0">
                <a:solidFill>
                  <a:srgbClr val="231F20"/>
                </a:solidFill>
                <a:effectLst/>
                <a:latin typeface="Arial" panose="020B0604020202020204" pitchFamily="34" charset="0"/>
                <a:ea typeface="Arial" panose="020B0604020202020204" pitchFamily="34" charset="0"/>
                <a:cs typeface="Arial" panose="020B0604020202020204" pitchFamily="34" charset="0"/>
              </a:rPr>
              <a:t>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on n</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xt pag</a:t>
            </a:r>
            <a:r>
              <a:rPr lang="en-US" sz="18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 select Tire</a:t>
            </a:r>
            <a:r>
              <a:rPr lang="en-US" sz="18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Si</a:t>
            </a:r>
            <a:r>
              <a:rPr lang="en-US" sz="18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z</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8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on</a:t>
            </a:r>
            <a:r>
              <a:rPr lang="en-US" sz="18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Ca</a:t>
            </a:r>
            <a:r>
              <a:rPr lang="en-US" sz="1800"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z="18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and</a:t>
            </a:r>
            <a:r>
              <a:rPr lang="en-US" sz="18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enter</a:t>
            </a:r>
            <a:r>
              <a:rPr lang="en-US" sz="18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umber</a:t>
            </a:r>
            <a:r>
              <a:rPr lang="en-US" sz="18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into</a:t>
            </a:r>
            <a:r>
              <a:rPr lang="en-US" sz="18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z="18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ke</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ypad</a:t>
            </a:r>
            <a:r>
              <a:rPr lang="en-US" sz="1800" spc="-7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and select</a:t>
            </a:r>
            <a:r>
              <a:rPr lang="en-US" sz="18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z="1800" b="1" dirty="0">
                <a:solidFill>
                  <a:srgbClr val="231F20"/>
                </a:solidFill>
                <a:effectLst/>
                <a:latin typeface="Arial" panose="020B0604020202020204" pitchFamily="34" charset="0"/>
                <a:ea typeface="Arial" panose="020B0604020202020204" pitchFamily="34" charset="0"/>
                <a:cs typeface="Arial" panose="020B0604020202020204" pitchFamily="34" charset="0"/>
              </a:rPr>
              <a:t>Exit &amp; S</a:t>
            </a:r>
            <a:r>
              <a:rPr lang="en-US" sz="1800"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800" b="1" dirty="0">
                <a:solidFill>
                  <a:srgbClr val="231F20"/>
                </a:solidFill>
                <a:effectLst/>
                <a:latin typeface="Arial" panose="020B0604020202020204" pitchFamily="34" charset="0"/>
                <a:ea typeface="Arial" panose="020B0604020202020204" pitchFamily="34" charset="0"/>
                <a:cs typeface="Arial" panose="020B0604020202020204" pitchFamily="34" charset="0"/>
              </a:rPr>
              <a:t>ve</a:t>
            </a:r>
            <a:r>
              <a:rPr lang="en-US" sz="1800"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sz="1800" dirty="0">
              <a:effectLst/>
              <a:latin typeface="Arial" panose="020B0604020202020204" pitchFamily="34" charset="0"/>
              <a:ea typeface="Calibri" panose="020F0502020204030204" pitchFamily="34" charset="0"/>
              <a:cs typeface="Arial" panose="020B0604020202020204" pitchFamily="34" charset="0"/>
            </a:endParaRPr>
          </a:p>
          <a:p>
            <a:pPr marL="12700">
              <a:lnSpc>
                <a:spcPct val="115000"/>
              </a:lnSpc>
              <a:spcAft>
                <a:spcPts val="1000"/>
              </a:spcAft>
            </a:pP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47E06D0C-B441-43AE-992A-DE7E3FEA85D3}"/>
              </a:ext>
            </a:extLst>
          </p:cNvPr>
          <p:cNvSpPr txBox="1"/>
          <p:nvPr/>
        </p:nvSpPr>
        <p:spPr>
          <a:xfrm>
            <a:off x="318656" y="5414719"/>
            <a:ext cx="5777344" cy="924933"/>
          </a:xfrm>
          <a:prstGeom prst="rect">
            <a:avLst/>
          </a:prstGeom>
          <a:noFill/>
        </p:spPr>
        <p:txBody>
          <a:bodyPr wrap="square">
            <a:spAutoFit/>
          </a:bodyPr>
          <a:lstStyle/>
          <a:p>
            <a:pPr marL="12700">
              <a:lnSpc>
                <a:spcPts val="1120"/>
              </a:lnSpc>
              <a:spcAft>
                <a:spcPts val="1000"/>
              </a:spcAft>
            </a:pP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Implement</a:t>
            </a:r>
            <a:r>
              <a:rPr lang="en-US" sz="1800" b="1" spc="-8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Width</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12700">
              <a:lnSpc>
                <a:spcPct val="104000"/>
              </a:lnSpc>
              <a:spcAft>
                <a:spcPts val="1000"/>
              </a:spcAft>
            </a:pP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Use</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ypad</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to</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set</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this</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umber</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to</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king</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width</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of seeding tool and select</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Exit &amp; S</a:t>
            </a:r>
            <a:r>
              <a:rPr lang="en-US" sz="1800" b="1"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a:extLst>
              <a:ext uri="{FF2B5EF4-FFF2-40B4-BE49-F238E27FC236}">
                <a16:creationId xmlns:a16="http://schemas.microsoft.com/office/drawing/2014/main" id="{574BDA20-4502-4532-AF48-5C34AA8D9E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7460" y="1764110"/>
            <a:ext cx="5647846" cy="325675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D0CECD4-0932-488B-AFAE-4956B7FBF619}"/>
              </a:ext>
            </a:extLst>
          </p:cNvPr>
          <p:cNvSpPr txBox="1"/>
          <p:nvPr/>
        </p:nvSpPr>
        <p:spPr>
          <a:xfrm>
            <a:off x="6528962" y="5434028"/>
            <a:ext cx="5053438" cy="276999"/>
          </a:xfrm>
          <a:prstGeom prst="rect">
            <a:avLst/>
          </a:prstGeom>
          <a:solidFill>
            <a:srgbClr val="FFFF00"/>
          </a:solidFill>
        </p:spPr>
        <p:txBody>
          <a:bodyPr wrap="square">
            <a:spAutoFit/>
          </a:bodyPr>
          <a:lstStyle/>
          <a:p>
            <a:pPr algn="just"/>
            <a:r>
              <a:rPr lang="en-CA" b="1" baseline="30000" dirty="0">
                <a:solidFill>
                  <a:srgbClr val="000000"/>
                </a:solidFill>
                <a:latin typeface="Helvetica LT" panose="02000503040000020004" pitchFamily="2" charset="0"/>
              </a:rPr>
              <a:t>Note:  All Menu settings can be set before selecting “Exit &amp; Save”.</a:t>
            </a:r>
          </a:p>
        </p:txBody>
      </p:sp>
      <p:pic>
        <p:nvPicPr>
          <p:cNvPr id="8" name="Audio 7">
            <a:hlinkClick r:id="" action="ppaction://media"/>
            <a:extLst>
              <a:ext uri="{FF2B5EF4-FFF2-40B4-BE49-F238E27FC236}">
                <a16:creationId xmlns:a16="http://schemas.microsoft.com/office/drawing/2014/main" id="{B5DCF35E-709D-4E09-B88F-67589FC0CC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41904650"/>
      </p:ext>
    </p:extLst>
  </p:cSld>
  <p:clrMapOvr>
    <a:masterClrMapping/>
  </p:clrMapOvr>
  <mc:AlternateContent xmlns:mc="http://schemas.openxmlformats.org/markup-compatibility/2006" xmlns:p14="http://schemas.microsoft.com/office/powerpoint/2010/main">
    <mc:Choice Requires="p14">
      <p:transition p14:dur="10" advTm="58391"/>
    </mc:Choice>
    <mc:Fallback xmlns="">
      <p:transition advTm="58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512610" y="983508"/>
            <a:ext cx="3990109" cy="476451"/>
          </a:xfrm>
        </p:spPr>
        <p:txBody>
          <a:bodyPr/>
          <a:lstStyle/>
          <a:p>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Speed Setting Continued</a:t>
            </a:r>
          </a:p>
          <a:p>
            <a:endParaRPr lang="en-CA"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8810AC7F-6C52-4A0C-99C9-ED50AE10E4B5}"/>
              </a:ext>
            </a:extLst>
          </p:cNvPr>
          <p:cNvSpPr txBox="1"/>
          <p:nvPr/>
        </p:nvSpPr>
        <p:spPr>
          <a:xfrm>
            <a:off x="249381" y="1568575"/>
            <a:ext cx="5777344" cy="3524042"/>
          </a:xfrm>
          <a:prstGeom prst="rect">
            <a:avLst/>
          </a:prstGeom>
          <a:noFill/>
          <a:ln>
            <a:noFill/>
          </a:ln>
        </p:spPr>
        <p:txBody>
          <a:bodyPr wrap="square">
            <a:spAutoFit/>
          </a:bodyPr>
          <a:lstStyle/>
          <a:p>
            <a:pPr marL="12700" marR="1935480" algn="just">
              <a:spcAft>
                <a:spcPts val="6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Implement Swit</a:t>
            </a:r>
            <a:r>
              <a:rPr lang="en-US"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c</a:t>
            </a:r>
            <a:r>
              <a:rPr lang="en-US" b="1" spc="-10" dirty="0">
                <a:solidFill>
                  <a:srgbClr val="231F20"/>
                </a:solidFill>
                <a:latin typeface="Arial" panose="020B0604020202020204" pitchFamily="34" charset="0"/>
                <a:ea typeface="Arial" panose="020B0604020202020204" pitchFamily="34" charset="0"/>
                <a:cs typeface="Arial" panose="020B0604020202020204" pitchFamily="34" charset="0"/>
              </a:rPr>
              <a:t>h</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gn="just">
              <a:spcAft>
                <a:spcPts val="600"/>
              </a:spcAft>
            </a:pP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implement</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witch</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is</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used</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to</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tell</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monitor</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if</a:t>
            </a:r>
            <a:r>
              <a:rPr lang="en-US"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Air</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Ca</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is seeding</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and</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when</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its</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not.</a:t>
            </a:r>
            <a:r>
              <a:rPr lang="en-US" spc="1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p>
          <a:p>
            <a:pPr marL="12700" algn="just">
              <a:spcAft>
                <a:spcPts val="600"/>
              </a:spcAft>
            </a:pP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lift</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sensor</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is</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used</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when shaft rotation cannot be used.</a:t>
            </a:r>
            <a:r>
              <a:rPr lang="en-US"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Radar and GPS)</a:t>
            </a:r>
            <a:r>
              <a:rPr lang="en-US" dirty="0">
                <a:effectLst/>
                <a:latin typeface="Arial" panose="020B0604020202020204" pitchFamily="34" charset="0"/>
                <a:ea typeface="Calibri" panose="020F0502020204030204" pitchFamily="34" charset="0"/>
                <a:cs typeface="Arial" panose="020B0604020202020204" pitchFamily="34" charset="0"/>
              </a:rPr>
              <a:t> </a:t>
            </a:r>
            <a:endParaRPr lang="en-CA" dirty="0">
              <a:latin typeface="Arial" panose="020B0604020202020204" pitchFamily="34" charset="0"/>
              <a:ea typeface="Calibri" panose="020F0502020204030204" pitchFamily="34" charset="0"/>
              <a:cs typeface="Arial" panose="020B0604020202020204" pitchFamily="34" charset="0"/>
            </a:endParaRPr>
          </a:p>
          <a:p>
            <a:pPr marL="12700" algn="just">
              <a:spcAft>
                <a:spcPts val="600"/>
              </a:spcAft>
            </a:pP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Each button push toggles this setting between “Disa</a:t>
            </a:r>
            <a:r>
              <a:rPr lang="en-US"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led”</a:t>
            </a:r>
            <a:r>
              <a:rPr lang="en-CA" spc="-15" dirty="0">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and</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“Ena</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led”.</a:t>
            </a:r>
            <a:endParaRPr lang="en-CA" dirty="0">
              <a:latin typeface="Arial" panose="020B0604020202020204" pitchFamily="34" charset="0"/>
              <a:ea typeface="Arial" panose="020B0604020202020204" pitchFamily="34" charset="0"/>
              <a:cs typeface="Arial" panose="020B0604020202020204" pitchFamily="34" charset="0"/>
            </a:endParaRPr>
          </a:p>
          <a:p>
            <a:pPr marL="12700" algn="just">
              <a:spcAft>
                <a:spcPts val="600"/>
              </a:spcAft>
            </a:pP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If shaft speed sensor is used set to</a:t>
            </a:r>
            <a:r>
              <a:rPr lang="en-US" spc="-30" dirty="0">
                <a:solidFill>
                  <a:srgbClr val="231F20"/>
                </a:solidFill>
                <a:latin typeface="Arial" panose="020B0604020202020204" pitchFamily="34" charset="0"/>
                <a:ea typeface="Arial" panose="020B0604020202020204" pitchFamily="34" charset="0"/>
                <a:cs typeface="Arial" panose="020B0604020202020204" pitchFamily="34" charset="0"/>
              </a:rPr>
              <a:t> “Enabled” as well</a:t>
            </a:r>
          </a:p>
          <a:p>
            <a:pPr marL="12700" algn="just">
              <a:spcAft>
                <a:spcPts val="600"/>
              </a:spcAft>
            </a:pPr>
            <a:r>
              <a:rPr lang="en-US" spc="-30" dirty="0">
                <a:solidFill>
                  <a:srgbClr val="231F2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Morris Air Carts use the shaft </a:t>
            </a:r>
            <a:r>
              <a:rPr lang="en-US" spc="-30" dirty="0">
                <a:solidFill>
                  <a:srgbClr val="231F20"/>
                </a:solidFill>
                <a:highlight>
                  <a:srgbClr val="FFFF00"/>
                </a:highlight>
                <a:latin typeface="Arial" panose="020B0604020202020204" pitchFamily="34" charset="0"/>
                <a:ea typeface="Calibri" panose="020F0502020204030204" pitchFamily="34" charset="0"/>
                <a:cs typeface="Arial" panose="020B0604020202020204" pitchFamily="34" charset="0"/>
              </a:rPr>
              <a:t>ground speed sensor which is connected to the clutch eliminating the need for a lift switch sensor</a:t>
            </a:r>
            <a:endParaRPr lang="en-CA"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1E2494A4-FA0E-47B6-A105-4DB9623DFF2E}"/>
              </a:ext>
            </a:extLst>
          </p:cNvPr>
          <p:cNvSpPr txBox="1"/>
          <p:nvPr/>
        </p:nvSpPr>
        <p:spPr>
          <a:xfrm>
            <a:off x="6165277" y="4518010"/>
            <a:ext cx="5777344" cy="1748043"/>
          </a:xfrm>
          <a:prstGeom prst="rect">
            <a:avLst/>
          </a:prstGeom>
          <a:noFill/>
        </p:spPr>
        <p:txBody>
          <a:bodyPr wrap="square">
            <a:spAutoFit/>
          </a:bodyPr>
          <a:lstStyle/>
          <a:p>
            <a:pPr marL="12700" marR="2440305" algn="just">
              <a:lnSpc>
                <a:spcPts val="1120"/>
              </a:lnSpc>
              <a:spcAft>
                <a:spcPts val="1000"/>
              </a:spcAft>
            </a:pP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Lift Del</a:t>
            </a:r>
            <a:r>
              <a:rPr lang="en-US" sz="1800" b="1"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12700" algn="just">
              <a:lnSpc>
                <a:spcPct val="103000"/>
              </a:lnSpc>
              <a:spcAft>
                <a:spcPts val="1000"/>
              </a:spcAft>
            </a:pPr>
            <a:r>
              <a:rPr lang="en-US" sz="1800" spc="5" dirty="0">
                <a:solidFill>
                  <a:srgbClr val="231F20"/>
                </a:solidFill>
                <a:effectLst/>
                <a:latin typeface="Helvetica LT"/>
                <a:ea typeface="Helvetica LT"/>
                <a:cs typeface="Helvetica LT"/>
              </a:rPr>
              <a:t>Whe</a:t>
            </a:r>
            <a:r>
              <a:rPr lang="en-US" sz="1800" dirty="0">
                <a:solidFill>
                  <a:srgbClr val="231F20"/>
                </a:solidFill>
                <a:effectLst/>
                <a:latin typeface="Helvetica LT"/>
                <a:ea typeface="Helvetica LT"/>
                <a:cs typeface="Helvetica LT"/>
              </a:rPr>
              <a:t>n </a:t>
            </a:r>
            <a:r>
              <a:rPr lang="en-US" sz="1800" spc="5" dirty="0">
                <a:solidFill>
                  <a:srgbClr val="231F20"/>
                </a:solidFill>
                <a:effectLst/>
                <a:latin typeface="Helvetica LT"/>
                <a:ea typeface="Helvetica LT"/>
                <a:cs typeface="Helvetica LT"/>
              </a:rPr>
              <a:t>ena</a:t>
            </a:r>
            <a:r>
              <a:rPr lang="en-US" sz="1800" spc="-15" dirty="0">
                <a:solidFill>
                  <a:srgbClr val="231F20"/>
                </a:solidFill>
                <a:effectLst/>
                <a:latin typeface="Helvetica LT"/>
                <a:ea typeface="Helvetica LT"/>
                <a:cs typeface="Helvetica LT"/>
              </a:rPr>
              <a:t>b</a:t>
            </a:r>
            <a:r>
              <a:rPr lang="en-US" sz="1800" spc="5" dirty="0">
                <a:solidFill>
                  <a:srgbClr val="231F20"/>
                </a:solidFill>
                <a:effectLst/>
                <a:latin typeface="Helvetica LT"/>
                <a:ea typeface="Helvetica LT"/>
                <a:cs typeface="Helvetica LT"/>
              </a:rPr>
              <a:t>led</a:t>
            </a:r>
            <a:r>
              <a:rPr lang="en-US" sz="1800" dirty="0">
                <a:solidFill>
                  <a:srgbClr val="231F20"/>
                </a:solidFill>
                <a:effectLst/>
                <a:latin typeface="Helvetica LT"/>
                <a:ea typeface="Helvetica LT"/>
                <a:cs typeface="Helvetica LT"/>
              </a:rPr>
              <a:t>, </a:t>
            </a:r>
            <a:r>
              <a:rPr lang="en-US" sz="1800" spc="5" dirty="0">
                <a:solidFill>
                  <a:srgbClr val="231F20"/>
                </a:solidFill>
                <a:effectLst/>
                <a:latin typeface="Helvetica LT"/>
                <a:ea typeface="Helvetica LT"/>
                <a:cs typeface="Helvetica LT"/>
              </a:rPr>
              <a:t>th</a:t>
            </a:r>
            <a:r>
              <a:rPr lang="en-US" sz="1800" dirty="0">
                <a:solidFill>
                  <a:srgbClr val="231F20"/>
                </a:solidFill>
                <a:effectLst/>
                <a:latin typeface="Helvetica LT"/>
                <a:ea typeface="Helvetica LT"/>
                <a:cs typeface="Helvetica LT"/>
              </a:rPr>
              <a:t>e </a:t>
            </a:r>
            <a:r>
              <a:rPr lang="en-US" sz="1800" spc="5" dirty="0">
                <a:solidFill>
                  <a:srgbClr val="231F20"/>
                </a:solidFill>
                <a:effectLst/>
                <a:latin typeface="Helvetica LT"/>
                <a:ea typeface="Helvetica LT"/>
                <a:cs typeface="Helvetica LT"/>
              </a:rPr>
              <a:t>Lif</a:t>
            </a:r>
            <a:r>
              <a:rPr lang="en-US" sz="1800" dirty="0">
                <a:solidFill>
                  <a:srgbClr val="231F20"/>
                </a:solidFill>
                <a:effectLst/>
                <a:latin typeface="Helvetica LT"/>
                <a:ea typeface="Helvetica LT"/>
                <a:cs typeface="Helvetica LT"/>
              </a:rPr>
              <a:t>t </a:t>
            </a:r>
            <a:r>
              <a:rPr lang="en-US" sz="1800" spc="5" dirty="0">
                <a:solidFill>
                  <a:srgbClr val="231F20"/>
                </a:solidFill>
                <a:effectLst/>
                <a:latin typeface="Helvetica LT"/>
                <a:ea typeface="Helvetica LT"/>
                <a:cs typeface="Helvetica LT"/>
              </a:rPr>
              <a:t>Del</a:t>
            </a:r>
            <a:r>
              <a:rPr lang="en-US" sz="1800" spc="-25" dirty="0">
                <a:solidFill>
                  <a:srgbClr val="231F20"/>
                </a:solidFill>
                <a:effectLst/>
                <a:latin typeface="Helvetica LT"/>
                <a:ea typeface="Helvetica LT"/>
                <a:cs typeface="Helvetica LT"/>
              </a:rPr>
              <a:t>a</a:t>
            </a:r>
            <a:r>
              <a:rPr lang="en-US" sz="1800" dirty="0">
                <a:solidFill>
                  <a:srgbClr val="231F20"/>
                </a:solidFill>
                <a:effectLst/>
                <a:latin typeface="Helvetica LT"/>
                <a:ea typeface="Helvetica LT"/>
                <a:cs typeface="Helvetica LT"/>
              </a:rPr>
              <a:t>y </a:t>
            </a:r>
            <a:r>
              <a:rPr lang="en-US" sz="1800" spc="5" dirty="0">
                <a:solidFill>
                  <a:srgbClr val="231F20"/>
                </a:solidFill>
                <a:effectLst/>
                <a:latin typeface="Helvetica LT"/>
                <a:ea typeface="Helvetica LT"/>
                <a:cs typeface="Helvetica LT"/>
              </a:rPr>
              <a:t>specifie</a:t>
            </a:r>
            <a:r>
              <a:rPr lang="en-US" sz="1800" dirty="0">
                <a:solidFill>
                  <a:srgbClr val="231F20"/>
                </a:solidFill>
                <a:effectLst/>
                <a:latin typeface="Helvetica LT"/>
                <a:ea typeface="Helvetica LT"/>
                <a:cs typeface="Helvetica LT"/>
              </a:rPr>
              <a:t>s </a:t>
            </a:r>
            <a:r>
              <a:rPr lang="en-US" sz="1800" spc="5" dirty="0">
                <a:solidFill>
                  <a:srgbClr val="231F20"/>
                </a:solidFill>
                <a:effectLst/>
                <a:latin typeface="Helvetica LT"/>
                <a:ea typeface="Helvetica LT"/>
                <a:cs typeface="Helvetica LT"/>
              </a:rPr>
              <a:t>th</a:t>
            </a:r>
            <a:r>
              <a:rPr lang="en-US" sz="1800" dirty="0">
                <a:solidFill>
                  <a:srgbClr val="231F20"/>
                </a:solidFill>
                <a:effectLst/>
                <a:latin typeface="Helvetica LT"/>
                <a:ea typeface="Helvetica LT"/>
                <a:cs typeface="Helvetica LT"/>
              </a:rPr>
              <a:t>e </a:t>
            </a:r>
            <a:r>
              <a:rPr lang="en-US" sz="1800" spc="5" dirty="0">
                <a:solidFill>
                  <a:srgbClr val="231F20"/>
                </a:solidFill>
                <a:effectLst/>
                <a:latin typeface="Helvetica LT"/>
                <a:ea typeface="Helvetica LT"/>
                <a:cs typeface="Helvetica LT"/>
              </a:rPr>
              <a:t>seconds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gi</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en</a:t>
            </a:r>
            <a:r>
              <a:rPr lang="en-US" sz="1800" spc="1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to</a:t>
            </a:r>
            <a:r>
              <a:rPr lang="en-US" sz="1800" spc="1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ma</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1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spc="1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tu</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 on the headland</a:t>
            </a:r>
            <a:r>
              <a:rPr lang="en-US" sz="1800" spc="1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be</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ore</a:t>
            </a:r>
            <a:r>
              <a:rPr lang="en-US" sz="1800" spc="1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an</a:t>
            </a:r>
            <a:r>
              <a:rPr lang="en-US" sz="1800" spc="1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Ala</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a:t>
            </a:r>
            <a:r>
              <a:rPr lang="en-US" sz="1800" spc="1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sound</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5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This </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alue can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ange bet</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een 1 and 99 second</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550"/>
              </a:lnSpc>
              <a:spcBef>
                <a:spcPts val="35"/>
              </a:spcBef>
              <a:spcAft>
                <a:spcPts val="10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Use </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ypad to set this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umber to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30</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2">
            <a:extLst>
              <a:ext uri="{FF2B5EF4-FFF2-40B4-BE49-F238E27FC236}">
                <a16:creationId xmlns:a16="http://schemas.microsoft.com/office/drawing/2014/main" id="{22079CAD-3D83-4EA7-A742-60894F8AF6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3014" y="849891"/>
            <a:ext cx="5541869" cy="31956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8F7682B-0A96-48F9-BFD7-97BE0D30931C}"/>
              </a:ext>
            </a:extLst>
          </p:cNvPr>
          <p:cNvSpPr txBox="1"/>
          <p:nvPr/>
        </p:nvSpPr>
        <p:spPr>
          <a:xfrm>
            <a:off x="210948" y="5092617"/>
            <a:ext cx="5885052" cy="1192634"/>
          </a:xfrm>
          <a:prstGeom prst="rect">
            <a:avLst/>
          </a:prstGeom>
          <a:noFill/>
        </p:spPr>
        <p:txBody>
          <a:bodyPr wrap="square">
            <a:spAutoFit/>
          </a:bodyPr>
          <a:lstStyle/>
          <a:p>
            <a:pPr marL="12700">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Swit</a:t>
            </a:r>
            <a:r>
              <a:rPr lang="en-US"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c</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h Setting</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spcAft>
                <a:spcPts val="1000"/>
              </a:spcAft>
            </a:pP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Select</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Raised</a:t>
            </a:r>
            <a:r>
              <a:rPr lang="en-US" b="1"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Open</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 setting</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pressing</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Set</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spcBef>
                <a:spcPts val="50"/>
              </a:spcBef>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Highest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ke</a:t>
            </a:r>
            <a:r>
              <a:rPr lang="en-US"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dirty="0">
              <a:effectLst/>
              <a:latin typeface="Arial" panose="020B0604020202020204" pitchFamily="34" charset="0"/>
              <a:ea typeface="Calibri" panose="020F050202020403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2D7565D-007E-4E93-A1D7-1363EB2B3D3C}"/>
              </a:ext>
            </a:extLst>
          </p:cNvPr>
          <p:cNvPicPr>
            <a:picLocks noChangeAspect="1"/>
          </p:cNvPicPr>
          <p:nvPr/>
        </p:nvPicPr>
        <p:blipFill>
          <a:blip r:embed="rId6"/>
          <a:stretch>
            <a:fillRect/>
          </a:stretch>
        </p:blipFill>
        <p:spPr>
          <a:xfrm>
            <a:off x="6283014" y="849891"/>
            <a:ext cx="5541869" cy="3210044"/>
          </a:xfrm>
          <a:prstGeom prst="rect">
            <a:avLst/>
          </a:prstGeom>
        </p:spPr>
      </p:pic>
      <p:pic>
        <p:nvPicPr>
          <p:cNvPr id="15" name="Audio 14">
            <a:hlinkClick r:id="" action="ppaction://media"/>
            <a:extLst>
              <a:ext uri="{FF2B5EF4-FFF2-40B4-BE49-F238E27FC236}">
                <a16:creationId xmlns:a16="http://schemas.microsoft.com/office/drawing/2014/main" id="{79106542-80D9-4EB2-9038-6CC2B710B1E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83527935"/>
      </p:ext>
    </p:extLst>
  </p:cSld>
  <p:clrMapOvr>
    <a:masterClrMapping/>
  </p:clrMapOvr>
  <mc:AlternateContent xmlns:mc="http://schemas.openxmlformats.org/markup-compatibility/2006" xmlns:p14="http://schemas.microsoft.com/office/powerpoint/2010/main">
    <mc:Choice Requires="p14">
      <p:transition p14:dur="10" advTm="63230"/>
    </mc:Choice>
    <mc:Fallback xmlns="">
      <p:transition advTm="63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09602" y="974586"/>
            <a:ext cx="2992581" cy="498907"/>
          </a:xfrm>
        </p:spPr>
        <p:txBody>
          <a:bodyPr>
            <a:normAutofit fontScale="85000" lnSpcReduction="10000"/>
          </a:bodyPr>
          <a:lstStyle/>
          <a:p>
            <a:r>
              <a:rPr lang="en-US" b="1" u="sng" spc="-5" dirty="0">
                <a:solidFill>
                  <a:schemeClr val="bg1"/>
                </a:solidFill>
                <a:effectLst/>
                <a:highlight>
                  <a:srgbClr val="000000"/>
                </a:highlight>
                <a:ea typeface="Arial" panose="020B0604020202020204" pitchFamily="34" charset="0"/>
                <a:cs typeface="Times New Roman" panose="02020603050405020304" pitchFamily="18" charset="0"/>
              </a:rPr>
              <a:t>Monitor Setting Continued</a:t>
            </a:r>
          </a:p>
          <a:p>
            <a:endParaRPr lang="en-CA"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82EFCC74-110B-48B3-AC76-E03B39C8E31A}"/>
              </a:ext>
            </a:extLst>
          </p:cNvPr>
          <p:cNvSpPr txBox="1"/>
          <p:nvPr/>
        </p:nvSpPr>
        <p:spPr>
          <a:xfrm>
            <a:off x="263236" y="1475356"/>
            <a:ext cx="5832764" cy="2396169"/>
          </a:xfrm>
          <a:prstGeom prst="rect">
            <a:avLst/>
          </a:prstGeom>
          <a:noFill/>
        </p:spPr>
        <p:txBody>
          <a:bodyPr wrap="square">
            <a:spAutoFit/>
          </a:bodyPr>
          <a:lstStyle/>
          <a:p>
            <a:pPr marL="12700">
              <a:lnSpc>
                <a:spcPts val="1325"/>
              </a:lnSpc>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Wheel Pulses </a:t>
            </a:r>
            <a:r>
              <a:rPr lang="en-US" b="1"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P</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er 400 Feet (PP400)</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nSpc>
                <a:spcPct val="115000"/>
              </a:lnSpc>
              <a:spcBef>
                <a:spcPts val="60"/>
              </a:spcBef>
              <a:spcAft>
                <a:spcPts val="1000"/>
              </a:spcAft>
            </a:pPr>
            <a:r>
              <a:rPr lang="en-US" b="1" dirty="0">
                <a:solidFill>
                  <a:srgbClr val="231F20"/>
                </a:solidFill>
                <a:effectLst/>
                <a:latin typeface="Arial" panose="020B0604020202020204" pitchFamily="34" charset="0"/>
                <a:ea typeface="Helvetica LT CYR"/>
                <a:cs typeface="Arial" panose="020B0604020202020204" pitchFamily="34" charset="0"/>
              </a:rPr>
              <a:t>G</a:t>
            </a:r>
            <a:r>
              <a:rPr lang="en-US" b="1" spc="-25" dirty="0">
                <a:solidFill>
                  <a:srgbClr val="231F20"/>
                </a:solidFill>
                <a:effectLst/>
                <a:latin typeface="Arial" panose="020B0604020202020204" pitchFamily="34" charset="0"/>
                <a:ea typeface="Helvetica LT CYR"/>
                <a:cs typeface="Arial" panose="020B0604020202020204" pitchFamily="34" charset="0"/>
              </a:rPr>
              <a:t>r</a:t>
            </a:r>
            <a:r>
              <a:rPr lang="en-US" b="1" dirty="0">
                <a:solidFill>
                  <a:srgbClr val="231F20"/>
                </a:solidFill>
                <a:effectLst/>
                <a:latin typeface="Arial" panose="020B0604020202020204" pitchFamily="34" charset="0"/>
                <a:ea typeface="Helvetica LT CYR"/>
                <a:cs typeface="Arial" panose="020B0604020202020204" pitchFamily="34" charset="0"/>
              </a:rPr>
              <a:t>ound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Drive</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nSpc>
                <a:spcPct val="104000"/>
              </a:lnSpc>
              <a:spcAft>
                <a:spcPts val="1000"/>
              </a:spcAft>
            </a:pP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cha</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contains</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age</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PP400</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alue</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or</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tire options of</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ered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y Mor</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441325" indent="-428625" algn="just">
              <a:lnSpc>
                <a:spcPct val="104000"/>
              </a:lnSpc>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Note: </a:t>
            </a:r>
            <a:r>
              <a:rPr lang="en-US" b="1" spc="2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Ai</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b="1"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Ca</a:t>
            </a:r>
            <a:r>
              <a:rPr lang="en-US"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b="1"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withou</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b="1"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brake</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b="1"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us</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b="1"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b="1"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63-tooth</a:t>
            </a:r>
            <a:r>
              <a:rPr lang="en-US" b="1"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drive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sp</a:t>
            </a:r>
            <a:r>
              <a:rPr lang="en-US"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c</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ket</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10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Ai</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r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Ca</a:t>
            </a:r>
            <a:r>
              <a:rPr lang="en-US"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wit</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h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brake</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us</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e a </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64-tooth</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 drive sp</a:t>
            </a:r>
            <a:r>
              <a:rPr lang="en-US"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c</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ket.</a:t>
            </a:r>
            <a:endParaRPr lang="en-CA" dirty="0">
              <a:effectLst/>
              <a:latin typeface="Arial" panose="020B0604020202020204" pitchFamily="34" charset="0"/>
              <a:ea typeface="Calibri" panose="020F050202020403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8C4D1C4B-7887-48E0-A7A5-566370D74AF2}"/>
              </a:ext>
            </a:extLst>
          </p:cNvPr>
          <p:cNvSpPr txBox="1"/>
          <p:nvPr/>
        </p:nvSpPr>
        <p:spPr>
          <a:xfrm>
            <a:off x="7800585" y="3259266"/>
            <a:ext cx="1618847" cy="318998"/>
          </a:xfrm>
          <a:prstGeom prst="rect">
            <a:avLst/>
          </a:prstGeom>
          <a:noFill/>
          <a:ln>
            <a:solidFill>
              <a:schemeClr val="bg1"/>
            </a:solidFill>
          </a:ln>
        </p:spPr>
        <p:txBody>
          <a:bodyPr wrap="square" rtlCol="0">
            <a:spAutoFit/>
          </a:bodyPr>
          <a:lstStyle/>
          <a:p>
            <a:pPr marL="196215">
              <a:lnSpc>
                <a:spcPct val="115000"/>
              </a:lnSpc>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Lug</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8BE0E2F6-A7BE-4DB8-8ACA-003098BC1F5B}"/>
              </a:ext>
            </a:extLst>
          </p:cNvPr>
          <p:cNvSpPr txBox="1"/>
          <p:nvPr/>
        </p:nvSpPr>
        <p:spPr>
          <a:xfrm>
            <a:off x="8402640" y="2960102"/>
            <a:ext cx="810634" cy="369332"/>
          </a:xfrm>
          <a:prstGeom prst="rect">
            <a:avLst/>
          </a:prstGeom>
          <a:noFill/>
          <a:ln>
            <a:noFill/>
          </a:ln>
        </p:spPr>
        <p:txBody>
          <a:bodyPr wrap="square" rtlCol="0">
            <a:spAutoFit/>
          </a:bodyPr>
          <a:lstStyle/>
          <a:p>
            <a:endParaRPr lang="en-US" b="1" dirty="0">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EDEE4FC6-A874-4760-A546-A4B66C5E122A}"/>
              </a:ext>
            </a:extLst>
          </p:cNvPr>
          <p:cNvSpPr txBox="1"/>
          <p:nvPr/>
        </p:nvSpPr>
        <p:spPr>
          <a:xfrm>
            <a:off x="6170949" y="3018866"/>
            <a:ext cx="1738279" cy="814518"/>
          </a:xfrm>
          <a:prstGeom prst="rect">
            <a:avLst/>
          </a:prstGeom>
          <a:noFill/>
          <a:ln>
            <a:noFill/>
          </a:ln>
        </p:spPr>
        <p:txBody>
          <a:bodyPr wrap="square" rtlCol="0">
            <a:spAutoFit/>
          </a:bodyPr>
          <a:lstStyle/>
          <a:p>
            <a:pPr marL="158750" marR="146050" algn="ctr">
              <a:lnSpc>
                <a:spcPct val="115000"/>
              </a:lnSpc>
              <a:spcBef>
                <a:spcPts val="185"/>
              </a:spcBef>
              <a:spcAft>
                <a:spcPts val="1000"/>
              </a:spcAft>
            </a:pPr>
            <a:r>
              <a:rPr lang="en-US" sz="1400" b="1" dirty="0">
                <a:solidFill>
                  <a:srgbClr val="231F20"/>
                </a:solidFill>
                <a:effectLst/>
                <a:latin typeface="Arial" panose="020B0604020202020204" pitchFamily="34" charset="0"/>
                <a:ea typeface="Helvetica LT CYR"/>
                <a:cs typeface="Arial" panose="020B0604020202020204" pitchFamily="34" charset="0"/>
              </a:rPr>
              <a:t>B</a:t>
            </a:r>
            <a:r>
              <a:rPr lang="en-US" sz="1400" b="1" spc="-20" dirty="0">
                <a:solidFill>
                  <a:srgbClr val="231F20"/>
                </a:solidFill>
                <a:effectLst/>
                <a:latin typeface="Arial" panose="020B0604020202020204" pitchFamily="34" charset="0"/>
                <a:ea typeface="Helvetica LT CYR"/>
                <a:cs typeface="Arial" panose="020B0604020202020204" pitchFamily="34" charset="0"/>
              </a:rPr>
              <a:t>r</a:t>
            </a:r>
            <a:r>
              <a:rPr lang="en-US" sz="1400" b="1" dirty="0">
                <a:solidFill>
                  <a:srgbClr val="231F20"/>
                </a:solidFill>
                <a:effectLst/>
                <a:latin typeface="Arial" panose="020B0604020202020204" pitchFamily="34" charset="0"/>
                <a:ea typeface="Helvetica LT CYR"/>
                <a:cs typeface="Arial" panose="020B0604020202020204" pitchFamily="34" charset="0"/>
              </a:rPr>
              <a:t>a</a:t>
            </a:r>
            <a:r>
              <a:rPr lang="en-US" sz="1400" b="1" spc="-20" dirty="0">
                <a:solidFill>
                  <a:srgbClr val="231F20"/>
                </a:solidFill>
                <a:effectLst/>
                <a:latin typeface="Arial" panose="020B0604020202020204" pitchFamily="34" charset="0"/>
                <a:ea typeface="Helvetica LT CYR"/>
                <a:cs typeface="Arial" panose="020B0604020202020204" pitchFamily="34" charset="0"/>
              </a:rPr>
              <a:t>k</a:t>
            </a:r>
            <a:r>
              <a:rPr lang="en-US" sz="1400" b="1" dirty="0">
                <a:solidFill>
                  <a:srgbClr val="231F20"/>
                </a:solidFill>
                <a:effectLst/>
                <a:latin typeface="Arial" panose="020B0604020202020204" pitchFamily="34" charset="0"/>
                <a:ea typeface="Helvetica LT CYR"/>
                <a:cs typeface="Arial" panose="020B0604020202020204" pitchFamily="34" charset="0"/>
              </a:rPr>
              <a:t>es</a:t>
            </a:r>
            <a:r>
              <a:rPr lang="en-CA" sz="1400" b="1" dirty="0">
                <a:latin typeface="Arial" panose="020B0604020202020204" pitchFamily="34" charset="0"/>
                <a:ea typeface="Helvetica LT CYR"/>
                <a:cs typeface="Arial" panose="020B0604020202020204" pitchFamily="34" charset="0"/>
              </a:rPr>
              <a:t> </a:t>
            </a:r>
            <a:r>
              <a:rPr lang="en-US" sz="1400" dirty="0">
                <a:solidFill>
                  <a:srgbClr val="231F20"/>
                </a:solidFill>
                <a:effectLst/>
                <a:latin typeface="Arial" panose="020B0604020202020204" pitchFamily="34" charset="0"/>
                <a:ea typeface="Helvetica LT CYR"/>
                <a:cs typeface="Arial" panose="020B0604020202020204" pitchFamily="34" charset="0"/>
              </a:rPr>
              <a:t>800/65R32</a:t>
            </a:r>
            <a:r>
              <a:rPr lang="en-CA" sz="1400" dirty="0">
                <a:latin typeface="Arial" panose="020B0604020202020204" pitchFamily="34" charset="0"/>
                <a:ea typeface="Helvetica LT CYR"/>
                <a:cs typeface="Arial" panose="020B0604020202020204" pitchFamily="34" charset="0"/>
              </a:rPr>
              <a:t> </a:t>
            </a:r>
            <a:r>
              <a:rPr lang="en-US" sz="1400" spc="-15" dirty="0">
                <a:solidFill>
                  <a:srgbClr val="231F20"/>
                </a:solidFill>
                <a:effectLst/>
                <a:latin typeface="Arial" panose="020B0604020202020204" pitchFamily="34" charset="0"/>
                <a:ea typeface="Helvetica LT CYR"/>
                <a:cs typeface="Arial" panose="020B0604020202020204" pitchFamily="34" charset="0"/>
              </a:rPr>
              <a:t>D</a:t>
            </a:r>
            <a:r>
              <a:rPr lang="en-US" sz="1400" dirty="0">
                <a:solidFill>
                  <a:srgbClr val="231F20"/>
                </a:solidFill>
                <a:effectLst/>
                <a:latin typeface="Arial" panose="020B0604020202020204" pitchFamily="34" charset="0"/>
                <a:ea typeface="Helvetica LT CYR"/>
                <a:cs typeface="Arial" panose="020B0604020202020204" pitchFamily="34" charset="0"/>
              </a:rPr>
              <a:t>ual</a:t>
            </a:r>
            <a:r>
              <a:rPr lang="en-US" sz="1400" spc="-35" dirty="0">
                <a:solidFill>
                  <a:srgbClr val="231F20"/>
                </a:solidFill>
                <a:effectLst/>
                <a:latin typeface="Arial" panose="020B0604020202020204" pitchFamily="34" charset="0"/>
                <a:ea typeface="Helvetica LT CYR"/>
                <a:cs typeface="Arial" panose="020B0604020202020204" pitchFamily="34" charset="0"/>
              </a:rPr>
              <a:t> </a:t>
            </a:r>
            <a:r>
              <a:rPr lang="en-US" sz="1400" spc="-20" dirty="0">
                <a:solidFill>
                  <a:srgbClr val="231F20"/>
                </a:solidFill>
                <a:effectLst/>
                <a:latin typeface="Arial" panose="020B0604020202020204" pitchFamily="34" charset="0"/>
                <a:ea typeface="Helvetica LT CYR"/>
                <a:cs typeface="Arial" panose="020B0604020202020204" pitchFamily="34" charset="0"/>
              </a:rPr>
              <a:t>W</a:t>
            </a:r>
            <a:r>
              <a:rPr lang="en-US" sz="1400" dirty="0">
                <a:solidFill>
                  <a:srgbClr val="231F20"/>
                </a:solidFill>
                <a:effectLst/>
                <a:latin typeface="Arial" panose="020B0604020202020204" pitchFamily="34" charset="0"/>
                <a:ea typeface="Helvetica LT CYR"/>
                <a:cs typeface="Arial" panose="020B0604020202020204" pitchFamily="34" charset="0"/>
              </a:rPr>
              <a:t>heels</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7A61FFD0-A043-4651-8BA3-71F686CB8D59}"/>
              </a:ext>
            </a:extLst>
          </p:cNvPr>
          <p:cNvSpPr txBox="1"/>
          <p:nvPr/>
        </p:nvSpPr>
        <p:spPr>
          <a:xfrm>
            <a:off x="9488596" y="3238284"/>
            <a:ext cx="1315725" cy="318998"/>
          </a:xfrm>
          <a:prstGeom prst="rect">
            <a:avLst/>
          </a:prstGeom>
          <a:noFill/>
          <a:ln>
            <a:noFill/>
          </a:ln>
        </p:spPr>
        <p:txBody>
          <a:bodyPr wrap="square" rtlCol="0">
            <a:spAutoFit/>
          </a:bodyPr>
          <a:lstStyle/>
          <a:p>
            <a:pPr marL="153035">
              <a:lnSpc>
                <a:spcPct val="115000"/>
              </a:lnSpc>
              <a:spcBef>
                <a:spcPts val="190"/>
              </a:spcBef>
              <a:spcAft>
                <a:spcPts val="1000"/>
              </a:spcAft>
            </a:pPr>
            <a:r>
              <a:rPr lang="en-US" sz="1400" spc="-40" dirty="0">
                <a:solidFill>
                  <a:srgbClr val="231F20"/>
                </a:solidFill>
                <a:latin typeface="Arial" panose="020B0604020202020204" pitchFamily="34" charset="0"/>
                <a:ea typeface="Helvetica LT CYR"/>
                <a:cs typeface="Arial" panose="020B0604020202020204" pitchFamily="34" charset="0"/>
              </a:rPr>
              <a:t>20</a:t>
            </a:r>
            <a:r>
              <a:rPr lang="en-US" sz="1400" dirty="0">
                <a:solidFill>
                  <a:srgbClr val="231F20"/>
                </a:solidFill>
                <a:effectLst/>
                <a:latin typeface="Arial" panose="020B0604020202020204" pitchFamily="34" charset="0"/>
                <a:ea typeface="Helvetica LT CYR"/>
                <a:cs typeface="Arial" panose="020B0604020202020204" pitchFamily="34" charset="0"/>
              </a:rPr>
              <a:t> psi</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42" name="Group 24">
            <a:extLst>
              <a:ext uri="{FF2B5EF4-FFF2-40B4-BE49-F238E27FC236}">
                <a16:creationId xmlns:a16="http://schemas.microsoft.com/office/drawing/2014/main" id="{6A5800D0-7AF0-4341-8094-ABFE6CCA5014}"/>
              </a:ext>
            </a:extLst>
          </p:cNvPr>
          <p:cNvGrpSpPr>
            <a:grpSpLocks/>
          </p:cNvGrpSpPr>
          <p:nvPr/>
        </p:nvGrpSpPr>
        <p:grpSpPr bwMode="auto">
          <a:xfrm>
            <a:off x="6447540" y="674030"/>
            <a:ext cx="4896514" cy="5483826"/>
            <a:chOff x="6730" y="2765"/>
            <a:chExt cx="4822" cy="6049"/>
          </a:xfrm>
        </p:grpSpPr>
        <p:grpSp>
          <p:nvGrpSpPr>
            <p:cNvPr id="43" name="Group 25">
              <a:extLst>
                <a:ext uri="{FF2B5EF4-FFF2-40B4-BE49-F238E27FC236}">
                  <a16:creationId xmlns:a16="http://schemas.microsoft.com/office/drawing/2014/main" id="{C7404AA7-6722-4C4E-8706-60172EBC9DB7}"/>
                </a:ext>
              </a:extLst>
            </p:cNvPr>
            <p:cNvGrpSpPr>
              <a:grpSpLocks/>
            </p:cNvGrpSpPr>
            <p:nvPr/>
          </p:nvGrpSpPr>
          <p:grpSpPr bwMode="auto">
            <a:xfrm>
              <a:off x="6790" y="3325"/>
              <a:ext cx="4702" cy="2"/>
              <a:chOff x="6790" y="3325"/>
              <a:chExt cx="4702" cy="2"/>
            </a:xfrm>
          </p:grpSpPr>
          <p:sp>
            <p:nvSpPr>
              <p:cNvPr id="8210" name="Freeform 26">
                <a:extLst>
                  <a:ext uri="{FF2B5EF4-FFF2-40B4-BE49-F238E27FC236}">
                    <a16:creationId xmlns:a16="http://schemas.microsoft.com/office/drawing/2014/main" id="{FCC88D76-64F1-49C6-8B54-7BA6DD2FF7D2}"/>
                  </a:ext>
                </a:extLst>
              </p:cNvPr>
              <p:cNvSpPr>
                <a:spLocks/>
              </p:cNvSpPr>
              <p:nvPr/>
            </p:nvSpPr>
            <p:spPr bwMode="auto">
              <a:xfrm>
                <a:off x="6790" y="3325"/>
                <a:ext cx="4702" cy="2"/>
              </a:xfrm>
              <a:custGeom>
                <a:avLst/>
                <a:gdLst>
                  <a:gd name="T0" fmla="+- 0 6790 6790"/>
                  <a:gd name="T1" fmla="*/ T0 w 4702"/>
                  <a:gd name="T2" fmla="+- 0 11492 6790"/>
                  <a:gd name="T3" fmla="*/ T2 w 4702"/>
                </a:gdLst>
                <a:ahLst/>
                <a:cxnLst>
                  <a:cxn ang="0">
                    <a:pos x="T1" y="0"/>
                  </a:cxn>
                  <a:cxn ang="0">
                    <a:pos x="T3" y="0"/>
                  </a:cxn>
                </a:cxnLst>
                <a:rect l="0" t="0" r="r" b="b"/>
                <a:pathLst>
                  <a:path w="4702">
                    <a:moveTo>
                      <a:pt x="0" y="0"/>
                    </a:moveTo>
                    <a:lnTo>
                      <a:pt x="4702"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4" name="Group 27">
              <a:extLst>
                <a:ext uri="{FF2B5EF4-FFF2-40B4-BE49-F238E27FC236}">
                  <a16:creationId xmlns:a16="http://schemas.microsoft.com/office/drawing/2014/main" id="{713B074D-BA06-4BD2-8E0F-41F8D84535D2}"/>
                </a:ext>
              </a:extLst>
            </p:cNvPr>
            <p:cNvGrpSpPr>
              <a:grpSpLocks/>
            </p:cNvGrpSpPr>
            <p:nvPr/>
          </p:nvGrpSpPr>
          <p:grpSpPr bwMode="auto">
            <a:xfrm>
              <a:off x="7999" y="3335"/>
              <a:ext cx="2" cy="5439"/>
              <a:chOff x="7999" y="3335"/>
              <a:chExt cx="2" cy="5439"/>
            </a:xfrm>
          </p:grpSpPr>
          <p:sp>
            <p:nvSpPr>
              <p:cNvPr id="8209" name="Freeform 28">
                <a:extLst>
                  <a:ext uri="{FF2B5EF4-FFF2-40B4-BE49-F238E27FC236}">
                    <a16:creationId xmlns:a16="http://schemas.microsoft.com/office/drawing/2014/main" id="{E4503DE9-1CE6-4E4A-ACBD-B2CEC453F58F}"/>
                  </a:ext>
                </a:extLst>
              </p:cNvPr>
              <p:cNvSpPr>
                <a:spLocks/>
              </p:cNvSpPr>
              <p:nvPr/>
            </p:nvSpPr>
            <p:spPr bwMode="auto">
              <a:xfrm>
                <a:off x="7999" y="3335"/>
                <a:ext cx="2" cy="5439"/>
              </a:xfrm>
              <a:custGeom>
                <a:avLst/>
                <a:gdLst>
                  <a:gd name="T0" fmla="+- 0 3335 3335"/>
                  <a:gd name="T1" fmla="*/ 3335 h 5439"/>
                  <a:gd name="T2" fmla="+- 0 8774 3335"/>
                  <a:gd name="T3" fmla="*/ 8774 h 5439"/>
                </a:gdLst>
                <a:ahLst/>
                <a:cxnLst>
                  <a:cxn ang="0">
                    <a:pos x="0" y="T1"/>
                  </a:cxn>
                  <a:cxn ang="0">
                    <a:pos x="0" y="T3"/>
                  </a:cxn>
                </a:cxnLst>
                <a:rect l="0" t="0" r="r" b="b"/>
                <a:pathLst>
                  <a:path h="5439">
                    <a:moveTo>
                      <a:pt x="0" y="0"/>
                    </a:moveTo>
                    <a:lnTo>
                      <a:pt x="0" y="5439"/>
                    </a:lnTo>
                  </a:path>
                </a:pathLst>
              </a:custGeom>
              <a:noFill/>
              <a:ln w="12701">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5" name="Group 29">
              <a:extLst>
                <a:ext uri="{FF2B5EF4-FFF2-40B4-BE49-F238E27FC236}">
                  <a16:creationId xmlns:a16="http://schemas.microsoft.com/office/drawing/2014/main" id="{579597BD-BC23-4E60-979F-115425099C8D}"/>
                </a:ext>
              </a:extLst>
            </p:cNvPr>
            <p:cNvGrpSpPr>
              <a:grpSpLocks/>
            </p:cNvGrpSpPr>
            <p:nvPr/>
          </p:nvGrpSpPr>
          <p:grpSpPr bwMode="auto">
            <a:xfrm>
              <a:off x="8950" y="3335"/>
              <a:ext cx="2" cy="5439"/>
              <a:chOff x="8950" y="3335"/>
              <a:chExt cx="2" cy="5439"/>
            </a:xfrm>
          </p:grpSpPr>
          <p:sp>
            <p:nvSpPr>
              <p:cNvPr id="8208" name="Freeform 30">
                <a:extLst>
                  <a:ext uri="{FF2B5EF4-FFF2-40B4-BE49-F238E27FC236}">
                    <a16:creationId xmlns:a16="http://schemas.microsoft.com/office/drawing/2014/main" id="{517AB6CC-BC2B-4F7C-BD9A-353C959A0C43}"/>
                  </a:ext>
                </a:extLst>
              </p:cNvPr>
              <p:cNvSpPr>
                <a:spLocks/>
              </p:cNvSpPr>
              <p:nvPr/>
            </p:nvSpPr>
            <p:spPr bwMode="auto">
              <a:xfrm>
                <a:off x="8950" y="3335"/>
                <a:ext cx="2" cy="5439"/>
              </a:xfrm>
              <a:custGeom>
                <a:avLst/>
                <a:gdLst>
                  <a:gd name="T0" fmla="+- 0 3335 3335"/>
                  <a:gd name="T1" fmla="*/ 3335 h 5439"/>
                  <a:gd name="T2" fmla="+- 0 8774 3335"/>
                  <a:gd name="T3" fmla="*/ 8774 h 5439"/>
                </a:gdLst>
                <a:ahLst/>
                <a:cxnLst>
                  <a:cxn ang="0">
                    <a:pos x="0" y="T1"/>
                  </a:cxn>
                  <a:cxn ang="0">
                    <a:pos x="0" y="T3"/>
                  </a:cxn>
                </a:cxnLst>
                <a:rect l="0" t="0" r="r" b="b"/>
                <a:pathLst>
                  <a:path h="5439">
                    <a:moveTo>
                      <a:pt x="0" y="0"/>
                    </a:moveTo>
                    <a:lnTo>
                      <a:pt x="0" y="5439"/>
                    </a:lnTo>
                  </a:path>
                </a:pathLst>
              </a:custGeom>
              <a:noFill/>
              <a:ln w="12702">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6" name="Group 31">
              <a:extLst>
                <a:ext uri="{FF2B5EF4-FFF2-40B4-BE49-F238E27FC236}">
                  <a16:creationId xmlns:a16="http://schemas.microsoft.com/office/drawing/2014/main" id="{52951489-567F-4511-98D5-F03CB104B333}"/>
                </a:ext>
              </a:extLst>
            </p:cNvPr>
            <p:cNvGrpSpPr>
              <a:grpSpLocks/>
            </p:cNvGrpSpPr>
            <p:nvPr/>
          </p:nvGrpSpPr>
          <p:grpSpPr bwMode="auto">
            <a:xfrm>
              <a:off x="9735" y="3335"/>
              <a:ext cx="2" cy="5439"/>
              <a:chOff x="9735" y="3335"/>
              <a:chExt cx="2" cy="5439"/>
            </a:xfrm>
          </p:grpSpPr>
          <p:sp>
            <p:nvSpPr>
              <p:cNvPr id="8207" name="Freeform 32">
                <a:extLst>
                  <a:ext uri="{FF2B5EF4-FFF2-40B4-BE49-F238E27FC236}">
                    <a16:creationId xmlns:a16="http://schemas.microsoft.com/office/drawing/2014/main" id="{536EC27E-C724-4C5A-96CA-3267E7BD8954}"/>
                  </a:ext>
                </a:extLst>
              </p:cNvPr>
              <p:cNvSpPr>
                <a:spLocks/>
              </p:cNvSpPr>
              <p:nvPr/>
            </p:nvSpPr>
            <p:spPr bwMode="auto">
              <a:xfrm>
                <a:off x="9735" y="3335"/>
                <a:ext cx="2" cy="5439"/>
              </a:xfrm>
              <a:custGeom>
                <a:avLst/>
                <a:gdLst>
                  <a:gd name="T0" fmla="+- 0 3335 3335"/>
                  <a:gd name="T1" fmla="*/ 3335 h 5439"/>
                  <a:gd name="T2" fmla="+- 0 8774 3335"/>
                  <a:gd name="T3" fmla="*/ 8774 h 5439"/>
                </a:gdLst>
                <a:ahLst/>
                <a:cxnLst>
                  <a:cxn ang="0">
                    <a:pos x="0" y="T1"/>
                  </a:cxn>
                  <a:cxn ang="0">
                    <a:pos x="0" y="T3"/>
                  </a:cxn>
                </a:cxnLst>
                <a:rect l="0" t="0" r="r" b="b"/>
                <a:pathLst>
                  <a:path h="5439">
                    <a:moveTo>
                      <a:pt x="0" y="0"/>
                    </a:moveTo>
                    <a:lnTo>
                      <a:pt x="0" y="5439"/>
                    </a:lnTo>
                  </a:path>
                </a:pathLst>
              </a:custGeom>
              <a:noFill/>
              <a:ln w="12701">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7" name="Group 33">
              <a:extLst>
                <a:ext uri="{FF2B5EF4-FFF2-40B4-BE49-F238E27FC236}">
                  <a16:creationId xmlns:a16="http://schemas.microsoft.com/office/drawing/2014/main" id="{930A2BDF-DCB2-4059-82F6-4D7735005E82}"/>
                </a:ext>
              </a:extLst>
            </p:cNvPr>
            <p:cNvGrpSpPr>
              <a:grpSpLocks/>
            </p:cNvGrpSpPr>
            <p:nvPr/>
          </p:nvGrpSpPr>
          <p:grpSpPr bwMode="auto">
            <a:xfrm>
              <a:off x="10743" y="3335"/>
              <a:ext cx="2" cy="5439"/>
              <a:chOff x="10743" y="3335"/>
              <a:chExt cx="2" cy="5439"/>
            </a:xfrm>
          </p:grpSpPr>
          <p:sp>
            <p:nvSpPr>
              <p:cNvPr id="8206" name="Freeform 34">
                <a:extLst>
                  <a:ext uri="{FF2B5EF4-FFF2-40B4-BE49-F238E27FC236}">
                    <a16:creationId xmlns:a16="http://schemas.microsoft.com/office/drawing/2014/main" id="{1A2A9C6C-13BD-425E-A7D5-97AE5ED31ACD}"/>
                  </a:ext>
                </a:extLst>
              </p:cNvPr>
              <p:cNvSpPr>
                <a:spLocks/>
              </p:cNvSpPr>
              <p:nvPr/>
            </p:nvSpPr>
            <p:spPr bwMode="auto">
              <a:xfrm>
                <a:off x="10743" y="3335"/>
                <a:ext cx="2" cy="5439"/>
              </a:xfrm>
              <a:custGeom>
                <a:avLst/>
                <a:gdLst>
                  <a:gd name="T0" fmla="+- 0 3335 3335"/>
                  <a:gd name="T1" fmla="*/ 3335 h 5439"/>
                  <a:gd name="T2" fmla="+- 0 8774 3335"/>
                  <a:gd name="T3" fmla="*/ 8774 h 5439"/>
                </a:gdLst>
                <a:ahLst/>
                <a:cxnLst>
                  <a:cxn ang="0">
                    <a:pos x="0" y="T1"/>
                  </a:cxn>
                  <a:cxn ang="0">
                    <a:pos x="0" y="T3"/>
                  </a:cxn>
                </a:cxnLst>
                <a:rect l="0" t="0" r="r" b="b"/>
                <a:pathLst>
                  <a:path h="5439">
                    <a:moveTo>
                      <a:pt x="0" y="0"/>
                    </a:moveTo>
                    <a:lnTo>
                      <a:pt x="0" y="5439"/>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8" name="Group 35">
              <a:extLst>
                <a:ext uri="{FF2B5EF4-FFF2-40B4-BE49-F238E27FC236}">
                  <a16:creationId xmlns:a16="http://schemas.microsoft.com/office/drawing/2014/main" id="{EB67CEFD-B536-44FB-8E6E-B6028F037A30}"/>
                </a:ext>
              </a:extLst>
            </p:cNvPr>
            <p:cNvGrpSpPr>
              <a:grpSpLocks/>
            </p:cNvGrpSpPr>
            <p:nvPr/>
          </p:nvGrpSpPr>
          <p:grpSpPr bwMode="auto">
            <a:xfrm>
              <a:off x="6790" y="3868"/>
              <a:ext cx="4702" cy="2"/>
              <a:chOff x="6790" y="3868"/>
              <a:chExt cx="4702" cy="2"/>
            </a:xfrm>
          </p:grpSpPr>
          <p:sp>
            <p:nvSpPr>
              <p:cNvPr id="8205" name="Freeform 36">
                <a:extLst>
                  <a:ext uri="{FF2B5EF4-FFF2-40B4-BE49-F238E27FC236}">
                    <a16:creationId xmlns:a16="http://schemas.microsoft.com/office/drawing/2014/main" id="{454A2A44-EB5D-41D1-925A-7E2DA0F5D4C5}"/>
                  </a:ext>
                </a:extLst>
              </p:cNvPr>
              <p:cNvSpPr>
                <a:spLocks/>
              </p:cNvSpPr>
              <p:nvPr/>
            </p:nvSpPr>
            <p:spPr bwMode="auto">
              <a:xfrm>
                <a:off x="6790" y="3868"/>
                <a:ext cx="4702" cy="2"/>
              </a:xfrm>
              <a:custGeom>
                <a:avLst/>
                <a:gdLst>
                  <a:gd name="T0" fmla="+- 0 6790 6790"/>
                  <a:gd name="T1" fmla="*/ T0 w 4702"/>
                  <a:gd name="T2" fmla="+- 0 11492 6790"/>
                  <a:gd name="T3" fmla="*/ T2 w 4702"/>
                </a:gdLst>
                <a:ahLst/>
                <a:cxnLst>
                  <a:cxn ang="0">
                    <a:pos x="T1" y="0"/>
                  </a:cxn>
                  <a:cxn ang="0">
                    <a:pos x="T3" y="0"/>
                  </a:cxn>
                </a:cxnLst>
                <a:rect l="0" t="0" r="r" b="b"/>
                <a:pathLst>
                  <a:path w="4702">
                    <a:moveTo>
                      <a:pt x="0" y="0"/>
                    </a:moveTo>
                    <a:lnTo>
                      <a:pt x="4702" y="0"/>
                    </a:lnTo>
                  </a:path>
                </a:pathLst>
              </a:custGeom>
              <a:noFill/>
              <a:ln w="12701">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9" name="Group 37">
              <a:extLst>
                <a:ext uri="{FF2B5EF4-FFF2-40B4-BE49-F238E27FC236}">
                  <a16:creationId xmlns:a16="http://schemas.microsoft.com/office/drawing/2014/main" id="{9D1A2D29-317A-4B80-A691-82E3BC1AB754}"/>
                </a:ext>
              </a:extLst>
            </p:cNvPr>
            <p:cNvGrpSpPr>
              <a:grpSpLocks/>
            </p:cNvGrpSpPr>
            <p:nvPr/>
          </p:nvGrpSpPr>
          <p:grpSpPr bwMode="auto">
            <a:xfrm>
              <a:off x="9725" y="4172"/>
              <a:ext cx="1767" cy="2"/>
              <a:chOff x="9725" y="4172"/>
              <a:chExt cx="1767" cy="2"/>
            </a:xfrm>
          </p:grpSpPr>
          <p:sp>
            <p:nvSpPr>
              <p:cNvPr id="8204" name="Freeform 38">
                <a:extLst>
                  <a:ext uri="{FF2B5EF4-FFF2-40B4-BE49-F238E27FC236}">
                    <a16:creationId xmlns:a16="http://schemas.microsoft.com/office/drawing/2014/main" id="{1E996C9E-B1B1-42F6-A000-6A06D0759DC6}"/>
                  </a:ext>
                </a:extLst>
              </p:cNvPr>
              <p:cNvSpPr>
                <a:spLocks/>
              </p:cNvSpPr>
              <p:nvPr/>
            </p:nvSpPr>
            <p:spPr bwMode="auto">
              <a:xfrm>
                <a:off x="9725" y="4172"/>
                <a:ext cx="1767" cy="2"/>
              </a:xfrm>
              <a:custGeom>
                <a:avLst/>
                <a:gdLst>
                  <a:gd name="T0" fmla="+- 0 9725 9725"/>
                  <a:gd name="T1" fmla="*/ T0 w 1767"/>
                  <a:gd name="T2" fmla="+- 0 11492 9725"/>
                  <a:gd name="T3" fmla="*/ T2 w 1767"/>
                </a:gdLst>
                <a:ahLst/>
                <a:cxnLst>
                  <a:cxn ang="0">
                    <a:pos x="T1" y="0"/>
                  </a:cxn>
                  <a:cxn ang="0">
                    <a:pos x="T3" y="0"/>
                  </a:cxn>
                </a:cxnLst>
                <a:rect l="0" t="0" r="r" b="b"/>
                <a:pathLst>
                  <a:path w="1767">
                    <a:moveTo>
                      <a:pt x="0" y="0"/>
                    </a:moveTo>
                    <a:lnTo>
                      <a:pt x="1767"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50" name="Group 39">
              <a:extLst>
                <a:ext uri="{FF2B5EF4-FFF2-40B4-BE49-F238E27FC236}">
                  <a16:creationId xmlns:a16="http://schemas.microsoft.com/office/drawing/2014/main" id="{6F6B8849-04E6-4621-AC78-7FF7C8C22680}"/>
                </a:ext>
              </a:extLst>
            </p:cNvPr>
            <p:cNvGrpSpPr>
              <a:grpSpLocks/>
            </p:cNvGrpSpPr>
            <p:nvPr/>
          </p:nvGrpSpPr>
          <p:grpSpPr bwMode="auto">
            <a:xfrm>
              <a:off x="6790" y="4476"/>
              <a:ext cx="4702" cy="2"/>
              <a:chOff x="6790" y="4476"/>
              <a:chExt cx="4702" cy="2"/>
            </a:xfrm>
          </p:grpSpPr>
          <p:sp>
            <p:nvSpPr>
              <p:cNvPr id="8203" name="Freeform 40">
                <a:extLst>
                  <a:ext uri="{FF2B5EF4-FFF2-40B4-BE49-F238E27FC236}">
                    <a16:creationId xmlns:a16="http://schemas.microsoft.com/office/drawing/2014/main" id="{4AB65D63-C882-4531-9D95-557D61AA5C96}"/>
                  </a:ext>
                </a:extLst>
              </p:cNvPr>
              <p:cNvSpPr>
                <a:spLocks/>
              </p:cNvSpPr>
              <p:nvPr/>
            </p:nvSpPr>
            <p:spPr bwMode="auto">
              <a:xfrm>
                <a:off x="6790" y="4476"/>
                <a:ext cx="4702" cy="2"/>
              </a:xfrm>
              <a:custGeom>
                <a:avLst/>
                <a:gdLst>
                  <a:gd name="T0" fmla="+- 0 6790 6790"/>
                  <a:gd name="T1" fmla="*/ T0 w 4702"/>
                  <a:gd name="T2" fmla="+- 0 11492 6790"/>
                  <a:gd name="T3" fmla="*/ T2 w 4702"/>
                </a:gdLst>
                <a:ahLst/>
                <a:cxnLst>
                  <a:cxn ang="0">
                    <a:pos x="T1" y="0"/>
                  </a:cxn>
                  <a:cxn ang="0">
                    <a:pos x="T3" y="0"/>
                  </a:cxn>
                </a:cxnLst>
                <a:rect l="0" t="0" r="r" b="b"/>
                <a:pathLst>
                  <a:path w="4702">
                    <a:moveTo>
                      <a:pt x="0" y="0"/>
                    </a:moveTo>
                    <a:lnTo>
                      <a:pt x="4702"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51" name="Group 41">
              <a:extLst>
                <a:ext uri="{FF2B5EF4-FFF2-40B4-BE49-F238E27FC236}">
                  <a16:creationId xmlns:a16="http://schemas.microsoft.com/office/drawing/2014/main" id="{DDCD3727-FB1F-4C6D-82D1-D0651B29ED6D}"/>
                </a:ext>
              </a:extLst>
            </p:cNvPr>
            <p:cNvGrpSpPr>
              <a:grpSpLocks/>
            </p:cNvGrpSpPr>
            <p:nvPr/>
          </p:nvGrpSpPr>
          <p:grpSpPr bwMode="auto">
            <a:xfrm>
              <a:off x="6790" y="5414"/>
              <a:ext cx="4702" cy="2"/>
              <a:chOff x="6790" y="5414"/>
              <a:chExt cx="4702" cy="2"/>
            </a:xfrm>
          </p:grpSpPr>
          <p:sp>
            <p:nvSpPr>
              <p:cNvPr id="8202" name="Freeform 42">
                <a:extLst>
                  <a:ext uri="{FF2B5EF4-FFF2-40B4-BE49-F238E27FC236}">
                    <a16:creationId xmlns:a16="http://schemas.microsoft.com/office/drawing/2014/main" id="{15CD4FAC-F33B-4A5E-A72D-0E28A6361768}"/>
                  </a:ext>
                </a:extLst>
              </p:cNvPr>
              <p:cNvSpPr>
                <a:spLocks/>
              </p:cNvSpPr>
              <p:nvPr/>
            </p:nvSpPr>
            <p:spPr bwMode="auto">
              <a:xfrm>
                <a:off x="6790" y="5414"/>
                <a:ext cx="4702" cy="2"/>
              </a:xfrm>
              <a:custGeom>
                <a:avLst/>
                <a:gdLst>
                  <a:gd name="T0" fmla="+- 0 6790 6790"/>
                  <a:gd name="T1" fmla="*/ T0 w 4702"/>
                  <a:gd name="T2" fmla="+- 0 11492 6790"/>
                  <a:gd name="T3" fmla="*/ T2 w 4702"/>
                </a:gdLst>
                <a:ahLst/>
                <a:cxnLst>
                  <a:cxn ang="0">
                    <a:pos x="T1" y="0"/>
                  </a:cxn>
                  <a:cxn ang="0">
                    <a:pos x="T3" y="0"/>
                  </a:cxn>
                </a:cxnLst>
                <a:rect l="0" t="0" r="r" b="b"/>
                <a:pathLst>
                  <a:path w="4702">
                    <a:moveTo>
                      <a:pt x="0" y="0"/>
                    </a:moveTo>
                    <a:lnTo>
                      <a:pt x="4702" y="0"/>
                    </a:lnTo>
                  </a:path>
                </a:pathLst>
              </a:custGeom>
              <a:noFill/>
              <a:ln w="12701">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52" name="Group 43">
              <a:extLst>
                <a:ext uri="{FF2B5EF4-FFF2-40B4-BE49-F238E27FC236}">
                  <a16:creationId xmlns:a16="http://schemas.microsoft.com/office/drawing/2014/main" id="{75BFF3DE-F31B-4F27-BC53-FEAFBAEDC2E0}"/>
                </a:ext>
              </a:extLst>
            </p:cNvPr>
            <p:cNvGrpSpPr>
              <a:grpSpLocks/>
            </p:cNvGrpSpPr>
            <p:nvPr/>
          </p:nvGrpSpPr>
          <p:grpSpPr bwMode="auto">
            <a:xfrm>
              <a:off x="6790" y="6174"/>
              <a:ext cx="4702" cy="2"/>
              <a:chOff x="6790" y="6174"/>
              <a:chExt cx="4702" cy="2"/>
            </a:xfrm>
          </p:grpSpPr>
          <p:sp>
            <p:nvSpPr>
              <p:cNvPr id="8201" name="Freeform 44">
                <a:extLst>
                  <a:ext uri="{FF2B5EF4-FFF2-40B4-BE49-F238E27FC236}">
                    <a16:creationId xmlns:a16="http://schemas.microsoft.com/office/drawing/2014/main" id="{C14575C3-8264-46B4-9044-F8D39BFDE340}"/>
                  </a:ext>
                </a:extLst>
              </p:cNvPr>
              <p:cNvSpPr>
                <a:spLocks/>
              </p:cNvSpPr>
              <p:nvPr/>
            </p:nvSpPr>
            <p:spPr bwMode="auto">
              <a:xfrm>
                <a:off x="6790" y="6174"/>
                <a:ext cx="4702" cy="2"/>
              </a:xfrm>
              <a:custGeom>
                <a:avLst/>
                <a:gdLst>
                  <a:gd name="T0" fmla="+- 0 6790 6790"/>
                  <a:gd name="T1" fmla="*/ T0 w 4702"/>
                  <a:gd name="T2" fmla="+- 0 11492 6790"/>
                  <a:gd name="T3" fmla="*/ T2 w 4702"/>
                </a:gdLst>
                <a:ahLst/>
                <a:cxnLst>
                  <a:cxn ang="0">
                    <a:pos x="T1" y="0"/>
                  </a:cxn>
                  <a:cxn ang="0">
                    <a:pos x="T3" y="0"/>
                  </a:cxn>
                </a:cxnLst>
                <a:rect l="0" t="0" r="r" b="b"/>
                <a:pathLst>
                  <a:path w="4702">
                    <a:moveTo>
                      <a:pt x="0" y="0"/>
                    </a:moveTo>
                    <a:lnTo>
                      <a:pt x="4702"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53" name="Group 45">
              <a:extLst>
                <a:ext uri="{FF2B5EF4-FFF2-40B4-BE49-F238E27FC236}">
                  <a16:creationId xmlns:a16="http://schemas.microsoft.com/office/drawing/2014/main" id="{73B47685-02EE-4BD1-A11B-399554E22D3E}"/>
                </a:ext>
              </a:extLst>
            </p:cNvPr>
            <p:cNvGrpSpPr>
              <a:grpSpLocks/>
            </p:cNvGrpSpPr>
            <p:nvPr/>
          </p:nvGrpSpPr>
          <p:grpSpPr bwMode="auto">
            <a:xfrm>
              <a:off x="9725" y="6478"/>
              <a:ext cx="1767" cy="2"/>
              <a:chOff x="9725" y="6478"/>
              <a:chExt cx="1767" cy="2"/>
            </a:xfrm>
          </p:grpSpPr>
          <p:sp>
            <p:nvSpPr>
              <p:cNvPr id="8200" name="Freeform 46">
                <a:extLst>
                  <a:ext uri="{FF2B5EF4-FFF2-40B4-BE49-F238E27FC236}">
                    <a16:creationId xmlns:a16="http://schemas.microsoft.com/office/drawing/2014/main" id="{2D16C792-EEC4-49C2-AC74-AD859358F8DF}"/>
                  </a:ext>
                </a:extLst>
              </p:cNvPr>
              <p:cNvSpPr>
                <a:spLocks/>
              </p:cNvSpPr>
              <p:nvPr/>
            </p:nvSpPr>
            <p:spPr bwMode="auto">
              <a:xfrm>
                <a:off x="9725" y="6478"/>
                <a:ext cx="1767" cy="2"/>
              </a:xfrm>
              <a:custGeom>
                <a:avLst/>
                <a:gdLst>
                  <a:gd name="T0" fmla="+- 0 9725 9725"/>
                  <a:gd name="T1" fmla="*/ T0 w 1767"/>
                  <a:gd name="T2" fmla="+- 0 11492 9725"/>
                  <a:gd name="T3" fmla="*/ T2 w 1767"/>
                </a:gdLst>
                <a:ahLst/>
                <a:cxnLst>
                  <a:cxn ang="0">
                    <a:pos x="T1" y="0"/>
                  </a:cxn>
                  <a:cxn ang="0">
                    <a:pos x="T3" y="0"/>
                  </a:cxn>
                </a:cxnLst>
                <a:rect l="0" t="0" r="r" b="b"/>
                <a:pathLst>
                  <a:path w="1767">
                    <a:moveTo>
                      <a:pt x="0" y="0"/>
                    </a:moveTo>
                    <a:lnTo>
                      <a:pt x="1767"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54" name="Group 47">
              <a:extLst>
                <a:ext uri="{FF2B5EF4-FFF2-40B4-BE49-F238E27FC236}">
                  <a16:creationId xmlns:a16="http://schemas.microsoft.com/office/drawing/2014/main" id="{7ECA2453-9B17-4B1E-BB96-4FAAE0AEE681}"/>
                </a:ext>
              </a:extLst>
            </p:cNvPr>
            <p:cNvGrpSpPr>
              <a:grpSpLocks/>
            </p:cNvGrpSpPr>
            <p:nvPr/>
          </p:nvGrpSpPr>
          <p:grpSpPr bwMode="auto">
            <a:xfrm>
              <a:off x="6790" y="6781"/>
              <a:ext cx="4702" cy="2"/>
              <a:chOff x="6790" y="6781"/>
              <a:chExt cx="4702" cy="2"/>
            </a:xfrm>
          </p:grpSpPr>
          <p:sp>
            <p:nvSpPr>
              <p:cNvPr id="8199" name="Freeform 48">
                <a:extLst>
                  <a:ext uri="{FF2B5EF4-FFF2-40B4-BE49-F238E27FC236}">
                    <a16:creationId xmlns:a16="http://schemas.microsoft.com/office/drawing/2014/main" id="{2F6F7447-34D6-410A-A7E4-C08A74F1896C}"/>
                  </a:ext>
                </a:extLst>
              </p:cNvPr>
              <p:cNvSpPr>
                <a:spLocks/>
              </p:cNvSpPr>
              <p:nvPr/>
            </p:nvSpPr>
            <p:spPr bwMode="auto">
              <a:xfrm>
                <a:off x="6790" y="6781"/>
                <a:ext cx="4702" cy="2"/>
              </a:xfrm>
              <a:custGeom>
                <a:avLst/>
                <a:gdLst>
                  <a:gd name="T0" fmla="+- 0 6790 6790"/>
                  <a:gd name="T1" fmla="*/ T0 w 4702"/>
                  <a:gd name="T2" fmla="+- 0 11492 6790"/>
                  <a:gd name="T3" fmla="*/ T2 w 4702"/>
                </a:gdLst>
                <a:ahLst/>
                <a:cxnLst>
                  <a:cxn ang="0">
                    <a:pos x="T1" y="0"/>
                  </a:cxn>
                  <a:cxn ang="0">
                    <a:pos x="T3" y="0"/>
                  </a:cxn>
                </a:cxnLst>
                <a:rect l="0" t="0" r="r" b="b"/>
                <a:pathLst>
                  <a:path w="4702">
                    <a:moveTo>
                      <a:pt x="0" y="0"/>
                    </a:moveTo>
                    <a:lnTo>
                      <a:pt x="4702" y="0"/>
                    </a:lnTo>
                  </a:path>
                </a:pathLst>
              </a:custGeom>
              <a:noFill/>
              <a:ln w="12701">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55" name="Group 49">
              <a:extLst>
                <a:ext uri="{FF2B5EF4-FFF2-40B4-BE49-F238E27FC236}">
                  <a16:creationId xmlns:a16="http://schemas.microsoft.com/office/drawing/2014/main" id="{D06DC125-6D9E-495B-8E96-4AA48242025F}"/>
                </a:ext>
              </a:extLst>
            </p:cNvPr>
            <p:cNvGrpSpPr>
              <a:grpSpLocks/>
            </p:cNvGrpSpPr>
            <p:nvPr/>
          </p:nvGrpSpPr>
          <p:grpSpPr bwMode="auto">
            <a:xfrm>
              <a:off x="6790" y="7231"/>
              <a:ext cx="4702" cy="2"/>
              <a:chOff x="6790" y="7231"/>
              <a:chExt cx="4702" cy="2"/>
            </a:xfrm>
          </p:grpSpPr>
          <p:sp>
            <p:nvSpPr>
              <p:cNvPr id="8198" name="Freeform 50">
                <a:extLst>
                  <a:ext uri="{FF2B5EF4-FFF2-40B4-BE49-F238E27FC236}">
                    <a16:creationId xmlns:a16="http://schemas.microsoft.com/office/drawing/2014/main" id="{7545F79C-7CBB-4C6D-8017-BE02C5B74175}"/>
                  </a:ext>
                </a:extLst>
              </p:cNvPr>
              <p:cNvSpPr>
                <a:spLocks/>
              </p:cNvSpPr>
              <p:nvPr/>
            </p:nvSpPr>
            <p:spPr bwMode="auto">
              <a:xfrm>
                <a:off x="6790" y="7231"/>
                <a:ext cx="4702" cy="2"/>
              </a:xfrm>
              <a:custGeom>
                <a:avLst/>
                <a:gdLst>
                  <a:gd name="T0" fmla="+- 0 6790 6790"/>
                  <a:gd name="T1" fmla="*/ T0 w 4702"/>
                  <a:gd name="T2" fmla="+- 0 11492 6790"/>
                  <a:gd name="T3" fmla="*/ T2 w 4702"/>
                </a:gdLst>
                <a:ahLst/>
                <a:cxnLst>
                  <a:cxn ang="0">
                    <a:pos x="T1" y="0"/>
                  </a:cxn>
                  <a:cxn ang="0">
                    <a:pos x="T3" y="0"/>
                  </a:cxn>
                </a:cxnLst>
                <a:rect l="0" t="0" r="r" b="b"/>
                <a:pathLst>
                  <a:path w="4702">
                    <a:moveTo>
                      <a:pt x="0" y="0"/>
                    </a:moveTo>
                    <a:lnTo>
                      <a:pt x="4702" y="0"/>
                    </a:lnTo>
                  </a:path>
                </a:pathLst>
              </a:custGeom>
              <a:noFill/>
              <a:ln w="12701">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56" name="Group 51">
              <a:extLst>
                <a:ext uri="{FF2B5EF4-FFF2-40B4-BE49-F238E27FC236}">
                  <a16:creationId xmlns:a16="http://schemas.microsoft.com/office/drawing/2014/main" id="{20098F09-94D1-456A-9DF8-BB5C96B730B1}"/>
                </a:ext>
              </a:extLst>
            </p:cNvPr>
            <p:cNvGrpSpPr>
              <a:grpSpLocks/>
            </p:cNvGrpSpPr>
            <p:nvPr/>
          </p:nvGrpSpPr>
          <p:grpSpPr bwMode="auto">
            <a:xfrm>
              <a:off x="6790" y="7753"/>
              <a:ext cx="4702" cy="2"/>
              <a:chOff x="6790" y="7753"/>
              <a:chExt cx="4702" cy="2"/>
            </a:xfrm>
          </p:grpSpPr>
          <p:sp>
            <p:nvSpPr>
              <p:cNvPr id="8197" name="Freeform 52">
                <a:extLst>
                  <a:ext uri="{FF2B5EF4-FFF2-40B4-BE49-F238E27FC236}">
                    <a16:creationId xmlns:a16="http://schemas.microsoft.com/office/drawing/2014/main" id="{AC0C1E5E-27D3-49B3-A604-097A68F49FC9}"/>
                  </a:ext>
                </a:extLst>
              </p:cNvPr>
              <p:cNvSpPr>
                <a:spLocks/>
              </p:cNvSpPr>
              <p:nvPr/>
            </p:nvSpPr>
            <p:spPr bwMode="auto">
              <a:xfrm>
                <a:off x="6790" y="7753"/>
                <a:ext cx="4702" cy="2"/>
              </a:xfrm>
              <a:custGeom>
                <a:avLst/>
                <a:gdLst>
                  <a:gd name="T0" fmla="+- 0 6790 6790"/>
                  <a:gd name="T1" fmla="*/ T0 w 4702"/>
                  <a:gd name="T2" fmla="+- 0 11492 6790"/>
                  <a:gd name="T3" fmla="*/ T2 w 4702"/>
                </a:gdLst>
                <a:ahLst/>
                <a:cxnLst>
                  <a:cxn ang="0">
                    <a:pos x="T1" y="0"/>
                  </a:cxn>
                  <a:cxn ang="0">
                    <a:pos x="T3" y="0"/>
                  </a:cxn>
                </a:cxnLst>
                <a:rect l="0" t="0" r="r" b="b"/>
                <a:pathLst>
                  <a:path w="4702">
                    <a:moveTo>
                      <a:pt x="0" y="0"/>
                    </a:moveTo>
                    <a:lnTo>
                      <a:pt x="4702" y="0"/>
                    </a:lnTo>
                  </a:path>
                </a:pathLst>
              </a:custGeom>
              <a:noFill/>
              <a:ln w="12701">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57" name="Group 53">
              <a:extLst>
                <a:ext uri="{FF2B5EF4-FFF2-40B4-BE49-F238E27FC236}">
                  <a16:creationId xmlns:a16="http://schemas.microsoft.com/office/drawing/2014/main" id="{9F2F3DC2-E453-45CF-855A-C7C8ADC09C41}"/>
                </a:ext>
              </a:extLst>
            </p:cNvPr>
            <p:cNvGrpSpPr>
              <a:grpSpLocks/>
            </p:cNvGrpSpPr>
            <p:nvPr/>
          </p:nvGrpSpPr>
          <p:grpSpPr bwMode="auto">
            <a:xfrm>
              <a:off x="6790" y="8274"/>
              <a:ext cx="4702" cy="2"/>
              <a:chOff x="6790" y="8274"/>
              <a:chExt cx="4702" cy="2"/>
            </a:xfrm>
          </p:grpSpPr>
          <p:sp>
            <p:nvSpPr>
              <p:cNvPr id="8194" name="Freeform 54">
                <a:extLst>
                  <a:ext uri="{FF2B5EF4-FFF2-40B4-BE49-F238E27FC236}">
                    <a16:creationId xmlns:a16="http://schemas.microsoft.com/office/drawing/2014/main" id="{1F140935-71F2-477D-A57B-497429EE9655}"/>
                  </a:ext>
                </a:extLst>
              </p:cNvPr>
              <p:cNvSpPr>
                <a:spLocks/>
              </p:cNvSpPr>
              <p:nvPr/>
            </p:nvSpPr>
            <p:spPr bwMode="auto">
              <a:xfrm>
                <a:off x="6790" y="8274"/>
                <a:ext cx="4702" cy="2"/>
              </a:xfrm>
              <a:custGeom>
                <a:avLst/>
                <a:gdLst>
                  <a:gd name="T0" fmla="+- 0 6790 6790"/>
                  <a:gd name="T1" fmla="*/ T0 w 4702"/>
                  <a:gd name="T2" fmla="+- 0 11492 6790"/>
                  <a:gd name="T3" fmla="*/ T2 w 4702"/>
                </a:gdLst>
                <a:ahLst/>
                <a:cxnLst>
                  <a:cxn ang="0">
                    <a:pos x="T1" y="0"/>
                  </a:cxn>
                  <a:cxn ang="0">
                    <a:pos x="T3" y="0"/>
                  </a:cxn>
                </a:cxnLst>
                <a:rect l="0" t="0" r="r" b="b"/>
                <a:pathLst>
                  <a:path w="4702">
                    <a:moveTo>
                      <a:pt x="0" y="0"/>
                    </a:moveTo>
                    <a:lnTo>
                      <a:pt x="4702"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58" name="Group 55">
              <a:extLst>
                <a:ext uri="{FF2B5EF4-FFF2-40B4-BE49-F238E27FC236}">
                  <a16:creationId xmlns:a16="http://schemas.microsoft.com/office/drawing/2014/main" id="{024EBE35-B740-4EEC-9E22-0A8D8B457E8E}"/>
                </a:ext>
              </a:extLst>
            </p:cNvPr>
            <p:cNvGrpSpPr>
              <a:grpSpLocks/>
            </p:cNvGrpSpPr>
            <p:nvPr/>
          </p:nvGrpSpPr>
          <p:grpSpPr bwMode="auto">
            <a:xfrm>
              <a:off x="6750" y="2785"/>
              <a:ext cx="4782" cy="2"/>
              <a:chOff x="6750" y="2785"/>
              <a:chExt cx="4782" cy="2"/>
            </a:xfrm>
          </p:grpSpPr>
          <p:sp>
            <p:nvSpPr>
              <p:cNvPr id="8193" name="Freeform 56">
                <a:extLst>
                  <a:ext uri="{FF2B5EF4-FFF2-40B4-BE49-F238E27FC236}">
                    <a16:creationId xmlns:a16="http://schemas.microsoft.com/office/drawing/2014/main" id="{3588F86B-F175-44F0-8150-4AD5C071DB68}"/>
                  </a:ext>
                </a:extLst>
              </p:cNvPr>
              <p:cNvSpPr>
                <a:spLocks/>
              </p:cNvSpPr>
              <p:nvPr/>
            </p:nvSpPr>
            <p:spPr bwMode="auto">
              <a:xfrm>
                <a:off x="6750" y="2785"/>
                <a:ext cx="4782" cy="2"/>
              </a:xfrm>
              <a:custGeom>
                <a:avLst/>
                <a:gdLst>
                  <a:gd name="T0" fmla="+- 0 6750 6750"/>
                  <a:gd name="T1" fmla="*/ T0 w 4782"/>
                  <a:gd name="T2" fmla="+- 0 11532 6750"/>
                  <a:gd name="T3" fmla="*/ T2 w 4782"/>
                </a:gdLst>
                <a:ahLst/>
                <a:cxnLst>
                  <a:cxn ang="0">
                    <a:pos x="T1" y="0"/>
                  </a:cxn>
                  <a:cxn ang="0">
                    <a:pos x="T3" y="0"/>
                  </a:cxn>
                </a:cxnLst>
                <a:rect l="0" t="0" r="r" b="b"/>
                <a:pathLst>
                  <a:path w="4782">
                    <a:moveTo>
                      <a:pt x="0" y="0"/>
                    </a:moveTo>
                    <a:lnTo>
                      <a:pt x="4782" y="0"/>
                    </a:lnTo>
                  </a:path>
                </a:pathLst>
              </a:custGeom>
              <a:noFill/>
              <a:ln w="254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59" name="Group 57">
              <a:extLst>
                <a:ext uri="{FF2B5EF4-FFF2-40B4-BE49-F238E27FC236}">
                  <a16:creationId xmlns:a16="http://schemas.microsoft.com/office/drawing/2014/main" id="{E7C80BC2-4833-49A7-BF97-9FC0495C6D32}"/>
                </a:ext>
              </a:extLst>
            </p:cNvPr>
            <p:cNvGrpSpPr>
              <a:grpSpLocks/>
            </p:cNvGrpSpPr>
            <p:nvPr/>
          </p:nvGrpSpPr>
          <p:grpSpPr bwMode="auto">
            <a:xfrm>
              <a:off x="6770" y="2805"/>
              <a:ext cx="2" cy="5969"/>
              <a:chOff x="6770" y="2805"/>
              <a:chExt cx="2" cy="5969"/>
            </a:xfrm>
          </p:grpSpPr>
          <p:sp>
            <p:nvSpPr>
              <p:cNvPr id="8192" name="Freeform 58">
                <a:extLst>
                  <a:ext uri="{FF2B5EF4-FFF2-40B4-BE49-F238E27FC236}">
                    <a16:creationId xmlns:a16="http://schemas.microsoft.com/office/drawing/2014/main" id="{B1F87CE7-BAEF-4F96-ACAF-F628A1E72734}"/>
                  </a:ext>
                </a:extLst>
              </p:cNvPr>
              <p:cNvSpPr>
                <a:spLocks/>
              </p:cNvSpPr>
              <p:nvPr/>
            </p:nvSpPr>
            <p:spPr bwMode="auto">
              <a:xfrm>
                <a:off x="6770" y="2805"/>
                <a:ext cx="2" cy="5969"/>
              </a:xfrm>
              <a:custGeom>
                <a:avLst/>
                <a:gdLst>
                  <a:gd name="T0" fmla="+- 0 2805 2805"/>
                  <a:gd name="T1" fmla="*/ 2805 h 5969"/>
                  <a:gd name="T2" fmla="+- 0 8774 2805"/>
                  <a:gd name="T3" fmla="*/ 8774 h 5969"/>
                </a:gdLst>
                <a:ahLst/>
                <a:cxnLst>
                  <a:cxn ang="0">
                    <a:pos x="0" y="T1"/>
                  </a:cxn>
                  <a:cxn ang="0">
                    <a:pos x="0" y="T3"/>
                  </a:cxn>
                </a:cxnLst>
                <a:rect l="0" t="0" r="r" b="b"/>
                <a:pathLst>
                  <a:path h="5969">
                    <a:moveTo>
                      <a:pt x="0" y="0"/>
                    </a:moveTo>
                    <a:lnTo>
                      <a:pt x="0" y="5969"/>
                    </a:lnTo>
                  </a:path>
                </a:pathLst>
              </a:custGeom>
              <a:noFill/>
              <a:ln w="254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60" name="Group 59">
              <a:extLst>
                <a:ext uri="{FF2B5EF4-FFF2-40B4-BE49-F238E27FC236}">
                  <a16:creationId xmlns:a16="http://schemas.microsoft.com/office/drawing/2014/main" id="{391664C9-4C7E-4ADC-B1A9-B481E73575F4}"/>
                </a:ext>
              </a:extLst>
            </p:cNvPr>
            <p:cNvGrpSpPr>
              <a:grpSpLocks/>
            </p:cNvGrpSpPr>
            <p:nvPr/>
          </p:nvGrpSpPr>
          <p:grpSpPr bwMode="auto">
            <a:xfrm>
              <a:off x="11512" y="2805"/>
              <a:ext cx="2" cy="5969"/>
              <a:chOff x="11512" y="2805"/>
              <a:chExt cx="2" cy="5969"/>
            </a:xfrm>
          </p:grpSpPr>
          <p:sp>
            <p:nvSpPr>
              <p:cNvPr id="63" name="Freeform 60">
                <a:extLst>
                  <a:ext uri="{FF2B5EF4-FFF2-40B4-BE49-F238E27FC236}">
                    <a16:creationId xmlns:a16="http://schemas.microsoft.com/office/drawing/2014/main" id="{78C54454-C063-42C0-8776-455937CB9011}"/>
                  </a:ext>
                </a:extLst>
              </p:cNvPr>
              <p:cNvSpPr>
                <a:spLocks/>
              </p:cNvSpPr>
              <p:nvPr/>
            </p:nvSpPr>
            <p:spPr bwMode="auto">
              <a:xfrm>
                <a:off x="11512" y="2805"/>
                <a:ext cx="2" cy="5969"/>
              </a:xfrm>
              <a:custGeom>
                <a:avLst/>
                <a:gdLst>
                  <a:gd name="T0" fmla="+- 0 2805 2805"/>
                  <a:gd name="T1" fmla="*/ 2805 h 5969"/>
                  <a:gd name="T2" fmla="+- 0 8774 2805"/>
                  <a:gd name="T3" fmla="*/ 8774 h 5969"/>
                </a:gdLst>
                <a:ahLst/>
                <a:cxnLst>
                  <a:cxn ang="0">
                    <a:pos x="0" y="T1"/>
                  </a:cxn>
                  <a:cxn ang="0">
                    <a:pos x="0" y="T3"/>
                  </a:cxn>
                </a:cxnLst>
                <a:rect l="0" t="0" r="r" b="b"/>
                <a:pathLst>
                  <a:path h="5969">
                    <a:moveTo>
                      <a:pt x="0" y="0"/>
                    </a:moveTo>
                    <a:lnTo>
                      <a:pt x="0" y="5969"/>
                    </a:lnTo>
                  </a:path>
                </a:pathLst>
              </a:custGeom>
              <a:noFill/>
              <a:ln w="254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61" name="Group 61">
              <a:extLst>
                <a:ext uri="{FF2B5EF4-FFF2-40B4-BE49-F238E27FC236}">
                  <a16:creationId xmlns:a16="http://schemas.microsoft.com/office/drawing/2014/main" id="{E6E9792B-036E-4AB9-8C59-69B105A34742}"/>
                </a:ext>
              </a:extLst>
            </p:cNvPr>
            <p:cNvGrpSpPr>
              <a:grpSpLocks/>
            </p:cNvGrpSpPr>
            <p:nvPr/>
          </p:nvGrpSpPr>
          <p:grpSpPr bwMode="auto">
            <a:xfrm>
              <a:off x="6750" y="8794"/>
              <a:ext cx="4782" cy="2"/>
              <a:chOff x="6750" y="8794"/>
              <a:chExt cx="4782" cy="2"/>
            </a:xfrm>
          </p:grpSpPr>
          <p:sp>
            <p:nvSpPr>
              <p:cNvPr id="62" name="Freeform 62">
                <a:extLst>
                  <a:ext uri="{FF2B5EF4-FFF2-40B4-BE49-F238E27FC236}">
                    <a16:creationId xmlns:a16="http://schemas.microsoft.com/office/drawing/2014/main" id="{FBCA8D41-5F65-4CEE-86EC-E8628E66535D}"/>
                  </a:ext>
                </a:extLst>
              </p:cNvPr>
              <p:cNvSpPr>
                <a:spLocks/>
              </p:cNvSpPr>
              <p:nvPr/>
            </p:nvSpPr>
            <p:spPr bwMode="auto">
              <a:xfrm>
                <a:off x="6750" y="8794"/>
                <a:ext cx="4782" cy="2"/>
              </a:xfrm>
              <a:custGeom>
                <a:avLst/>
                <a:gdLst>
                  <a:gd name="T0" fmla="+- 0 6750 6750"/>
                  <a:gd name="T1" fmla="*/ T0 w 4782"/>
                  <a:gd name="T2" fmla="+- 0 11532 6750"/>
                  <a:gd name="T3" fmla="*/ T2 w 4782"/>
                </a:gdLst>
                <a:ahLst/>
                <a:cxnLst>
                  <a:cxn ang="0">
                    <a:pos x="T1" y="0"/>
                  </a:cxn>
                  <a:cxn ang="0">
                    <a:pos x="T3" y="0"/>
                  </a:cxn>
                </a:cxnLst>
                <a:rect l="0" t="0" r="r" b="b"/>
                <a:pathLst>
                  <a:path w="4782">
                    <a:moveTo>
                      <a:pt x="0" y="0"/>
                    </a:moveTo>
                    <a:lnTo>
                      <a:pt x="4782" y="0"/>
                    </a:lnTo>
                  </a:path>
                </a:pathLst>
              </a:custGeom>
              <a:noFill/>
              <a:ln w="254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sp>
        <p:nvSpPr>
          <p:cNvPr id="87" name="TextBox 86">
            <a:extLst>
              <a:ext uri="{FF2B5EF4-FFF2-40B4-BE49-F238E27FC236}">
                <a16:creationId xmlns:a16="http://schemas.microsoft.com/office/drawing/2014/main" id="{70A8A4C9-4AD8-4033-B22D-DA42DA528F69}"/>
              </a:ext>
            </a:extLst>
          </p:cNvPr>
          <p:cNvSpPr txBox="1"/>
          <p:nvPr/>
        </p:nvSpPr>
        <p:spPr>
          <a:xfrm>
            <a:off x="6370747" y="744455"/>
            <a:ext cx="4792938" cy="390363"/>
          </a:xfrm>
          <a:prstGeom prst="rect">
            <a:avLst/>
          </a:prstGeom>
          <a:noFill/>
        </p:spPr>
        <p:txBody>
          <a:bodyPr wrap="square">
            <a:spAutoFit/>
          </a:bodyPr>
          <a:lstStyle/>
          <a:p>
            <a:pPr marL="723265" algn="ctr">
              <a:lnSpc>
                <a:spcPct val="115000"/>
              </a:lnSpc>
              <a:spcAft>
                <a:spcPts val="1000"/>
              </a:spcAft>
            </a:pPr>
            <a:r>
              <a:rPr lang="en-US" sz="1800" b="1" dirty="0">
                <a:solidFill>
                  <a:srgbClr val="231F20"/>
                </a:solidFill>
                <a:effectLst/>
                <a:latin typeface="Arial" panose="020B0604020202020204" pitchFamily="34" charset="0"/>
                <a:ea typeface="Helvetica LT CYR"/>
                <a:cs typeface="Arial" panose="020B0604020202020204" pitchFamily="34" charset="0"/>
              </a:rPr>
              <a:t>PP4</a:t>
            </a:r>
            <a:r>
              <a:rPr lang="en-US" sz="1800" b="1" spc="50" dirty="0">
                <a:solidFill>
                  <a:srgbClr val="231F20"/>
                </a:solidFill>
                <a:effectLst/>
                <a:latin typeface="Arial" panose="020B0604020202020204" pitchFamily="34" charset="0"/>
                <a:ea typeface="Helvetica LT CYR"/>
                <a:cs typeface="Arial" panose="020B0604020202020204" pitchFamily="34" charset="0"/>
              </a:rPr>
              <a:t>0</a:t>
            </a:r>
            <a:r>
              <a:rPr lang="en-US" sz="1800" b="1" dirty="0">
                <a:solidFill>
                  <a:srgbClr val="231F20"/>
                </a:solidFill>
                <a:effectLst/>
                <a:latin typeface="Arial" panose="020B0604020202020204" pitchFamily="34" charset="0"/>
                <a:ea typeface="Helvetica LT CYR"/>
                <a:cs typeface="Arial" panose="020B0604020202020204" pitchFamily="34" charset="0"/>
              </a:rPr>
              <a:t>0 - G</a:t>
            </a:r>
            <a:r>
              <a:rPr lang="en-US" sz="1800" b="1" spc="-25" dirty="0">
                <a:solidFill>
                  <a:srgbClr val="231F20"/>
                </a:solidFill>
                <a:effectLst/>
                <a:latin typeface="Arial" panose="020B0604020202020204" pitchFamily="34" charset="0"/>
                <a:ea typeface="Helvetica LT CYR"/>
                <a:cs typeface="Arial" panose="020B0604020202020204" pitchFamily="34" charset="0"/>
              </a:rPr>
              <a:t>r</a:t>
            </a:r>
            <a:r>
              <a:rPr lang="en-US" sz="1800" b="1" dirty="0">
                <a:solidFill>
                  <a:srgbClr val="231F20"/>
                </a:solidFill>
                <a:effectLst/>
                <a:latin typeface="Arial" panose="020B0604020202020204" pitchFamily="34" charset="0"/>
                <a:ea typeface="Helvetica LT CYR"/>
                <a:cs typeface="Arial" panose="020B0604020202020204" pitchFamily="34" charset="0"/>
              </a:rPr>
              <a:t>ound D</a:t>
            </a:r>
            <a:r>
              <a:rPr lang="en-US" sz="1800" b="1" spc="-20" dirty="0">
                <a:solidFill>
                  <a:srgbClr val="231F20"/>
                </a:solidFill>
                <a:effectLst/>
                <a:latin typeface="Arial" panose="020B0604020202020204" pitchFamily="34" charset="0"/>
                <a:ea typeface="Helvetica LT CYR"/>
                <a:cs typeface="Arial" panose="020B0604020202020204" pitchFamily="34" charset="0"/>
              </a:rPr>
              <a:t>r</a:t>
            </a:r>
            <a:r>
              <a:rPr lang="en-US" sz="1800" b="1" dirty="0">
                <a:solidFill>
                  <a:srgbClr val="231F20"/>
                </a:solidFill>
                <a:effectLst/>
                <a:latin typeface="Arial" panose="020B0604020202020204" pitchFamily="34" charset="0"/>
                <a:ea typeface="Helvetica LT CYR"/>
                <a:cs typeface="Arial" panose="020B0604020202020204" pitchFamily="34" charset="0"/>
              </a:rPr>
              <a:t>i</a:t>
            </a:r>
            <a:r>
              <a:rPr lang="en-US" sz="1800" b="1" spc="-25" dirty="0">
                <a:solidFill>
                  <a:srgbClr val="231F20"/>
                </a:solidFill>
                <a:effectLst/>
                <a:latin typeface="Arial" panose="020B0604020202020204" pitchFamily="34" charset="0"/>
                <a:ea typeface="Helvetica LT CYR"/>
                <a:cs typeface="Arial" panose="020B0604020202020204" pitchFamily="34" charset="0"/>
              </a:rPr>
              <a:t>v</a:t>
            </a:r>
            <a:r>
              <a:rPr lang="en-US" sz="1800" b="1" dirty="0">
                <a:solidFill>
                  <a:srgbClr val="231F20"/>
                </a:solidFill>
                <a:effectLst/>
                <a:latin typeface="Arial" panose="020B0604020202020204" pitchFamily="34" charset="0"/>
                <a:ea typeface="Helvetica LT CYR"/>
                <a:cs typeface="Arial" panose="020B0604020202020204" pitchFamily="34" charset="0"/>
              </a:rPr>
              <a:t>e</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89" name="TextBox 88">
            <a:extLst>
              <a:ext uri="{FF2B5EF4-FFF2-40B4-BE49-F238E27FC236}">
                <a16:creationId xmlns:a16="http://schemas.microsoft.com/office/drawing/2014/main" id="{5E045C73-C068-4543-B041-B0C9EB9AE58B}"/>
              </a:ext>
            </a:extLst>
          </p:cNvPr>
          <p:cNvSpPr txBox="1"/>
          <p:nvPr/>
        </p:nvSpPr>
        <p:spPr>
          <a:xfrm>
            <a:off x="6170949" y="1180542"/>
            <a:ext cx="1662667" cy="523220"/>
          </a:xfrm>
          <a:prstGeom prst="rect">
            <a:avLst/>
          </a:prstGeom>
          <a:noFill/>
        </p:spPr>
        <p:txBody>
          <a:bodyPr wrap="square">
            <a:spAutoFit/>
          </a:bodyPr>
          <a:lstStyle/>
          <a:p>
            <a:pPr marL="130810" algn="ctr">
              <a:spcBef>
                <a:spcPts val="305"/>
              </a:spcBef>
              <a:spcAft>
                <a:spcPts val="1000"/>
              </a:spcAft>
            </a:pPr>
            <a:r>
              <a:rPr lang="en-US" sz="1400" b="1" dirty="0">
                <a:solidFill>
                  <a:srgbClr val="231F20"/>
                </a:solidFill>
                <a:effectLst/>
                <a:latin typeface="Arial" panose="020B0604020202020204" pitchFamily="34" charset="0"/>
                <a:ea typeface="Helvetica LT CYR"/>
                <a:cs typeface="Arial" panose="020B0604020202020204" pitchFamily="34" charset="0"/>
              </a:rPr>
              <a:t>Ti</a:t>
            </a:r>
            <a:r>
              <a:rPr lang="en-US" sz="1400" b="1" spc="-20" dirty="0">
                <a:solidFill>
                  <a:srgbClr val="231F20"/>
                </a:solidFill>
                <a:effectLst/>
                <a:latin typeface="Arial" panose="020B0604020202020204" pitchFamily="34" charset="0"/>
                <a:ea typeface="Helvetica LT CYR"/>
                <a:cs typeface="Arial" panose="020B0604020202020204" pitchFamily="34" charset="0"/>
              </a:rPr>
              <a:t>r</a:t>
            </a:r>
            <a:r>
              <a:rPr lang="en-US" sz="1400" b="1" dirty="0">
                <a:solidFill>
                  <a:srgbClr val="231F20"/>
                </a:solidFill>
                <a:effectLst/>
                <a:latin typeface="Arial" panose="020B0604020202020204" pitchFamily="34" charset="0"/>
                <a:ea typeface="Helvetica LT CYR"/>
                <a:cs typeface="Arial" panose="020B0604020202020204" pitchFamily="34" charset="0"/>
              </a:rPr>
              <a:t>e Si</a:t>
            </a:r>
            <a:r>
              <a:rPr lang="en-US" sz="1400" b="1" spc="-10" dirty="0">
                <a:solidFill>
                  <a:srgbClr val="231F20"/>
                </a:solidFill>
                <a:effectLst/>
                <a:latin typeface="Arial" panose="020B0604020202020204" pitchFamily="34" charset="0"/>
                <a:ea typeface="Helvetica LT CYR"/>
                <a:cs typeface="Arial" panose="020B0604020202020204" pitchFamily="34" charset="0"/>
              </a:rPr>
              <a:t>z</a:t>
            </a:r>
            <a:r>
              <a:rPr lang="en-US" sz="1400" b="1" spc="-10" dirty="0">
                <a:solidFill>
                  <a:srgbClr val="231F20"/>
                </a:solidFill>
                <a:latin typeface="Arial" panose="020B0604020202020204" pitchFamily="34" charset="0"/>
                <a:ea typeface="Helvetica LT CYR"/>
                <a:cs typeface="Arial" panose="020B0604020202020204" pitchFamily="34" charset="0"/>
              </a:rPr>
              <a:t>e  </a:t>
            </a:r>
            <a:r>
              <a:rPr lang="en-CA" sz="1400" b="1" dirty="0">
                <a:solidFill>
                  <a:srgbClr val="231F20"/>
                </a:solidFill>
                <a:latin typeface="Arial" panose="020B0604020202020204" pitchFamily="34" charset="0"/>
                <a:ea typeface="Helvetica LT CYR"/>
                <a:cs typeface="Arial" panose="020B0604020202020204" pitchFamily="34" charset="0"/>
              </a:rPr>
              <a:t> (Good Year)</a:t>
            </a:r>
          </a:p>
        </p:txBody>
      </p:sp>
      <p:sp>
        <p:nvSpPr>
          <p:cNvPr id="91" name="TextBox 90">
            <a:extLst>
              <a:ext uri="{FF2B5EF4-FFF2-40B4-BE49-F238E27FC236}">
                <a16:creationId xmlns:a16="http://schemas.microsoft.com/office/drawing/2014/main" id="{BEC19CBB-E468-468C-A5F4-36C274C13C1C}"/>
              </a:ext>
            </a:extLst>
          </p:cNvPr>
          <p:cNvSpPr txBox="1"/>
          <p:nvPr/>
        </p:nvSpPr>
        <p:spPr>
          <a:xfrm>
            <a:off x="7681967" y="1155929"/>
            <a:ext cx="1065907" cy="568185"/>
          </a:xfrm>
          <a:prstGeom prst="rect">
            <a:avLst/>
          </a:prstGeom>
          <a:noFill/>
        </p:spPr>
        <p:txBody>
          <a:bodyPr wrap="square">
            <a:spAutoFit/>
          </a:bodyPr>
          <a:lstStyle/>
          <a:p>
            <a:pPr marL="186690">
              <a:lnSpc>
                <a:spcPct val="115000"/>
              </a:lnSpc>
              <a:spcBef>
                <a:spcPts val="185"/>
              </a:spcBef>
              <a:spcAft>
                <a:spcPts val="1000"/>
              </a:spcAft>
            </a:pPr>
            <a:r>
              <a:rPr lang="en-US" sz="1400" b="1" dirty="0">
                <a:solidFill>
                  <a:srgbClr val="231F20"/>
                </a:solidFill>
                <a:effectLst/>
                <a:latin typeface="Arial" panose="020B0604020202020204" pitchFamily="34" charset="0"/>
                <a:ea typeface="Helvetica LT CYR"/>
                <a:cs typeface="Arial" panose="020B0604020202020204" pitchFamily="34" charset="0"/>
              </a:rPr>
              <a:t>Ti</a:t>
            </a:r>
            <a:r>
              <a:rPr lang="en-US" sz="1400" b="1" spc="-20" dirty="0">
                <a:solidFill>
                  <a:srgbClr val="231F20"/>
                </a:solidFill>
                <a:effectLst/>
                <a:latin typeface="Arial" panose="020B0604020202020204" pitchFamily="34" charset="0"/>
                <a:ea typeface="Helvetica LT CYR"/>
                <a:cs typeface="Arial" panose="020B0604020202020204" pitchFamily="34" charset="0"/>
              </a:rPr>
              <a:t>r</a:t>
            </a:r>
            <a:r>
              <a:rPr lang="en-US" sz="1400" b="1" dirty="0">
                <a:solidFill>
                  <a:srgbClr val="231F20"/>
                </a:solidFill>
                <a:effectLst/>
                <a:latin typeface="Arial" panose="020B0604020202020204" pitchFamily="34" charset="0"/>
                <a:ea typeface="Helvetica LT CYR"/>
                <a:cs typeface="Arial" panose="020B0604020202020204" pitchFamily="34" charset="0"/>
              </a:rPr>
              <a:t>e Style </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93" name="TextBox 92">
            <a:extLst>
              <a:ext uri="{FF2B5EF4-FFF2-40B4-BE49-F238E27FC236}">
                <a16:creationId xmlns:a16="http://schemas.microsoft.com/office/drawing/2014/main" id="{E7E19119-82E6-4414-A34F-171B1EF5D00D}"/>
              </a:ext>
            </a:extLst>
          </p:cNvPr>
          <p:cNvSpPr txBox="1"/>
          <p:nvPr/>
        </p:nvSpPr>
        <p:spPr>
          <a:xfrm>
            <a:off x="8668912" y="1291850"/>
            <a:ext cx="1034733" cy="318998"/>
          </a:xfrm>
          <a:prstGeom prst="rect">
            <a:avLst/>
          </a:prstGeom>
          <a:noFill/>
        </p:spPr>
        <p:txBody>
          <a:bodyPr wrap="square">
            <a:spAutoFit/>
          </a:bodyPr>
          <a:lstStyle/>
          <a:p>
            <a:pPr marL="51435">
              <a:lnSpc>
                <a:spcPct val="115000"/>
              </a:lnSpc>
              <a:spcAft>
                <a:spcPts val="1000"/>
              </a:spcAft>
            </a:pPr>
            <a:r>
              <a:rPr lang="en-US" sz="1400" b="1" dirty="0">
                <a:solidFill>
                  <a:srgbClr val="231F20"/>
                </a:solidFill>
                <a:effectLst/>
                <a:latin typeface="Arial" panose="020B0604020202020204" pitchFamily="34" charset="0"/>
                <a:ea typeface="Helvetica LT CYR"/>
                <a:cs typeface="Arial" panose="020B0604020202020204" pitchFamily="34" charset="0"/>
              </a:rPr>
              <a:t>Rating</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95" name="TextBox 94">
            <a:extLst>
              <a:ext uri="{FF2B5EF4-FFF2-40B4-BE49-F238E27FC236}">
                <a16:creationId xmlns:a16="http://schemas.microsoft.com/office/drawing/2014/main" id="{FE0B7675-B022-4400-9242-D369F041A561}"/>
              </a:ext>
            </a:extLst>
          </p:cNvPr>
          <p:cNvSpPr txBox="1"/>
          <p:nvPr/>
        </p:nvSpPr>
        <p:spPr>
          <a:xfrm>
            <a:off x="9450058" y="1292280"/>
            <a:ext cx="1029336" cy="318998"/>
          </a:xfrm>
          <a:prstGeom prst="rect">
            <a:avLst/>
          </a:prstGeom>
          <a:noFill/>
        </p:spPr>
        <p:txBody>
          <a:bodyPr wrap="square">
            <a:spAutoFit/>
          </a:bodyPr>
          <a:lstStyle/>
          <a:p>
            <a:pPr marL="52070">
              <a:lnSpc>
                <a:spcPct val="115000"/>
              </a:lnSpc>
              <a:spcAft>
                <a:spcPts val="1000"/>
              </a:spcAft>
            </a:pPr>
            <a:r>
              <a:rPr lang="en-US" sz="1400" b="1" spc="-20" dirty="0">
                <a:solidFill>
                  <a:srgbClr val="231F20"/>
                </a:solidFill>
                <a:effectLst/>
                <a:latin typeface="Arial" panose="020B0604020202020204" pitchFamily="34" charset="0"/>
                <a:ea typeface="Helvetica LT CYR"/>
                <a:cs typeface="Arial" panose="020B0604020202020204" pitchFamily="34" charset="0"/>
              </a:rPr>
              <a:t>Pr</a:t>
            </a:r>
            <a:r>
              <a:rPr lang="en-US" sz="1400" b="1" dirty="0">
                <a:solidFill>
                  <a:srgbClr val="231F20"/>
                </a:solidFill>
                <a:effectLst/>
                <a:latin typeface="Arial" panose="020B0604020202020204" pitchFamily="34" charset="0"/>
                <a:ea typeface="Helvetica LT CYR"/>
                <a:cs typeface="Arial" panose="020B0604020202020204" pitchFamily="34" charset="0"/>
              </a:rPr>
              <a:t>essu</a:t>
            </a:r>
            <a:r>
              <a:rPr lang="en-US" sz="1400" b="1" spc="-20" dirty="0">
                <a:solidFill>
                  <a:srgbClr val="231F20"/>
                </a:solidFill>
                <a:effectLst/>
                <a:latin typeface="Arial" panose="020B0604020202020204" pitchFamily="34" charset="0"/>
                <a:ea typeface="Helvetica LT CYR"/>
                <a:cs typeface="Arial" panose="020B0604020202020204" pitchFamily="34" charset="0"/>
              </a:rPr>
              <a:t>r</a:t>
            </a:r>
            <a:r>
              <a:rPr lang="en-US" sz="1400" b="1" dirty="0">
                <a:solidFill>
                  <a:srgbClr val="231F20"/>
                </a:solidFill>
                <a:effectLst/>
                <a:latin typeface="Arial" panose="020B0604020202020204" pitchFamily="34" charset="0"/>
                <a:ea typeface="Helvetica LT CYR"/>
                <a:cs typeface="Arial" panose="020B0604020202020204" pitchFamily="34" charset="0"/>
              </a:rPr>
              <a:t>e</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97" name="TextBox 96">
            <a:extLst>
              <a:ext uri="{FF2B5EF4-FFF2-40B4-BE49-F238E27FC236}">
                <a16:creationId xmlns:a16="http://schemas.microsoft.com/office/drawing/2014/main" id="{1CE39895-A53C-4EE3-94C0-59FB8BF7A73C}"/>
              </a:ext>
            </a:extLst>
          </p:cNvPr>
          <p:cNvSpPr txBox="1"/>
          <p:nvPr/>
        </p:nvSpPr>
        <p:spPr>
          <a:xfrm>
            <a:off x="10456206" y="1278632"/>
            <a:ext cx="1149811" cy="318998"/>
          </a:xfrm>
          <a:prstGeom prst="rect">
            <a:avLst/>
          </a:prstGeom>
          <a:noFill/>
        </p:spPr>
        <p:txBody>
          <a:bodyPr wrap="square">
            <a:spAutoFit/>
          </a:bodyPr>
          <a:lstStyle/>
          <a:p>
            <a:pPr marL="50800">
              <a:lnSpc>
                <a:spcPct val="115000"/>
              </a:lnSpc>
              <a:spcAft>
                <a:spcPts val="1000"/>
              </a:spcAft>
            </a:pPr>
            <a:r>
              <a:rPr lang="en-US" sz="1400" b="1" dirty="0">
                <a:solidFill>
                  <a:srgbClr val="231F20"/>
                </a:solidFill>
                <a:effectLst/>
                <a:latin typeface="Arial" panose="020B0604020202020204" pitchFamily="34" charset="0"/>
                <a:ea typeface="Helvetica LT CYR"/>
                <a:cs typeface="Arial" panose="020B0604020202020204" pitchFamily="34" charset="0"/>
              </a:rPr>
              <a:t>PP4</a:t>
            </a:r>
            <a:r>
              <a:rPr lang="en-US" sz="1400" b="1" spc="40" dirty="0">
                <a:solidFill>
                  <a:srgbClr val="231F20"/>
                </a:solidFill>
                <a:effectLst/>
                <a:latin typeface="Arial" panose="020B0604020202020204" pitchFamily="34" charset="0"/>
                <a:ea typeface="Helvetica LT CYR"/>
                <a:cs typeface="Arial" panose="020B0604020202020204" pitchFamily="34" charset="0"/>
              </a:rPr>
              <a:t>0</a:t>
            </a:r>
            <a:r>
              <a:rPr lang="en-US" sz="1400" b="1" dirty="0">
                <a:solidFill>
                  <a:srgbClr val="231F20"/>
                </a:solidFill>
                <a:effectLst/>
                <a:latin typeface="Arial" panose="020B0604020202020204" pitchFamily="34" charset="0"/>
                <a:ea typeface="Helvetica LT CYR"/>
                <a:cs typeface="Arial" panose="020B0604020202020204" pitchFamily="34" charset="0"/>
              </a:rPr>
              <a:t>0</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99" name="TextBox 98">
            <a:extLst>
              <a:ext uri="{FF2B5EF4-FFF2-40B4-BE49-F238E27FC236}">
                <a16:creationId xmlns:a16="http://schemas.microsoft.com/office/drawing/2014/main" id="{BEDDF033-4F6F-4A94-9021-35CFFE18C2E3}"/>
              </a:ext>
            </a:extLst>
          </p:cNvPr>
          <p:cNvSpPr txBox="1"/>
          <p:nvPr/>
        </p:nvSpPr>
        <p:spPr>
          <a:xfrm>
            <a:off x="6476909" y="1811548"/>
            <a:ext cx="1226236" cy="318998"/>
          </a:xfrm>
          <a:prstGeom prst="rect">
            <a:avLst/>
          </a:prstGeom>
          <a:noFill/>
        </p:spPr>
        <p:txBody>
          <a:bodyPr wrap="square">
            <a:spAutoFit/>
          </a:bodyPr>
          <a:lstStyle/>
          <a:p>
            <a:pPr marL="79375">
              <a:lnSpc>
                <a:spcPct val="115000"/>
              </a:lnSpc>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800/65R32</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1" name="TextBox 100">
            <a:extLst>
              <a:ext uri="{FF2B5EF4-FFF2-40B4-BE49-F238E27FC236}">
                <a16:creationId xmlns:a16="http://schemas.microsoft.com/office/drawing/2014/main" id="{F9704F6E-0A54-4419-8C71-E39D5A279D13}"/>
              </a:ext>
            </a:extLst>
          </p:cNvPr>
          <p:cNvSpPr txBox="1"/>
          <p:nvPr/>
        </p:nvSpPr>
        <p:spPr>
          <a:xfrm>
            <a:off x="6420244" y="2245292"/>
            <a:ext cx="1285417" cy="814518"/>
          </a:xfrm>
          <a:prstGeom prst="rect">
            <a:avLst/>
          </a:prstGeom>
          <a:noFill/>
        </p:spPr>
        <p:txBody>
          <a:bodyPr wrap="square">
            <a:spAutoFit/>
          </a:bodyPr>
          <a:lstStyle/>
          <a:p>
            <a:pPr marL="78740">
              <a:lnSpc>
                <a:spcPct val="115000"/>
              </a:lnSpc>
              <a:spcAft>
                <a:spcPts val="1000"/>
              </a:spcAft>
            </a:pPr>
            <a:r>
              <a:rPr lang="en-US" sz="1400" b="1" dirty="0">
                <a:solidFill>
                  <a:srgbClr val="231F20"/>
                </a:solidFill>
                <a:effectLst/>
                <a:latin typeface="Arial" panose="020B0604020202020204" pitchFamily="34" charset="0"/>
                <a:ea typeface="Helvetica LT CYR"/>
                <a:cs typeface="Arial" panose="020B0604020202020204" pitchFamily="34" charset="0"/>
              </a:rPr>
              <a:t>No B</a:t>
            </a:r>
            <a:r>
              <a:rPr lang="en-US" sz="1400" b="1" spc="-20" dirty="0">
                <a:solidFill>
                  <a:srgbClr val="231F20"/>
                </a:solidFill>
                <a:effectLst/>
                <a:latin typeface="Arial" panose="020B0604020202020204" pitchFamily="34" charset="0"/>
                <a:ea typeface="Helvetica LT CYR"/>
                <a:cs typeface="Arial" panose="020B0604020202020204" pitchFamily="34" charset="0"/>
              </a:rPr>
              <a:t>r</a:t>
            </a:r>
            <a:r>
              <a:rPr lang="en-US" sz="1400" b="1" dirty="0">
                <a:solidFill>
                  <a:srgbClr val="231F20"/>
                </a:solidFill>
                <a:effectLst/>
                <a:latin typeface="Arial" panose="020B0604020202020204" pitchFamily="34" charset="0"/>
                <a:ea typeface="Helvetica LT CYR"/>
                <a:cs typeface="Arial" panose="020B0604020202020204" pitchFamily="34" charset="0"/>
              </a:rPr>
              <a:t>a</a:t>
            </a:r>
            <a:r>
              <a:rPr lang="en-US" sz="1400" b="1" spc="-20" dirty="0">
                <a:solidFill>
                  <a:srgbClr val="231F20"/>
                </a:solidFill>
                <a:effectLst/>
                <a:latin typeface="Arial" panose="020B0604020202020204" pitchFamily="34" charset="0"/>
                <a:ea typeface="Helvetica LT CYR"/>
                <a:cs typeface="Arial" panose="020B0604020202020204" pitchFamily="34" charset="0"/>
              </a:rPr>
              <a:t>k</a:t>
            </a:r>
            <a:r>
              <a:rPr lang="en-US" sz="1400" b="1" dirty="0">
                <a:solidFill>
                  <a:srgbClr val="231F20"/>
                </a:solidFill>
                <a:effectLst/>
                <a:latin typeface="Arial" panose="020B0604020202020204" pitchFamily="34" charset="0"/>
                <a:ea typeface="Helvetica LT CYR"/>
                <a:cs typeface="Arial" panose="020B0604020202020204" pitchFamily="34" charset="0"/>
              </a:rPr>
              <a:t>es</a:t>
            </a:r>
            <a:r>
              <a:rPr lang="en-CA" sz="1400" b="1" dirty="0">
                <a:latin typeface="Arial" panose="020B0604020202020204" pitchFamily="34" charset="0"/>
                <a:ea typeface="Helvetica LT CYR"/>
                <a:cs typeface="Arial" panose="020B0604020202020204" pitchFamily="34" charset="0"/>
              </a:rPr>
              <a:t> </a:t>
            </a:r>
            <a:r>
              <a:rPr lang="en-US" sz="1400" dirty="0">
                <a:solidFill>
                  <a:srgbClr val="231F20"/>
                </a:solidFill>
                <a:effectLst/>
                <a:latin typeface="Arial" panose="020B0604020202020204" pitchFamily="34" charset="0"/>
                <a:ea typeface="Helvetica LT CYR"/>
                <a:cs typeface="Arial" panose="020B0604020202020204" pitchFamily="34" charset="0"/>
              </a:rPr>
              <a:t>800/65R32</a:t>
            </a:r>
            <a:r>
              <a:rPr lang="en-CA" sz="1400" dirty="0">
                <a:latin typeface="Arial" panose="020B0604020202020204" pitchFamily="34" charset="0"/>
                <a:ea typeface="Helvetica LT CYR"/>
                <a:cs typeface="Arial" panose="020B0604020202020204" pitchFamily="34" charset="0"/>
              </a:rPr>
              <a:t> </a:t>
            </a:r>
            <a:r>
              <a:rPr lang="en-US" sz="1400" spc="-15" dirty="0">
                <a:solidFill>
                  <a:srgbClr val="231F20"/>
                </a:solidFill>
                <a:effectLst/>
                <a:latin typeface="Arial" panose="020B0604020202020204" pitchFamily="34" charset="0"/>
                <a:ea typeface="Helvetica LT CYR"/>
                <a:cs typeface="Arial" panose="020B0604020202020204" pitchFamily="34" charset="0"/>
              </a:rPr>
              <a:t>D</a:t>
            </a:r>
            <a:r>
              <a:rPr lang="en-US" sz="1400" dirty="0">
                <a:solidFill>
                  <a:srgbClr val="231F20"/>
                </a:solidFill>
                <a:effectLst/>
                <a:latin typeface="Arial" panose="020B0604020202020204" pitchFamily="34" charset="0"/>
                <a:ea typeface="Helvetica LT CYR"/>
                <a:cs typeface="Arial" panose="020B0604020202020204" pitchFamily="34" charset="0"/>
              </a:rPr>
              <a:t>ual</a:t>
            </a:r>
            <a:r>
              <a:rPr lang="en-US" sz="1400" spc="-35" dirty="0">
                <a:solidFill>
                  <a:srgbClr val="231F20"/>
                </a:solidFill>
                <a:effectLst/>
                <a:latin typeface="Arial" panose="020B0604020202020204" pitchFamily="34" charset="0"/>
                <a:ea typeface="Helvetica LT CYR"/>
                <a:cs typeface="Arial" panose="020B0604020202020204" pitchFamily="34" charset="0"/>
              </a:rPr>
              <a:t> </a:t>
            </a:r>
            <a:r>
              <a:rPr lang="en-US" sz="1400" spc="-20" dirty="0">
                <a:solidFill>
                  <a:srgbClr val="231F20"/>
                </a:solidFill>
                <a:effectLst/>
                <a:latin typeface="Arial" panose="020B0604020202020204" pitchFamily="34" charset="0"/>
                <a:ea typeface="Helvetica LT CYR"/>
                <a:cs typeface="Arial" panose="020B0604020202020204" pitchFamily="34" charset="0"/>
              </a:rPr>
              <a:t>W</a:t>
            </a:r>
            <a:r>
              <a:rPr lang="en-US" sz="1400" dirty="0">
                <a:solidFill>
                  <a:srgbClr val="231F20"/>
                </a:solidFill>
                <a:effectLst/>
                <a:latin typeface="Arial" panose="020B0604020202020204" pitchFamily="34" charset="0"/>
                <a:ea typeface="Helvetica LT CYR"/>
                <a:cs typeface="Arial" panose="020B0604020202020204" pitchFamily="34" charset="0"/>
              </a:rPr>
              <a:t>heels</a:t>
            </a:r>
            <a:endParaRPr lang="en-CA" sz="1400" dirty="0">
              <a:latin typeface="Arial" panose="020B0604020202020204" pitchFamily="34" charset="0"/>
              <a:cs typeface="Arial" panose="020B0604020202020204" pitchFamily="34" charset="0"/>
            </a:endParaRPr>
          </a:p>
        </p:txBody>
      </p:sp>
      <p:sp>
        <p:nvSpPr>
          <p:cNvPr id="103" name="TextBox 102">
            <a:extLst>
              <a:ext uri="{FF2B5EF4-FFF2-40B4-BE49-F238E27FC236}">
                <a16:creationId xmlns:a16="http://schemas.microsoft.com/office/drawing/2014/main" id="{FACEB201-84EA-427E-B75E-9004E9D74394}"/>
              </a:ext>
            </a:extLst>
          </p:cNvPr>
          <p:cNvSpPr txBox="1"/>
          <p:nvPr/>
        </p:nvSpPr>
        <p:spPr>
          <a:xfrm>
            <a:off x="6452959" y="3899211"/>
            <a:ext cx="1209318" cy="318998"/>
          </a:xfrm>
          <a:prstGeom prst="rect">
            <a:avLst/>
          </a:prstGeom>
          <a:noFill/>
        </p:spPr>
        <p:txBody>
          <a:bodyPr wrap="square">
            <a:spAutoFit/>
          </a:bodyPr>
          <a:lstStyle/>
          <a:p>
            <a:pPr marL="79375">
              <a:lnSpc>
                <a:spcPct val="115000"/>
              </a:lnSpc>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900/60R32</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5" name="TextBox 104">
            <a:extLst>
              <a:ext uri="{FF2B5EF4-FFF2-40B4-BE49-F238E27FC236}">
                <a16:creationId xmlns:a16="http://schemas.microsoft.com/office/drawing/2014/main" id="{47119676-D6AD-42E3-97C7-D3498C5143E3}"/>
              </a:ext>
            </a:extLst>
          </p:cNvPr>
          <p:cNvSpPr txBox="1"/>
          <p:nvPr/>
        </p:nvSpPr>
        <p:spPr>
          <a:xfrm>
            <a:off x="6263739" y="4363730"/>
            <a:ext cx="1558080" cy="318998"/>
          </a:xfrm>
          <a:prstGeom prst="rect">
            <a:avLst/>
          </a:prstGeom>
          <a:noFill/>
        </p:spPr>
        <p:txBody>
          <a:bodyPr wrap="square">
            <a:spAutoFit/>
          </a:bodyPr>
          <a:lstStyle/>
          <a:p>
            <a:pPr marL="65405" algn="ctr">
              <a:lnSpc>
                <a:spcPct val="115000"/>
              </a:lnSpc>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7</a:t>
            </a:r>
            <a:r>
              <a:rPr lang="en-US" sz="1400" spc="-55" dirty="0">
                <a:solidFill>
                  <a:srgbClr val="231F20"/>
                </a:solidFill>
                <a:effectLst/>
                <a:latin typeface="Arial" panose="020B0604020202020204" pitchFamily="34" charset="0"/>
                <a:ea typeface="Helvetica LT CYR"/>
                <a:cs typeface="Arial" panose="020B0604020202020204" pitchFamily="34" charset="0"/>
              </a:rPr>
              <a:t>1</a:t>
            </a:r>
            <a:r>
              <a:rPr lang="en-US" sz="1400" dirty="0">
                <a:solidFill>
                  <a:srgbClr val="231F20"/>
                </a:solidFill>
                <a:effectLst/>
                <a:latin typeface="Arial" panose="020B0604020202020204" pitchFamily="34" charset="0"/>
                <a:ea typeface="Helvetica LT CYR"/>
                <a:cs typeface="Arial" panose="020B0604020202020204" pitchFamily="34" charset="0"/>
              </a:rPr>
              <a:t>0/70 R38</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7" name="TextBox 106">
            <a:extLst>
              <a:ext uri="{FF2B5EF4-FFF2-40B4-BE49-F238E27FC236}">
                <a16:creationId xmlns:a16="http://schemas.microsoft.com/office/drawing/2014/main" id="{D064C8F0-2B8B-46E5-8527-2076FEDE6113}"/>
              </a:ext>
            </a:extLst>
          </p:cNvPr>
          <p:cNvSpPr txBox="1"/>
          <p:nvPr/>
        </p:nvSpPr>
        <p:spPr>
          <a:xfrm>
            <a:off x="6454376" y="4694501"/>
            <a:ext cx="1256893" cy="566758"/>
          </a:xfrm>
          <a:prstGeom prst="rect">
            <a:avLst/>
          </a:prstGeom>
          <a:noFill/>
        </p:spPr>
        <p:txBody>
          <a:bodyPr wrap="square">
            <a:spAutoFit/>
          </a:bodyPr>
          <a:lstStyle/>
          <a:p>
            <a:pPr marL="50800">
              <a:lnSpc>
                <a:spcPct val="115000"/>
              </a:lnSpc>
              <a:spcBef>
                <a:spcPts val="190"/>
              </a:spcBef>
              <a:spcAft>
                <a:spcPts val="1000"/>
              </a:spcAft>
            </a:pPr>
            <a:r>
              <a:rPr lang="en-US" sz="1400" dirty="0">
                <a:solidFill>
                  <a:srgbClr val="231F20"/>
                </a:solidFill>
                <a:effectLst/>
                <a:latin typeface="Arial" panose="020B0604020202020204" pitchFamily="34" charset="0"/>
                <a:ea typeface="Arial" panose="020B0604020202020204" pitchFamily="34" charset="0"/>
                <a:cs typeface="Arial" panose="020B0604020202020204" pitchFamily="34" charset="0"/>
              </a:rPr>
              <a:t>800/70R38</a:t>
            </a:r>
            <a:r>
              <a:rPr lang="en-CA" sz="1400" dirty="0">
                <a:latin typeface="Arial" panose="020B0604020202020204" pitchFamily="34" charset="0"/>
                <a:ea typeface="Arial" panose="020B0604020202020204" pitchFamily="34" charset="0"/>
                <a:cs typeface="Arial" panose="020B0604020202020204" pitchFamily="34" charset="0"/>
              </a:rPr>
              <a:t>   </a:t>
            </a:r>
            <a:r>
              <a:rPr lang="en-US" sz="1400" dirty="0">
                <a:solidFill>
                  <a:srgbClr val="231F20"/>
                </a:solidFill>
                <a:effectLst/>
                <a:latin typeface="Arial" panose="020B0604020202020204" pitchFamily="34" charset="0"/>
                <a:ea typeface="Arial" panose="020B0604020202020204" pitchFamily="34" charset="0"/>
                <a:cs typeface="Arial" panose="020B0604020202020204" pitchFamily="34" charset="0"/>
              </a:rPr>
              <a:t>Dual Wheels</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9" name="TextBox 108">
            <a:extLst>
              <a:ext uri="{FF2B5EF4-FFF2-40B4-BE49-F238E27FC236}">
                <a16:creationId xmlns:a16="http://schemas.microsoft.com/office/drawing/2014/main" id="{97FBD360-ED4F-4BC7-8CAD-B4EA83965A20}"/>
              </a:ext>
            </a:extLst>
          </p:cNvPr>
          <p:cNvSpPr txBox="1"/>
          <p:nvPr/>
        </p:nvSpPr>
        <p:spPr>
          <a:xfrm>
            <a:off x="6437806" y="5187082"/>
            <a:ext cx="1336904" cy="566758"/>
          </a:xfrm>
          <a:prstGeom prst="rect">
            <a:avLst/>
          </a:prstGeom>
          <a:noFill/>
        </p:spPr>
        <p:txBody>
          <a:bodyPr wrap="square">
            <a:spAutoFit/>
          </a:bodyPr>
          <a:lstStyle/>
          <a:p>
            <a:pPr marL="50800">
              <a:lnSpc>
                <a:spcPct val="115000"/>
              </a:lnSpc>
              <a:spcBef>
                <a:spcPts val="190"/>
              </a:spcBef>
              <a:spcAft>
                <a:spcPts val="1000"/>
              </a:spcAft>
            </a:pPr>
            <a:r>
              <a:rPr lang="en-US" sz="1400" dirty="0">
                <a:solidFill>
                  <a:srgbClr val="231F20"/>
                </a:solidFill>
                <a:effectLst/>
                <a:latin typeface="Arial" panose="020B0604020202020204" pitchFamily="34" charset="0"/>
                <a:ea typeface="Arial" panose="020B0604020202020204" pitchFamily="34" charset="0"/>
                <a:cs typeface="Arial" panose="020B0604020202020204" pitchFamily="34" charset="0"/>
              </a:rPr>
              <a:t>850/80R38</a:t>
            </a:r>
            <a:r>
              <a:rPr lang="en-CA" sz="1400" dirty="0">
                <a:latin typeface="Arial" panose="020B0604020202020204" pitchFamily="34" charset="0"/>
                <a:ea typeface="Arial" panose="020B0604020202020204" pitchFamily="34" charset="0"/>
                <a:cs typeface="Arial" panose="020B0604020202020204" pitchFamily="34" charset="0"/>
              </a:rPr>
              <a:t>                                         </a:t>
            </a:r>
            <a:r>
              <a:rPr lang="en-US" sz="1400" dirty="0">
                <a:solidFill>
                  <a:srgbClr val="231F20"/>
                </a:solidFill>
                <a:effectLst/>
                <a:latin typeface="Arial" panose="020B0604020202020204" pitchFamily="34" charset="0"/>
                <a:ea typeface="Arial" panose="020B0604020202020204" pitchFamily="34" charset="0"/>
                <a:cs typeface="Arial" panose="020B0604020202020204" pitchFamily="34" charset="0"/>
              </a:rPr>
              <a:t>Dual Wheels</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1" name="TextBox 110">
            <a:extLst>
              <a:ext uri="{FF2B5EF4-FFF2-40B4-BE49-F238E27FC236}">
                <a16:creationId xmlns:a16="http://schemas.microsoft.com/office/drawing/2014/main" id="{87294192-E309-45C4-9173-AC571D62C686}"/>
              </a:ext>
            </a:extLst>
          </p:cNvPr>
          <p:cNvSpPr txBox="1"/>
          <p:nvPr/>
        </p:nvSpPr>
        <p:spPr>
          <a:xfrm>
            <a:off x="6399784" y="5636100"/>
            <a:ext cx="1736807" cy="566758"/>
          </a:xfrm>
          <a:prstGeom prst="rect">
            <a:avLst/>
          </a:prstGeom>
          <a:noFill/>
        </p:spPr>
        <p:txBody>
          <a:bodyPr wrap="square">
            <a:spAutoFit/>
          </a:bodyPr>
          <a:lstStyle/>
          <a:p>
            <a:pPr marL="79375">
              <a:lnSpc>
                <a:spcPct val="115000"/>
              </a:lnSpc>
              <a:spcBef>
                <a:spcPts val="190"/>
              </a:spcBef>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520/85R38</a:t>
            </a:r>
            <a:r>
              <a:rPr lang="en-CA" sz="1400" dirty="0">
                <a:latin typeface="Arial" panose="020B0604020202020204" pitchFamily="34" charset="0"/>
                <a:ea typeface="Helvetica LT CYR"/>
                <a:cs typeface="Arial" panose="020B0604020202020204" pitchFamily="34" charset="0"/>
              </a:rPr>
              <a:t>      </a:t>
            </a:r>
            <a:r>
              <a:rPr lang="en-US" sz="1400" spc="-15" dirty="0">
                <a:solidFill>
                  <a:srgbClr val="231F20"/>
                </a:solidFill>
                <a:effectLst/>
                <a:latin typeface="Arial" panose="020B0604020202020204" pitchFamily="34" charset="0"/>
                <a:ea typeface="Helvetica LT CYR"/>
                <a:cs typeface="Arial" panose="020B0604020202020204" pitchFamily="34" charset="0"/>
              </a:rPr>
              <a:t>D</a:t>
            </a:r>
            <a:r>
              <a:rPr lang="en-US" sz="1400" dirty="0">
                <a:solidFill>
                  <a:srgbClr val="231F20"/>
                </a:solidFill>
                <a:effectLst/>
                <a:latin typeface="Arial" panose="020B0604020202020204" pitchFamily="34" charset="0"/>
                <a:ea typeface="Helvetica LT CYR"/>
                <a:cs typeface="Arial" panose="020B0604020202020204" pitchFamily="34" charset="0"/>
              </a:rPr>
              <a:t>ual</a:t>
            </a:r>
            <a:r>
              <a:rPr lang="en-US" sz="1400" spc="-35" dirty="0">
                <a:solidFill>
                  <a:srgbClr val="231F20"/>
                </a:solidFill>
                <a:effectLst/>
                <a:latin typeface="Arial" panose="020B0604020202020204" pitchFamily="34" charset="0"/>
                <a:ea typeface="Helvetica LT CYR"/>
                <a:cs typeface="Arial" panose="020B0604020202020204" pitchFamily="34" charset="0"/>
              </a:rPr>
              <a:t> </a:t>
            </a:r>
            <a:r>
              <a:rPr lang="en-US" sz="1400" spc="-20" dirty="0">
                <a:solidFill>
                  <a:srgbClr val="231F20"/>
                </a:solidFill>
                <a:effectLst/>
                <a:latin typeface="Arial" panose="020B0604020202020204" pitchFamily="34" charset="0"/>
                <a:ea typeface="Helvetica LT CYR"/>
                <a:cs typeface="Arial" panose="020B0604020202020204" pitchFamily="34" charset="0"/>
              </a:rPr>
              <a:t>W</a:t>
            </a:r>
            <a:r>
              <a:rPr lang="en-US" sz="1400" dirty="0">
                <a:solidFill>
                  <a:srgbClr val="231F20"/>
                </a:solidFill>
                <a:effectLst/>
                <a:latin typeface="Arial" panose="020B0604020202020204" pitchFamily="34" charset="0"/>
                <a:ea typeface="Helvetica LT CYR"/>
                <a:cs typeface="Arial" panose="020B0604020202020204" pitchFamily="34" charset="0"/>
              </a:rPr>
              <a:t>heels</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3" name="TextBox 112">
            <a:extLst>
              <a:ext uri="{FF2B5EF4-FFF2-40B4-BE49-F238E27FC236}">
                <a16:creationId xmlns:a16="http://schemas.microsoft.com/office/drawing/2014/main" id="{940B32C2-B3C2-488D-A66C-FD3928E4C2CE}"/>
              </a:ext>
            </a:extLst>
          </p:cNvPr>
          <p:cNvSpPr txBox="1"/>
          <p:nvPr/>
        </p:nvSpPr>
        <p:spPr>
          <a:xfrm>
            <a:off x="7779751" y="1811509"/>
            <a:ext cx="1289787" cy="318998"/>
          </a:xfrm>
          <a:prstGeom prst="rect">
            <a:avLst/>
          </a:prstGeom>
          <a:noFill/>
        </p:spPr>
        <p:txBody>
          <a:bodyPr wrap="square">
            <a:spAutoFit/>
          </a:bodyPr>
          <a:lstStyle/>
          <a:p>
            <a:pPr marL="196215">
              <a:lnSpc>
                <a:spcPct val="115000"/>
              </a:lnSpc>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Lug</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5" name="TextBox 114">
            <a:extLst>
              <a:ext uri="{FF2B5EF4-FFF2-40B4-BE49-F238E27FC236}">
                <a16:creationId xmlns:a16="http://schemas.microsoft.com/office/drawing/2014/main" id="{C62F9AFC-0478-47BF-996E-1993D6955B2D}"/>
              </a:ext>
            </a:extLst>
          </p:cNvPr>
          <p:cNvSpPr txBox="1"/>
          <p:nvPr/>
        </p:nvSpPr>
        <p:spPr>
          <a:xfrm>
            <a:off x="7791503" y="2510866"/>
            <a:ext cx="913898" cy="318998"/>
          </a:xfrm>
          <a:prstGeom prst="rect">
            <a:avLst/>
          </a:prstGeom>
          <a:noFill/>
        </p:spPr>
        <p:txBody>
          <a:bodyPr wrap="square">
            <a:spAutoFit/>
          </a:bodyPr>
          <a:lstStyle/>
          <a:p>
            <a:pPr marL="196215">
              <a:lnSpc>
                <a:spcPct val="115000"/>
              </a:lnSpc>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Lug</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7" name="TextBox 116">
            <a:extLst>
              <a:ext uri="{FF2B5EF4-FFF2-40B4-BE49-F238E27FC236}">
                <a16:creationId xmlns:a16="http://schemas.microsoft.com/office/drawing/2014/main" id="{5076456A-43AC-4345-B3DE-51CC447BA1F1}"/>
              </a:ext>
            </a:extLst>
          </p:cNvPr>
          <p:cNvSpPr txBox="1"/>
          <p:nvPr/>
        </p:nvSpPr>
        <p:spPr>
          <a:xfrm>
            <a:off x="7772707" y="3903128"/>
            <a:ext cx="938784" cy="323728"/>
          </a:xfrm>
          <a:prstGeom prst="rect">
            <a:avLst/>
          </a:prstGeom>
          <a:noFill/>
        </p:spPr>
        <p:txBody>
          <a:bodyPr wrap="square">
            <a:spAutoFit/>
          </a:bodyPr>
          <a:lstStyle/>
          <a:p>
            <a:pPr marL="196215">
              <a:lnSpc>
                <a:spcPct val="115000"/>
              </a:lnSpc>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Lug</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9" name="TextBox 118">
            <a:extLst>
              <a:ext uri="{FF2B5EF4-FFF2-40B4-BE49-F238E27FC236}">
                <a16:creationId xmlns:a16="http://schemas.microsoft.com/office/drawing/2014/main" id="{4271313F-6CCA-4A97-AC35-6CA3FD49B3FF}"/>
              </a:ext>
            </a:extLst>
          </p:cNvPr>
          <p:cNvSpPr txBox="1"/>
          <p:nvPr/>
        </p:nvSpPr>
        <p:spPr>
          <a:xfrm>
            <a:off x="7797269" y="4380268"/>
            <a:ext cx="1543540" cy="318998"/>
          </a:xfrm>
          <a:prstGeom prst="rect">
            <a:avLst/>
          </a:prstGeom>
          <a:noFill/>
        </p:spPr>
        <p:txBody>
          <a:bodyPr wrap="square">
            <a:spAutoFit/>
          </a:bodyPr>
          <a:lstStyle/>
          <a:p>
            <a:pPr marL="196215">
              <a:lnSpc>
                <a:spcPct val="115000"/>
              </a:lnSpc>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Lug</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1" name="TextBox 120">
            <a:extLst>
              <a:ext uri="{FF2B5EF4-FFF2-40B4-BE49-F238E27FC236}">
                <a16:creationId xmlns:a16="http://schemas.microsoft.com/office/drawing/2014/main" id="{2DDF9E81-FDC1-4D42-966E-86160FFE0932}"/>
              </a:ext>
            </a:extLst>
          </p:cNvPr>
          <p:cNvSpPr txBox="1"/>
          <p:nvPr/>
        </p:nvSpPr>
        <p:spPr>
          <a:xfrm>
            <a:off x="7758306" y="4802443"/>
            <a:ext cx="1270503" cy="318998"/>
          </a:xfrm>
          <a:prstGeom prst="rect">
            <a:avLst/>
          </a:prstGeom>
          <a:noFill/>
        </p:spPr>
        <p:txBody>
          <a:bodyPr wrap="square">
            <a:spAutoFit/>
          </a:bodyPr>
          <a:lstStyle/>
          <a:p>
            <a:pPr marL="196215">
              <a:lnSpc>
                <a:spcPct val="115000"/>
              </a:lnSpc>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Lug</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3" name="TextBox 122">
            <a:extLst>
              <a:ext uri="{FF2B5EF4-FFF2-40B4-BE49-F238E27FC236}">
                <a16:creationId xmlns:a16="http://schemas.microsoft.com/office/drawing/2014/main" id="{821F3991-0BE4-42F2-8F25-E6EBB92A0EAF}"/>
              </a:ext>
            </a:extLst>
          </p:cNvPr>
          <p:cNvSpPr txBox="1"/>
          <p:nvPr/>
        </p:nvSpPr>
        <p:spPr>
          <a:xfrm>
            <a:off x="7784510" y="5283164"/>
            <a:ext cx="982706" cy="318998"/>
          </a:xfrm>
          <a:prstGeom prst="rect">
            <a:avLst/>
          </a:prstGeom>
          <a:noFill/>
        </p:spPr>
        <p:txBody>
          <a:bodyPr wrap="square">
            <a:spAutoFit/>
          </a:bodyPr>
          <a:lstStyle/>
          <a:p>
            <a:pPr marL="196215">
              <a:lnSpc>
                <a:spcPct val="115000"/>
              </a:lnSpc>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Lug</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id="{BD7067CA-3484-4E2B-B9A9-B2B48C51A45A}"/>
              </a:ext>
            </a:extLst>
          </p:cNvPr>
          <p:cNvSpPr txBox="1"/>
          <p:nvPr/>
        </p:nvSpPr>
        <p:spPr>
          <a:xfrm>
            <a:off x="7787207" y="5744663"/>
            <a:ext cx="1201109" cy="318998"/>
          </a:xfrm>
          <a:prstGeom prst="rect">
            <a:avLst/>
          </a:prstGeom>
          <a:noFill/>
        </p:spPr>
        <p:txBody>
          <a:bodyPr wrap="square">
            <a:spAutoFit/>
          </a:bodyPr>
          <a:lstStyle/>
          <a:p>
            <a:pPr marL="196215">
              <a:lnSpc>
                <a:spcPct val="115000"/>
              </a:lnSpc>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Lug</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7" name="TextBox 126">
            <a:extLst>
              <a:ext uri="{FF2B5EF4-FFF2-40B4-BE49-F238E27FC236}">
                <a16:creationId xmlns:a16="http://schemas.microsoft.com/office/drawing/2014/main" id="{B4D1A9DC-EF89-4F7F-B862-A703549CA330}"/>
              </a:ext>
            </a:extLst>
          </p:cNvPr>
          <p:cNvSpPr txBox="1"/>
          <p:nvPr/>
        </p:nvSpPr>
        <p:spPr>
          <a:xfrm>
            <a:off x="8646373" y="1809755"/>
            <a:ext cx="1036694" cy="318998"/>
          </a:xfrm>
          <a:prstGeom prst="rect">
            <a:avLst/>
          </a:prstGeom>
          <a:noFill/>
        </p:spPr>
        <p:txBody>
          <a:bodyPr wrap="square">
            <a:spAutoFit/>
          </a:bodyPr>
          <a:lstStyle/>
          <a:p>
            <a:pPr marL="53340">
              <a:lnSpc>
                <a:spcPct val="115000"/>
              </a:lnSpc>
              <a:spcAft>
                <a:spcPts val="1000"/>
              </a:spcAft>
            </a:pPr>
            <a:r>
              <a:rPr lang="en-US" sz="1400" spc="-40" dirty="0">
                <a:solidFill>
                  <a:srgbClr val="231F20"/>
                </a:solidFill>
                <a:effectLst/>
                <a:latin typeface="Arial" panose="020B0604020202020204" pitchFamily="34" charset="0"/>
                <a:ea typeface="Helvetica LT CYR"/>
                <a:cs typeface="Arial" panose="020B0604020202020204" pitchFamily="34" charset="0"/>
              </a:rPr>
              <a:t>1</a:t>
            </a:r>
            <a:r>
              <a:rPr lang="en-US" sz="1400" dirty="0">
                <a:solidFill>
                  <a:srgbClr val="231F20"/>
                </a:solidFill>
                <a:effectLst/>
                <a:latin typeface="Arial" panose="020B0604020202020204" pitchFamily="34" charset="0"/>
                <a:ea typeface="Helvetica LT CYR"/>
                <a:cs typeface="Arial" panose="020B0604020202020204" pitchFamily="34" charset="0"/>
              </a:rPr>
              <a:t>72</a:t>
            </a:r>
            <a:r>
              <a:rPr lang="en-US" sz="1400" spc="-50" dirty="0">
                <a:solidFill>
                  <a:srgbClr val="231F20"/>
                </a:solidFill>
                <a:effectLst/>
                <a:latin typeface="Arial" panose="020B0604020202020204" pitchFamily="34" charset="0"/>
                <a:ea typeface="Helvetica LT CYR"/>
                <a:cs typeface="Arial" panose="020B0604020202020204" pitchFamily="34" charset="0"/>
              </a:rPr>
              <a:t> </a:t>
            </a:r>
            <a:r>
              <a:rPr lang="en-US" sz="1400" dirty="0">
                <a:solidFill>
                  <a:srgbClr val="231F20"/>
                </a:solidFill>
                <a:effectLst/>
                <a:latin typeface="Arial" panose="020B0604020202020204" pitchFamily="34" charset="0"/>
                <a:ea typeface="Helvetica LT CYR"/>
                <a:cs typeface="Arial" panose="020B0604020202020204" pitchFamily="34" charset="0"/>
              </a:rPr>
              <a:t>A8</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82365421-2566-4D7A-AB38-4966CF2CA0B4}"/>
              </a:ext>
            </a:extLst>
          </p:cNvPr>
          <p:cNvSpPr txBox="1"/>
          <p:nvPr/>
        </p:nvSpPr>
        <p:spPr>
          <a:xfrm>
            <a:off x="8667310" y="2509614"/>
            <a:ext cx="929807" cy="318998"/>
          </a:xfrm>
          <a:prstGeom prst="rect">
            <a:avLst/>
          </a:prstGeom>
          <a:noFill/>
        </p:spPr>
        <p:txBody>
          <a:bodyPr wrap="square">
            <a:spAutoFit/>
          </a:bodyPr>
          <a:lstStyle/>
          <a:p>
            <a:pPr marL="53340">
              <a:lnSpc>
                <a:spcPct val="115000"/>
              </a:lnSpc>
              <a:spcAft>
                <a:spcPts val="1000"/>
              </a:spcAft>
            </a:pPr>
            <a:r>
              <a:rPr lang="en-US" sz="1400" spc="-40" dirty="0">
                <a:solidFill>
                  <a:srgbClr val="231F20"/>
                </a:solidFill>
                <a:effectLst/>
                <a:latin typeface="Arial" panose="020B0604020202020204" pitchFamily="34" charset="0"/>
                <a:ea typeface="Helvetica LT CYR"/>
                <a:cs typeface="Arial" panose="020B0604020202020204" pitchFamily="34" charset="0"/>
              </a:rPr>
              <a:t>1</a:t>
            </a:r>
            <a:r>
              <a:rPr lang="en-US" sz="1400" dirty="0">
                <a:solidFill>
                  <a:srgbClr val="231F20"/>
                </a:solidFill>
                <a:effectLst/>
                <a:latin typeface="Arial" panose="020B0604020202020204" pitchFamily="34" charset="0"/>
                <a:ea typeface="Helvetica LT CYR"/>
                <a:cs typeface="Arial" panose="020B0604020202020204" pitchFamily="34" charset="0"/>
              </a:rPr>
              <a:t>72</a:t>
            </a:r>
            <a:r>
              <a:rPr lang="en-US" sz="1400" spc="-50" dirty="0">
                <a:solidFill>
                  <a:srgbClr val="231F20"/>
                </a:solidFill>
                <a:effectLst/>
                <a:latin typeface="Arial" panose="020B0604020202020204" pitchFamily="34" charset="0"/>
                <a:ea typeface="Helvetica LT CYR"/>
                <a:cs typeface="Arial" panose="020B0604020202020204" pitchFamily="34" charset="0"/>
              </a:rPr>
              <a:t> </a:t>
            </a:r>
            <a:r>
              <a:rPr lang="en-US" sz="1400" dirty="0">
                <a:solidFill>
                  <a:srgbClr val="231F20"/>
                </a:solidFill>
                <a:effectLst/>
                <a:latin typeface="Arial" panose="020B0604020202020204" pitchFamily="34" charset="0"/>
                <a:ea typeface="Helvetica LT CYR"/>
                <a:cs typeface="Arial" panose="020B0604020202020204" pitchFamily="34" charset="0"/>
              </a:rPr>
              <a:t>A8</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1" name="TextBox 130">
            <a:extLst>
              <a:ext uri="{FF2B5EF4-FFF2-40B4-BE49-F238E27FC236}">
                <a16:creationId xmlns:a16="http://schemas.microsoft.com/office/drawing/2014/main" id="{A58C9FD7-B0DA-4974-A3E4-4EACF8530947}"/>
              </a:ext>
            </a:extLst>
          </p:cNvPr>
          <p:cNvSpPr txBox="1"/>
          <p:nvPr/>
        </p:nvSpPr>
        <p:spPr>
          <a:xfrm>
            <a:off x="8623210" y="3260486"/>
            <a:ext cx="1055798" cy="318998"/>
          </a:xfrm>
          <a:prstGeom prst="rect">
            <a:avLst/>
          </a:prstGeom>
          <a:noFill/>
        </p:spPr>
        <p:txBody>
          <a:bodyPr wrap="square">
            <a:spAutoFit/>
          </a:bodyPr>
          <a:lstStyle/>
          <a:p>
            <a:pPr marL="53340">
              <a:lnSpc>
                <a:spcPct val="115000"/>
              </a:lnSpc>
              <a:spcAft>
                <a:spcPts val="1000"/>
              </a:spcAft>
            </a:pPr>
            <a:r>
              <a:rPr lang="en-US" sz="1400" spc="-40" dirty="0">
                <a:solidFill>
                  <a:srgbClr val="231F20"/>
                </a:solidFill>
                <a:effectLst/>
                <a:latin typeface="Arial" panose="020B0604020202020204" pitchFamily="34" charset="0"/>
                <a:ea typeface="Helvetica LT CYR"/>
                <a:cs typeface="Arial" panose="020B0604020202020204" pitchFamily="34" charset="0"/>
              </a:rPr>
              <a:t>1</a:t>
            </a:r>
            <a:r>
              <a:rPr lang="en-US" sz="1400" dirty="0">
                <a:solidFill>
                  <a:srgbClr val="231F20"/>
                </a:solidFill>
                <a:effectLst/>
                <a:latin typeface="Arial" panose="020B0604020202020204" pitchFamily="34" charset="0"/>
                <a:ea typeface="Helvetica LT CYR"/>
                <a:cs typeface="Arial" panose="020B0604020202020204" pitchFamily="34" charset="0"/>
              </a:rPr>
              <a:t>72</a:t>
            </a:r>
            <a:r>
              <a:rPr lang="en-US" sz="1400" spc="-50" dirty="0">
                <a:solidFill>
                  <a:srgbClr val="231F20"/>
                </a:solidFill>
                <a:effectLst/>
                <a:latin typeface="Arial" panose="020B0604020202020204" pitchFamily="34" charset="0"/>
                <a:ea typeface="Helvetica LT CYR"/>
                <a:cs typeface="Arial" panose="020B0604020202020204" pitchFamily="34" charset="0"/>
              </a:rPr>
              <a:t> </a:t>
            </a:r>
            <a:r>
              <a:rPr lang="en-US" sz="1400" dirty="0">
                <a:solidFill>
                  <a:srgbClr val="231F20"/>
                </a:solidFill>
                <a:effectLst/>
                <a:latin typeface="Arial" panose="020B0604020202020204" pitchFamily="34" charset="0"/>
                <a:ea typeface="Helvetica LT CYR"/>
                <a:cs typeface="Arial" panose="020B0604020202020204" pitchFamily="34" charset="0"/>
              </a:rPr>
              <a:t>A8</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3" name="TextBox 132">
            <a:extLst>
              <a:ext uri="{FF2B5EF4-FFF2-40B4-BE49-F238E27FC236}">
                <a16:creationId xmlns:a16="http://schemas.microsoft.com/office/drawing/2014/main" id="{3003AD25-94AF-46CA-9451-334C31CA5EA9}"/>
              </a:ext>
            </a:extLst>
          </p:cNvPr>
          <p:cNvSpPr txBox="1"/>
          <p:nvPr/>
        </p:nvSpPr>
        <p:spPr>
          <a:xfrm>
            <a:off x="8651086" y="3916706"/>
            <a:ext cx="1204784" cy="318998"/>
          </a:xfrm>
          <a:prstGeom prst="rect">
            <a:avLst/>
          </a:prstGeom>
          <a:noFill/>
        </p:spPr>
        <p:txBody>
          <a:bodyPr wrap="square">
            <a:spAutoFit/>
          </a:bodyPr>
          <a:lstStyle/>
          <a:p>
            <a:pPr marL="53340">
              <a:lnSpc>
                <a:spcPct val="115000"/>
              </a:lnSpc>
              <a:spcAft>
                <a:spcPts val="1000"/>
              </a:spcAft>
            </a:pPr>
            <a:r>
              <a:rPr lang="en-US" sz="1400" spc="-40" dirty="0">
                <a:solidFill>
                  <a:srgbClr val="231F20"/>
                </a:solidFill>
                <a:effectLst/>
                <a:latin typeface="Arial" panose="020B0604020202020204" pitchFamily="34" charset="0"/>
                <a:ea typeface="Helvetica LT CYR"/>
                <a:cs typeface="Arial" panose="020B0604020202020204" pitchFamily="34" charset="0"/>
              </a:rPr>
              <a:t>1</a:t>
            </a:r>
            <a:r>
              <a:rPr lang="en-US" sz="1400" dirty="0">
                <a:solidFill>
                  <a:srgbClr val="231F20"/>
                </a:solidFill>
                <a:effectLst/>
                <a:latin typeface="Arial" panose="020B0604020202020204" pitchFamily="34" charset="0"/>
                <a:ea typeface="Helvetica LT CYR"/>
                <a:cs typeface="Arial" panose="020B0604020202020204" pitchFamily="34" charset="0"/>
              </a:rPr>
              <a:t>76</a:t>
            </a:r>
            <a:r>
              <a:rPr lang="en-US" sz="1400" spc="-50" dirty="0">
                <a:solidFill>
                  <a:srgbClr val="231F20"/>
                </a:solidFill>
                <a:effectLst/>
                <a:latin typeface="Arial" panose="020B0604020202020204" pitchFamily="34" charset="0"/>
                <a:ea typeface="Helvetica LT CYR"/>
                <a:cs typeface="Arial" panose="020B0604020202020204" pitchFamily="34" charset="0"/>
              </a:rPr>
              <a:t> </a:t>
            </a:r>
            <a:r>
              <a:rPr lang="en-US" sz="1400" dirty="0">
                <a:solidFill>
                  <a:srgbClr val="231F20"/>
                </a:solidFill>
                <a:effectLst/>
                <a:latin typeface="Arial" panose="020B0604020202020204" pitchFamily="34" charset="0"/>
                <a:ea typeface="Helvetica LT CYR"/>
                <a:cs typeface="Arial" panose="020B0604020202020204" pitchFamily="34" charset="0"/>
              </a:rPr>
              <a:t>A8</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5" name="TextBox 134">
            <a:extLst>
              <a:ext uri="{FF2B5EF4-FFF2-40B4-BE49-F238E27FC236}">
                <a16:creationId xmlns:a16="http://schemas.microsoft.com/office/drawing/2014/main" id="{0548290F-3C8E-48E2-8B95-6408B77F3FD3}"/>
              </a:ext>
            </a:extLst>
          </p:cNvPr>
          <p:cNvSpPr txBox="1"/>
          <p:nvPr/>
        </p:nvSpPr>
        <p:spPr>
          <a:xfrm>
            <a:off x="8477565" y="4381239"/>
            <a:ext cx="1165965" cy="318998"/>
          </a:xfrm>
          <a:prstGeom prst="rect">
            <a:avLst/>
          </a:prstGeom>
          <a:noFill/>
        </p:spPr>
        <p:txBody>
          <a:bodyPr wrap="square">
            <a:spAutoFit/>
          </a:bodyPr>
          <a:lstStyle/>
          <a:p>
            <a:pPr marL="53340" algn="ctr">
              <a:lnSpc>
                <a:spcPct val="115000"/>
              </a:lnSpc>
              <a:spcAft>
                <a:spcPts val="1000"/>
              </a:spcAft>
            </a:pPr>
            <a:r>
              <a:rPr lang="en-US" sz="1400" spc="-40" dirty="0">
                <a:solidFill>
                  <a:srgbClr val="231F20"/>
                </a:solidFill>
                <a:effectLst/>
                <a:latin typeface="Arial" panose="020B0604020202020204" pitchFamily="34" charset="0"/>
                <a:ea typeface="Helvetica LT CYR"/>
                <a:cs typeface="Arial" panose="020B0604020202020204" pitchFamily="34" charset="0"/>
              </a:rPr>
              <a:t>1</a:t>
            </a:r>
            <a:r>
              <a:rPr lang="en-US" sz="1400" spc="-40" dirty="0">
                <a:solidFill>
                  <a:srgbClr val="231F20"/>
                </a:solidFill>
                <a:latin typeface="Arial" panose="020B0604020202020204" pitchFamily="34" charset="0"/>
                <a:ea typeface="Helvetica LT CYR"/>
                <a:cs typeface="Arial" panose="020B0604020202020204" pitchFamily="34" charset="0"/>
              </a:rPr>
              <a:t>66</a:t>
            </a:r>
            <a:r>
              <a:rPr lang="en-US" sz="1400" spc="-50" dirty="0">
                <a:solidFill>
                  <a:srgbClr val="231F20"/>
                </a:solidFill>
                <a:effectLst/>
                <a:latin typeface="Arial" panose="020B0604020202020204" pitchFamily="34" charset="0"/>
                <a:ea typeface="Helvetica LT CYR"/>
                <a:cs typeface="Arial" panose="020B0604020202020204" pitchFamily="34" charset="0"/>
              </a:rPr>
              <a:t> </a:t>
            </a:r>
            <a:r>
              <a:rPr lang="en-US" sz="1400" dirty="0">
                <a:solidFill>
                  <a:srgbClr val="231F20"/>
                </a:solidFill>
                <a:effectLst/>
                <a:latin typeface="Arial" panose="020B0604020202020204" pitchFamily="34" charset="0"/>
                <a:ea typeface="Helvetica LT CYR"/>
                <a:cs typeface="Arial" panose="020B0604020202020204" pitchFamily="34" charset="0"/>
              </a:rPr>
              <a:t>A8</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7" name="TextBox 136">
            <a:extLst>
              <a:ext uri="{FF2B5EF4-FFF2-40B4-BE49-F238E27FC236}">
                <a16:creationId xmlns:a16="http://schemas.microsoft.com/office/drawing/2014/main" id="{CE5AA92A-CBDB-460A-BC67-919395630DDD}"/>
              </a:ext>
            </a:extLst>
          </p:cNvPr>
          <p:cNvSpPr txBox="1"/>
          <p:nvPr/>
        </p:nvSpPr>
        <p:spPr>
          <a:xfrm>
            <a:off x="8667373" y="4817369"/>
            <a:ext cx="1171864" cy="318998"/>
          </a:xfrm>
          <a:prstGeom prst="rect">
            <a:avLst/>
          </a:prstGeom>
          <a:noFill/>
        </p:spPr>
        <p:txBody>
          <a:bodyPr wrap="square">
            <a:spAutoFit/>
          </a:bodyPr>
          <a:lstStyle/>
          <a:p>
            <a:pPr marL="53340">
              <a:lnSpc>
                <a:spcPct val="115000"/>
              </a:lnSpc>
              <a:spcAft>
                <a:spcPts val="1000"/>
              </a:spcAft>
            </a:pPr>
            <a:r>
              <a:rPr lang="en-US" sz="1400" spc="-40" dirty="0">
                <a:solidFill>
                  <a:srgbClr val="231F20"/>
                </a:solidFill>
                <a:effectLst/>
                <a:latin typeface="Arial" panose="020B0604020202020204" pitchFamily="34" charset="0"/>
                <a:ea typeface="Helvetica LT CYR"/>
                <a:cs typeface="Arial" panose="020B0604020202020204" pitchFamily="34" charset="0"/>
              </a:rPr>
              <a:t>1</a:t>
            </a:r>
            <a:r>
              <a:rPr lang="en-US" sz="1400" dirty="0">
                <a:solidFill>
                  <a:srgbClr val="231F20"/>
                </a:solidFill>
                <a:effectLst/>
                <a:latin typeface="Arial" panose="020B0604020202020204" pitchFamily="34" charset="0"/>
                <a:ea typeface="Helvetica LT CYR"/>
                <a:cs typeface="Arial" panose="020B0604020202020204" pitchFamily="34" charset="0"/>
              </a:rPr>
              <a:t>73</a:t>
            </a:r>
            <a:r>
              <a:rPr lang="en-US" sz="1400" spc="-50" dirty="0">
                <a:solidFill>
                  <a:srgbClr val="231F20"/>
                </a:solidFill>
                <a:effectLst/>
                <a:latin typeface="Arial" panose="020B0604020202020204" pitchFamily="34" charset="0"/>
                <a:ea typeface="Helvetica LT CYR"/>
                <a:cs typeface="Arial" panose="020B0604020202020204" pitchFamily="34" charset="0"/>
              </a:rPr>
              <a:t> </a:t>
            </a:r>
            <a:r>
              <a:rPr lang="en-US" sz="1400" dirty="0">
                <a:solidFill>
                  <a:srgbClr val="231F20"/>
                </a:solidFill>
                <a:effectLst/>
                <a:latin typeface="Arial" panose="020B0604020202020204" pitchFamily="34" charset="0"/>
                <a:ea typeface="Helvetica LT CYR"/>
                <a:cs typeface="Arial" panose="020B0604020202020204" pitchFamily="34" charset="0"/>
              </a:rPr>
              <a:t>A8</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39" name="TextBox 138">
            <a:extLst>
              <a:ext uri="{FF2B5EF4-FFF2-40B4-BE49-F238E27FC236}">
                <a16:creationId xmlns:a16="http://schemas.microsoft.com/office/drawing/2014/main" id="{32CFD6C4-EA7D-4DE0-941A-77B80F1F494D}"/>
              </a:ext>
            </a:extLst>
          </p:cNvPr>
          <p:cNvSpPr txBox="1"/>
          <p:nvPr/>
        </p:nvSpPr>
        <p:spPr>
          <a:xfrm>
            <a:off x="8674549" y="5266355"/>
            <a:ext cx="795100" cy="324688"/>
          </a:xfrm>
          <a:prstGeom prst="rect">
            <a:avLst/>
          </a:prstGeom>
          <a:noFill/>
        </p:spPr>
        <p:txBody>
          <a:bodyPr wrap="square">
            <a:spAutoFit/>
          </a:bodyPr>
          <a:lstStyle/>
          <a:p>
            <a:pPr marL="53340" algn="ctr">
              <a:lnSpc>
                <a:spcPct val="115000"/>
              </a:lnSpc>
              <a:spcAft>
                <a:spcPts val="1000"/>
              </a:spcAft>
            </a:pPr>
            <a:r>
              <a:rPr lang="en-US" sz="1400" spc="-40" dirty="0">
                <a:solidFill>
                  <a:srgbClr val="231F20"/>
                </a:solidFill>
                <a:effectLst/>
                <a:latin typeface="Arial" panose="020B0604020202020204" pitchFamily="34" charset="0"/>
                <a:ea typeface="Helvetica LT CYR"/>
                <a:cs typeface="Arial" panose="020B0604020202020204" pitchFamily="34" charset="0"/>
              </a:rPr>
              <a:t>1</a:t>
            </a:r>
            <a:r>
              <a:rPr lang="en-US" sz="1400" spc="-40" dirty="0">
                <a:solidFill>
                  <a:srgbClr val="231F20"/>
                </a:solidFill>
                <a:latin typeface="Arial" panose="020B0604020202020204" pitchFamily="34" charset="0"/>
                <a:ea typeface="Helvetica LT CYR"/>
                <a:cs typeface="Arial" panose="020B0604020202020204" pitchFamily="34" charset="0"/>
              </a:rPr>
              <a:t>80</a:t>
            </a:r>
            <a:r>
              <a:rPr lang="en-US" sz="1400" spc="-50" dirty="0">
                <a:solidFill>
                  <a:srgbClr val="231F20"/>
                </a:solidFill>
                <a:effectLst/>
                <a:latin typeface="Arial" panose="020B0604020202020204" pitchFamily="34" charset="0"/>
                <a:ea typeface="Helvetica LT CYR"/>
                <a:cs typeface="Arial" panose="020B0604020202020204" pitchFamily="34" charset="0"/>
              </a:rPr>
              <a:t> </a:t>
            </a:r>
            <a:r>
              <a:rPr lang="en-US" sz="1400" dirty="0">
                <a:solidFill>
                  <a:srgbClr val="231F20"/>
                </a:solidFill>
                <a:effectLst/>
                <a:latin typeface="Arial" panose="020B0604020202020204" pitchFamily="34" charset="0"/>
                <a:ea typeface="Helvetica LT CYR"/>
                <a:cs typeface="Arial" panose="020B0604020202020204" pitchFamily="34" charset="0"/>
              </a:rPr>
              <a:t>A8</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1" name="TextBox 140">
            <a:extLst>
              <a:ext uri="{FF2B5EF4-FFF2-40B4-BE49-F238E27FC236}">
                <a16:creationId xmlns:a16="http://schemas.microsoft.com/office/drawing/2014/main" id="{62F2F80E-936A-4C76-AA26-6731C191288F}"/>
              </a:ext>
            </a:extLst>
          </p:cNvPr>
          <p:cNvSpPr txBox="1"/>
          <p:nvPr/>
        </p:nvSpPr>
        <p:spPr>
          <a:xfrm>
            <a:off x="8674548" y="5744162"/>
            <a:ext cx="795101" cy="318998"/>
          </a:xfrm>
          <a:prstGeom prst="rect">
            <a:avLst/>
          </a:prstGeom>
          <a:noFill/>
        </p:spPr>
        <p:txBody>
          <a:bodyPr wrap="square">
            <a:spAutoFit/>
          </a:bodyPr>
          <a:lstStyle/>
          <a:p>
            <a:pPr marL="53340" algn="ctr">
              <a:lnSpc>
                <a:spcPct val="115000"/>
              </a:lnSpc>
              <a:spcAft>
                <a:spcPts val="1000"/>
              </a:spcAft>
            </a:pPr>
            <a:r>
              <a:rPr lang="en-US" sz="1400" spc="-40" dirty="0">
                <a:solidFill>
                  <a:srgbClr val="231F20"/>
                </a:solidFill>
                <a:effectLst/>
                <a:latin typeface="Arial" panose="020B0604020202020204" pitchFamily="34" charset="0"/>
                <a:ea typeface="Helvetica LT CYR"/>
                <a:cs typeface="Arial" panose="020B0604020202020204" pitchFamily="34" charset="0"/>
              </a:rPr>
              <a:t>1</a:t>
            </a:r>
            <a:r>
              <a:rPr lang="en-US" sz="1400" spc="-40" dirty="0">
                <a:solidFill>
                  <a:srgbClr val="231F20"/>
                </a:solidFill>
                <a:latin typeface="Arial" panose="020B0604020202020204" pitchFamily="34" charset="0"/>
                <a:ea typeface="Helvetica LT CYR"/>
                <a:cs typeface="Arial" panose="020B0604020202020204" pitchFamily="34" charset="0"/>
              </a:rPr>
              <a:t>55 </a:t>
            </a:r>
            <a:r>
              <a:rPr lang="en-US" sz="1400" dirty="0">
                <a:solidFill>
                  <a:srgbClr val="231F20"/>
                </a:solidFill>
                <a:effectLst/>
                <a:latin typeface="Arial" panose="020B0604020202020204" pitchFamily="34" charset="0"/>
                <a:ea typeface="Helvetica LT CYR"/>
                <a:cs typeface="Arial" panose="020B0604020202020204" pitchFamily="34" charset="0"/>
              </a:rPr>
              <a:t>A8</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3" name="TextBox 142">
            <a:extLst>
              <a:ext uri="{FF2B5EF4-FFF2-40B4-BE49-F238E27FC236}">
                <a16:creationId xmlns:a16="http://schemas.microsoft.com/office/drawing/2014/main" id="{D06633CA-BDEA-4B9D-BE51-715B7363BBEF}"/>
              </a:ext>
            </a:extLst>
          </p:cNvPr>
          <p:cNvSpPr txBox="1"/>
          <p:nvPr/>
        </p:nvSpPr>
        <p:spPr>
          <a:xfrm>
            <a:off x="9510947" y="1662497"/>
            <a:ext cx="1011606" cy="318998"/>
          </a:xfrm>
          <a:prstGeom prst="rect">
            <a:avLst/>
          </a:prstGeom>
          <a:noFill/>
        </p:spPr>
        <p:txBody>
          <a:bodyPr wrap="square">
            <a:spAutoFit/>
          </a:bodyPr>
          <a:lstStyle/>
          <a:p>
            <a:pPr marL="153035">
              <a:lnSpc>
                <a:spcPct val="115000"/>
              </a:lnSpc>
              <a:spcBef>
                <a:spcPts val="190"/>
              </a:spcBef>
              <a:spcAft>
                <a:spcPts val="1000"/>
              </a:spcAft>
            </a:pPr>
            <a:r>
              <a:rPr lang="en-US" sz="1400" spc="-40" dirty="0">
                <a:solidFill>
                  <a:srgbClr val="231F20"/>
                </a:solidFill>
                <a:effectLst/>
                <a:latin typeface="Arial" panose="020B0604020202020204" pitchFamily="34" charset="0"/>
                <a:ea typeface="Helvetica LT CYR"/>
                <a:cs typeface="Arial" panose="020B0604020202020204" pitchFamily="34" charset="0"/>
              </a:rPr>
              <a:t>1</a:t>
            </a:r>
            <a:r>
              <a:rPr lang="en-US" sz="1400" dirty="0">
                <a:solidFill>
                  <a:srgbClr val="231F20"/>
                </a:solidFill>
                <a:effectLst/>
                <a:latin typeface="Arial" panose="020B0604020202020204" pitchFamily="34" charset="0"/>
                <a:ea typeface="Helvetica LT CYR"/>
                <a:cs typeface="Arial" panose="020B0604020202020204" pitchFamily="34" charset="0"/>
              </a:rPr>
              <a:t>5 psi</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5" name="TextBox 144">
            <a:extLst>
              <a:ext uri="{FF2B5EF4-FFF2-40B4-BE49-F238E27FC236}">
                <a16:creationId xmlns:a16="http://schemas.microsoft.com/office/drawing/2014/main" id="{C1626EBF-8B1B-4ED7-AEC1-37355A79EACC}"/>
              </a:ext>
            </a:extLst>
          </p:cNvPr>
          <p:cNvSpPr txBox="1"/>
          <p:nvPr/>
        </p:nvSpPr>
        <p:spPr>
          <a:xfrm>
            <a:off x="9529380" y="1939544"/>
            <a:ext cx="1004652" cy="318998"/>
          </a:xfrm>
          <a:prstGeom prst="rect">
            <a:avLst/>
          </a:prstGeom>
          <a:noFill/>
        </p:spPr>
        <p:txBody>
          <a:bodyPr wrap="square">
            <a:spAutoFit/>
          </a:bodyPr>
          <a:lstStyle/>
          <a:p>
            <a:pPr marL="153035">
              <a:lnSpc>
                <a:spcPct val="115000"/>
              </a:lnSpc>
              <a:spcBef>
                <a:spcPts val="190"/>
              </a:spcBef>
              <a:spcAft>
                <a:spcPts val="1000"/>
              </a:spcAft>
            </a:pPr>
            <a:r>
              <a:rPr lang="en-US" sz="1400" spc="-40" dirty="0">
                <a:solidFill>
                  <a:srgbClr val="231F20"/>
                </a:solidFill>
                <a:latin typeface="Arial" panose="020B0604020202020204" pitchFamily="34" charset="0"/>
                <a:ea typeface="Helvetica LT CYR"/>
                <a:cs typeface="Arial" panose="020B0604020202020204" pitchFamily="34" charset="0"/>
              </a:rPr>
              <a:t>20</a:t>
            </a:r>
            <a:r>
              <a:rPr lang="en-US" sz="1400" dirty="0">
                <a:solidFill>
                  <a:srgbClr val="231F20"/>
                </a:solidFill>
                <a:effectLst/>
                <a:latin typeface="Arial" panose="020B0604020202020204" pitchFamily="34" charset="0"/>
                <a:ea typeface="Helvetica LT CYR"/>
                <a:cs typeface="Arial" panose="020B0604020202020204" pitchFamily="34" charset="0"/>
              </a:rPr>
              <a:t> psi</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7" name="TextBox 146">
            <a:extLst>
              <a:ext uri="{FF2B5EF4-FFF2-40B4-BE49-F238E27FC236}">
                <a16:creationId xmlns:a16="http://schemas.microsoft.com/office/drawing/2014/main" id="{739BB4EA-06CA-4396-9AD0-8AEDECF45286}"/>
              </a:ext>
            </a:extLst>
          </p:cNvPr>
          <p:cNvSpPr txBox="1"/>
          <p:nvPr/>
        </p:nvSpPr>
        <p:spPr>
          <a:xfrm>
            <a:off x="9508981" y="2522888"/>
            <a:ext cx="972628" cy="318998"/>
          </a:xfrm>
          <a:prstGeom prst="rect">
            <a:avLst/>
          </a:prstGeom>
          <a:noFill/>
        </p:spPr>
        <p:txBody>
          <a:bodyPr wrap="square">
            <a:spAutoFit/>
          </a:bodyPr>
          <a:lstStyle/>
          <a:p>
            <a:pPr marL="153035">
              <a:lnSpc>
                <a:spcPct val="115000"/>
              </a:lnSpc>
              <a:spcBef>
                <a:spcPts val="190"/>
              </a:spcBef>
              <a:spcAft>
                <a:spcPts val="1000"/>
              </a:spcAft>
            </a:pPr>
            <a:r>
              <a:rPr lang="en-US" sz="1400" spc="-40" dirty="0">
                <a:solidFill>
                  <a:srgbClr val="231F20"/>
                </a:solidFill>
                <a:latin typeface="Arial" panose="020B0604020202020204" pitchFamily="34" charset="0"/>
                <a:ea typeface="Helvetica LT CYR"/>
                <a:cs typeface="Arial" panose="020B0604020202020204" pitchFamily="34" charset="0"/>
              </a:rPr>
              <a:t>20</a:t>
            </a:r>
            <a:r>
              <a:rPr lang="en-US" sz="1400" dirty="0">
                <a:solidFill>
                  <a:srgbClr val="231F20"/>
                </a:solidFill>
                <a:effectLst/>
                <a:latin typeface="Arial" panose="020B0604020202020204" pitchFamily="34" charset="0"/>
                <a:ea typeface="Helvetica LT CYR"/>
                <a:cs typeface="Arial" panose="020B0604020202020204" pitchFamily="34" charset="0"/>
              </a:rPr>
              <a:t> psi</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49" name="TextBox 148">
            <a:extLst>
              <a:ext uri="{FF2B5EF4-FFF2-40B4-BE49-F238E27FC236}">
                <a16:creationId xmlns:a16="http://schemas.microsoft.com/office/drawing/2014/main" id="{7635D1D1-55D0-4936-8635-EB15D838B6C8}"/>
              </a:ext>
            </a:extLst>
          </p:cNvPr>
          <p:cNvSpPr txBox="1"/>
          <p:nvPr/>
        </p:nvSpPr>
        <p:spPr>
          <a:xfrm>
            <a:off x="9507022" y="3749003"/>
            <a:ext cx="994776" cy="318998"/>
          </a:xfrm>
          <a:prstGeom prst="rect">
            <a:avLst/>
          </a:prstGeom>
          <a:noFill/>
        </p:spPr>
        <p:txBody>
          <a:bodyPr wrap="square">
            <a:spAutoFit/>
          </a:bodyPr>
          <a:lstStyle/>
          <a:p>
            <a:pPr marL="153035">
              <a:lnSpc>
                <a:spcPct val="115000"/>
              </a:lnSpc>
              <a:spcBef>
                <a:spcPts val="190"/>
              </a:spcBef>
              <a:spcAft>
                <a:spcPts val="1000"/>
              </a:spcAft>
            </a:pPr>
            <a:r>
              <a:rPr lang="en-US" sz="1400" spc="-40" dirty="0">
                <a:solidFill>
                  <a:srgbClr val="231F20"/>
                </a:solidFill>
                <a:effectLst/>
                <a:latin typeface="Arial" panose="020B0604020202020204" pitchFamily="34" charset="0"/>
                <a:ea typeface="Helvetica LT CYR"/>
                <a:cs typeface="Arial" panose="020B0604020202020204" pitchFamily="34" charset="0"/>
              </a:rPr>
              <a:t>1</a:t>
            </a:r>
            <a:r>
              <a:rPr lang="en-US" sz="1400" spc="-40" dirty="0">
                <a:solidFill>
                  <a:srgbClr val="231F20"/>
                </a:solidFill>
                <a:latin typeface="Arial" panose="020B0604020202020204" pitchFamily="34" charset="0"/>
                <a:ea typeface="Helvetica LT CYR"/>
                <a:cs typeface="Arial" panose="020B0604020202020204" pitchFamily="34" charset="0"/>
              </a:rPr>
              <a:t>7</a:t>
            </a:r>
            <a:r>
              <a:rPr lang="en-US" sz="1400" dirty="0">
                <a:solidFill>
                  <a:srgbClr val="231F20"/>
                </a:solidFill>
                <a:effectLst/>
                <a:latin typeface="Arial" panose="020B0604020202020204" pitchFamily="34" charset="0"/>
                <a:ea typeface="Helvetica LT CYR"/>
                <a:cs typeface="Arial" panose="020B0604020202020204" pitchFamily="34" charset="0"/>
              </a:rPr>
              <a:t> psi</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1" name="TextBox 150">
            <a:extLst>
              <a:ext uri="{FF2B5EF4-FFF2-40B4-BE49-F238E27FC236}">
                <a16:creationId xmlns:a16="http://schemas.microsoft.com/office/drawing/2014/main" id="{3F43C02B-97AF-4916-9413-912D93FEDAFB}"/>
              </a:ext>
            </a:extLst>
          </p:cNvPr>
          <p:cNvSpPr txBox="1"/>
          <p:nvPr/>
        </p:nvSpPr>
        <p:spPr>
          <a:xfrm>
            <a:off x="9500933" y="4026884"/>
            <a:ext cx="1034808" cy="318998"/>
          </a:xfrm>
          <a:prstGeom prst="rect">
            <a:avLst/>
          </a:prstGeom>
          <a:noFill/>
        </p:spPr>
        <p:txBody>
          <a:bodyPr wrap="square">
            <a:spAutoFit/>
          </a:bodyPr>
          <a:lstStyle/>
          <a:p>
            <a:pPr marL="153035">
              <a:lnSpc>
                <a:spcPct val="115000"/>
              </a:lnSpc>
              <a:spcBef>
                <a:spcPts val="190"/>
              </a:spcBef>
              <a:spcAft>
                <a:spcPts val="1000"/>
              </a:spcAft>
            </a:pPr>
            <a:r>
              <a:rPr lang="en-US" sz="1400" spc="-40" dirty="0">
                <a:solidFill>
                  <a:srgbClr val="231F20"/>
                </a:solidFill>
                <a:latin typeface="Arial" panose="020B0604020202020204" pitchFamily="34" charset="0"/>
                <a:ea typeface="Helvetica LT CYR"/>
                <a:cs typeface="Arial" panose="020B0604020202020204" pitchFamily="34" charset="0"/>
              </a:rPr>
              <a:t>26</a:t>
            </a:r>
            <a:r>
              <a:rPr lang="en-US" sz="1400" dirty="0">
                <a:solidFill>
                  <a:srgbClr val="231F20"/>
                </a:solidFill>
                <a:effectLst/>
                <a:latin typeface="Arial" panose="020B0604020202020204" pitchFamily="34" charset="0"/>
                <a:ea typeface="Helvetica LT CYR"/>
                <a:cs typeface="Arial" panose="020B0604020202020204" pitchFamily="34" charset="0"/>
              </a:rPr>
              <a:t> psi</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3" name="TextBox 152">
            <a:extLst>
              <a:ext uri="{FF2B5EF4-FFF2-40B4-BE49-F238E27FC236}">
                <a16:creationId xmlns:a16="http://schemas.microsoft.com/office/drawing/2014/main" id="{EF1C6CC5-6DC1-4910-BF63-ED5C9A4A6C35}"/>
              </a:ext>
            </a:extLst>
          </p:cNvPr>
          <p:cNvSpPr txBox="1"/>
          <p:nvPr/>
        </p:nvSpPr>
        <p:spPr>
          <a:xfrm>
            <a:off x="9510947" y="4356446"/>
            <a:ext cx="983233" cy="318998"/>
          </a:xfrm>
          <a:prstGeom prst="rect">
            <a:avLst/>
          </a:prstGeom>
          <a:noFill/>
        </p:spPr>
        <p:txBody>
          <a:bodyPr wrap="square">
            <a:spAutoFit/>
          </a:bodyPr>
          <a:lstStyle/>
          <a:p>
            <a:pPr marL="153035">
              <a:lnSpc>
                <a:spcPct val="115000"/>
              </a:lnSpc>
              <a:spcBef>
                <a:spcPts val="190"/>
              </a:spcBef>
              <a:spcAft>
                <a:spcPts val="1000"/>
              </a:spcAft>
            </a:pPr>
            <a:r>
              <a:rPr lang="en-US" sz="1400" spc="-40" dirty="0">
                <a:solidFill>
                  <a:srgbClr val="231F20"/>
                </a:solidFill>
                <a:latin typeface="Arial" panose="020B0604020202020204" pitchFamily="34" charset="0"/>
                <a:ea typeface="Helvetica LT CYR"/>
                <a:cs typeface="Arial" panose="020B0604020202020204" pitchFamily="34" charset="0"/>
              </a:rPr>
              <a:t>36</a:t>
            </a:r>
            <a:r>
              <a:rPr lang="en-US" sz="1400" dirty="0">
                <a:solidFill>
                  <a:srgbClr val="231F20"/>
                </a:solidFill>
                <a:effectLst/>
                <a:latin typeface="Arial" panose="020B0604020202020204" pitchFamily="34" charset="0"/>
                <a:ea typeface="Helvetica LT CYR"/>
                <a:cs typeface="Arial" panose="020B0604020202020204" pitchFamily="34" charset="0"/>
              </a:rPr>
              <a:t> psi</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5" name="TextBox 154">
            <a:extLst>
              <a:ext uri="{FF2B5EF4-FFF2-40B4-BE49-F238E27FC236}">
                <a16:creationId xmlns:a16="http://schemas.microsoft.com/office/drawing/2014/main" id="{7628430C-B927-4275-8CFA-F3312F243835}"/>
              </a:ext>
            </a:extLst>
          </p:cNvPr>
          <p:cNvSpPr txBox="1"/>
          <p:nvPr/>
        </p:nvSpPr>
        <p:spPr>
          <a:xfrm>
            <a:off x="9494385" y="4829739"/>
            <a:ext cx="1137469" cy="318998"/>
          </a:xfrm>
          <a:prstGeom prst="rect">
            <a:avLst/>
          </a:prstGeom>
          <a:noFill/>
        </p:spPr>
        <p:txBody>
          <a:bodyPr wrap="square">
            <a:spAutoFit/>
          </a:bodyPr>
          <a:lstStyle/>
          <a:p>
            <a:pPr marL="153035">
              <a:lnSpc>
                <a:spcPct val="115000"/>
              </a:lnSpc>
              <a:spcBef>
                <a:spcPts val="190"/>
              </a:spcBef>
              <a:spcAft>
                <a:spcPts val="1000"/>
              </a:spcAft>
            </a:pPr>
            <a:r>
              <a:rPr lang="en-US" sz="1400" spc="-40" dirty="0">
                <a:solidFill>
                  <a:srgbClr val="231F20"/>
                </a:solidFill>
                <a:latin typeface="Arial" panose="020B0604020202020204" pitchFamily="34" charset="0"/>
                <a:ea typeface="Helvetica LT CYR"/>
                <a:cs typeface="Arial" panose="020B0604020202020204" pitchFamily="34" charset="0"/>
              </a:rPr>
              <a:t>20</a:t>
            </a:r>
            <a:r>
              <a:rPr lang="en-US" sz="1400" dirty="0">
                <a:solidFill>
                  <a:srgbClr val="231F20"/>
                </a:solidFill>
                <a:effectLst/>
                <a:latin typeface="Arial" panose="020B0604020202020204" pitchFamily="34" charset="0"/>
                <a:ea typeface="Helvetica LT CYR"/>
                <a:cs typeface="Arial" panose="020B0604020202020204" pitchFamily="34" charset="0"/>
              </a:rPr>
              <a:t> psi</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7" name="TextBox 156">
            <a:extLst>
              <a:ext uri="{FF2B5EF4-FFF2-40B4-BE49-F238E27FC236}">
                <a16:creationId xmlns:a16="http://schemas.microsoft.com/office/drawing/2014/main" id="{B0B5F012-9475-49B3-8920-72B08E386B8C}"/>
              </a:ext>
            </a:extLst>
          </p:cNvPr>
          <p:cNvSpPr txBox="1"/>
          <p:nvPr/>
        </p:nvSpPr>
        <p:spPr>
          <a:xfrm>
            <a:off x="9510947" y="5298370"/>
            <a:ext cx="1158165" cy="318998"/>
          </a:xfrm>
          <a:prstGeom prst="rect">
            <a:avLst/>
          </a:prstGeom>
          <a:noFill/>
        </p:spPr>
        <p:txBody>
          <a:bodyPr wrap="square">
            <a:spAutoFit/>
          </a:bodyPr>
          <a:lstStyle/>
          <a:p>
            <a:pPr marL="153035">
              <a:lnSpc>
                <a:spcPct val="115000"/>
              </a:lnSpc>
              <a:spcBef>
                <a:spcPts val="190"/>
              </a:spcBef>
              <a:spcAft>
                <a:spcPts val="1000"/>
              </a:spcAft>
            </a:pPr>
            <a:r>
              <a:rPr lang="en-US" sz="1400" spc="-40" dirty="0">
                <a:solidFill>
                  <a:srgbClr val="231F20"/>
                </a:solidFill>
                <a:effectLst/>
                <a:latin typeface="Arial" panose="020B0604020202020204" pitchFamily="34" charset="0"/>
                <a:ea typeface="Helvetica LT CYR"/>
                <a:cs typeface="Arial" panose="020B0604020202020204" pitchFamily="34" charset="0"/>
              </a:rPr>
              <a:t>1</a:t>
            </a:r>
            <a:r>
              <a:rPr lang="en-US" sz="1400" dirty="0">
                <a:solidFill>
                  <a:srgbClr val="231F20"/>
                </a:solidFill>
                <a:effectLst/>
                <a:latin typeface="Arial" panose="020B0604020202020204" pitchFamily="34" charset="0"/>
                <a:ea typeface="Helvetica LT CYR"/>
                <a:cs typeface="Arial" panose="020B0604020202020204" pitchFamily="34" charset="0"/>
              </a:rPr>
              <a:t>5 psi</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59" name="TextBox 158">
            <a:extLst>
              <a:ext uri="{FF2B5EF4-FFF2-40B4-BE49-F238E27FC236}">
                <a16:creationId xmlns:a16="http://schemas.microsoft.com/office/drawing/2014/main" id="{A89E51CA-55A3-40D5-BF0D-A4F2FFD148B9}"/>
              </a:ext>
            </a:extLst>
          </p:cNvPr>
          <p:cNvSpPr txBox="1"/>
          <p:nvPr/>
        </p:nvSpPr>
        <p:spPr>
          <a:xfrm>
            <a:off x="9496493" y="5732863"/>
            <a:ext cx="1106463" cy="318998"/>
          </a:xfrm>
          <a:prstGeom prst="rect">
            <a:avLst/>
          </a:prstGeom>
          <a:noFill/>
        </p:spPr>
        <p:txBody>
          <a:bodyPr wrap="square">
            <a:spAutoFit/>
          </a:bodyPr>
          <a:lstStyle/>
          <a:p>
            <a:pPr marL="153035">
              <a:lnSpc>
                <a:spcPct val="115000"/>
              </a:lnSpc>
              <a:spcBef>
                <a:spcPts val="190"/>
              </a:spcBef>
              <a:spcAft>
                <a:spcPts val="1000"/>
              </a:spcAft>
            </a:pPr>
            <a:r>
              <a:rPr lang="en-US" sz="1400" spc="-40" dirty="0">
                <a:solidFill>
                  <a:srgbClr val="231F20"/>
                </a:solidFill>
                <a:latin typeface="Arial" panose="020B0604020202020204" pitchFamily="34" charset="0"/>
                <a:ea typeface="Helvetica LT CYR"/>
                <a:cs typeface="Arial" panose="020B0604020202020204" pitchFamily="34" charset="0"/>
              </a:rPr>
              <a:t>20</a:t>
            </a:r>
            <a:r>
              <a:rPr lang="en-US" sz="1400" dirty="0">
                <a:solidFill>
                  <a:srgbClr val="231F20"/>
                </a:solidFill>
                <a:effectLst/>
                <a:latin typeface="Arial" panose="020B0604020202020204" pitchFamily="34" charset="0"/>
                <a:ea typeface="Helvetica LT CYR"/>
                <a:cs typeface="Arial" panose="020B0604020202020204" pitchFamily="34" charset="0"/>
              </a:rPr>
              <a:t> psi</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1" name="TextBox 160">
            <a:extLst>
              <a:ext uri="{FF2B5EF4-FFF2-40B4-BE49-F238E27FC236}">
                <a16:creationId xmlns:a16="http://schemas.microsoft.com/office/drawing/2014/main" id="{A792CA55-0CCF-430E-8774-A587ABF15812}"/>
              </a:ext>
            </a:extLst>
          </p:cNvPr>
          <p:cNvSpPr txBox="1"/>
          <p:nvPr/>
        </p:nvSpPr>
        <p:spPr>
          <a:xfrm>
            <a:off x="10470552" y="1658529"/>
            <a:ext cx="703658" cy="318998"/>
          </a:xfrm>
          <a:prstGeom prst="rect">
            <a:avLst/>
          </a:prstGeom>
          <a:noFill/>
        </p:spPr>
        <p:txBody>
          <a:bodyPr wrap="square">
            <a:spAutoFit/>
          </a:bodyPr>
          <a:lstStyle/>
          <a:p>
            <a:pPr marL="138430">
              <a:lnSpc>
                <a:spcPct val="115000"/>
              </a:lnSpc>
              <a:spcBef>
                <a:spcPts val="190"/>
              </a:spcBef>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382</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3" name="TextBox 162">
            <a:extLst>
              <a:ext uri="{FF2B5EF4-FFF2-40B4-BE49-F238E27FC236}">
                <a16:creationId xmlns:a16="http://schemas.microsoft.com/office/drawing/2014/main" id="{0ADB9941-F36D-4351-A703-F1A8080B215E}"/>
              </a:ext>
            </a:extLst>
          </p:cNvPr>
          <p:cNvSpPr txBox="1"/>
          <p:nvPr/>
        </p:nvSpPr>
        <p:spPr>
          <a:xfrm>
            <a:off x="10486280" y="1951785"/>
            <a:ext cx="852319" cy="318998"/>
          </a:xfrm>
          <a:prstGeom prst="rect">
            <a:avLst/>
          </a:prstGeom>
          <a:noFill/>
        </p:spPr>
        <p:txBody>
          <a:bodyPr wrap="square">
            <a:spAutoFit/>
          </a:bodyPr>
          <a:lstStyle/>
          <a:p>
            <a:pPr marL="138430">
              <a:lnSpc>
                <a:spcPct val="115000"/>
              </a:lnSpc>
              <a:spcBef>
                <a:spcPts val="190"/>
              </a:spcBef>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381</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5" name="TextBox 164">
            <a:extLst>
              <a:ext uri="{FF2B5EF4-FFF2-40B4-BE49-F238E27FC236}">
                <a16:creationId xmlns:a16="http://schemas.microsoft.com/office/drawing/2014/main" id="{8A0094EC-96F9-4790-934E-05F800140144}"/>
              </a:ext>
            </a:extLst>
          </p:cNvPr>
          <p:cNvSpPr txBox="1"/>
          <p:nvPr/>
        </p:nvSpPr>
        <p:spPr>
          <a:xfrm>
            <a:off x="10514452" y="2522299"/>
            <a:ext cx="785003" cy="318998"/>
          </a:xfrm>
          <a:prstGeom prst="rect">
            <a:avLst/>
          </a:prstGeom>
          <a:noFill/>
        </p:spPr>
        <p:txBody>
          <a:bodyPr wrap="square">
            <a:spAutoFit/>
          </a:bodyPr>
          <a:lstStyle/>
          <a:p>
            <a:pPr marL="138430">
              <a:lnSpc>
                <a:spcPct val="115000"/>
              </a:lnSpc>
              <a:spcBef>
                <a:spcPts val="190"/>
              </a:spcBef>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381</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7" name="TextBox 166">
            <a:extLst>
              <a:ext uri="{FF2B5EF4-FFF2-40B4-BE49-F238E27FC236}">
                <a16:creationId xmlns:a16="http://schemas.microsoft.com/office/drawing/2014/main" id="{61844767-2AB5-422C-9627-21E4179431AB}"/>
              </a:ext>
            </a:extLst>
          </p:cNvPr>
          <p:cNvSpPr txBox="1"/>
          <p:nvPr/>
        </p:nvSpPr>
        <p:spPr>
          <a:xfrm>
            <a:off x="10496870" y="3243566"/>
            <a:ext cx="818111" cy="318998"/>
          </a:xfrm>
          <a:prstGeom prst="rect">
            <a:avLst/>
          </a:prstGeom>
          <a:noFill/>
        </p:spPr>
        <p:txBody>
          <a:bodyPr wrap="square">
            <a:spAutoFit/>
          </a:bodyPr>
          <a:lstStyle/>
          <a:p>
            <a:pPr marL="138430">
              <a:lnSpc>
                <a:spcPct val="115000"/>
              </a:lnSpc>
              <a:spcBef>
                <a:spcPts val="190"/>
              </a:spcBef>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387</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69" name="TextBox 168">
            <a:extLst>
              <a:ext uri="{FF2B5EF4-FFF2-40B4-BE49-F238E27FC236}">
                <a16:creationId xmlns:a16="http://schemas.microsoft.com/office/drawing/2014/main" id="{88A0EEAD-8CF6-411D-AE9E-AB6C7F105A4E}"/>
              </a:ext>
            </a:extLst>
          </p:cNvPr>
          <p:cNvSpPr txBox="1"/>
          <p:nvPr/>
        </p:nvSpPr>
        <p:spPr>
          <a:xfrm>
            <a:off x="10510416" y="3781846"/>
            <a:ext cx="874030" cy="318998"/>
          </a:xfrm>
          <a:prstGeom prst="rect">
            <a:avLst/>
          </a:prstGeom>
          <a:noFill/>
        </p:spPr>
        <p:txBody>
          <a:bodyPr wrap="square">
            <a:spAutoFit/>
          </a:bodyPr>
          <a:lstStyle/>
          <a:p>
            <a:pPr marL="138430">
              <a:lnSpc>
                <a:spcPct val="115000"/>
              </a:lnSpc>
              <a:spcBef>
                <a:spcPts val="190"/>
              </a:spcBef>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356</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1" name="TextBox 170">
            <a:extLst>
              <a:ext uri="{FF2B5EF4-FFF2-40B4-BE49-F238E27FC236}">
                <a16:creationId xmlns:a16="http://schemas.microsoft.com/office/drawing/2014/main" id="{23F4F39A-0197-4227-A8D2-A0F778438663}"/>
              </a:ext>
            </a:extLst>
          </p:cNvPr>
          <p:cNvSpPr txBox="1"/>
          <p:nvPr/>
        </p:nvSpPr>
        <p:spPr>
          <a:xfrm>
            <a:off x="10527452" y="4023810"/>
            <a:ext cx="759018" cy="318998"/>
          </a:xfrm>
          <a:prstGeom prst="rect">
            <a:avLst/>
          </a:prstGeom>
          <a:noFill/>
        </p:spPr>
        <p:txBody>
          <a:bodyPr wrap="square">
            <a:spAutoFit/>
          </a:bodyPr>
          <a:lstStyle/>
          <a:p>
            <a:pPr marL="138430">
              <a:lnSpc>
                <a:spcPct val="115000"/>
              </a:lnSpc>
              <a:spcBef>
                <a:spcPts val="190"/>
              </a:spcBef>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351</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3" name="TextBox 172">
            <a:extLst>
              <a:ext uri="{FF2B5EF4-FFF2-40B4-BE49-F238E27FC236}">
                <a16:creationId xmlns:a16="http://schemas.microsoft.com/office/drawing/2014/main" id="{DC7CC9DB-B2E8-4FB4-AFBC-F207C37B04C1}"/>
              </a:ext>
            </a:extLst>
          </p:cNvPr>
          <p:cNvSpPr txBox="1"/>
          <p:nvPr/>
        </p:nvSpPr>
        <p:spPr>
          <a:xfrm>
            <a:off x="10517938" y="4355908"/>
            <a:ext cx="757769" cy="318998"/>
          </a:xfrm>
          <a:prstGeom prst="rect">
            <a:avLst/>
          </a:prstGeom>
          <a:noFill/>
        </p:spPr>
        <p:txBody>
          <a:bodyPr wrap="square">
            <a:spAutoFit/>
          </a:bodyPr>
          <a:lstStyle/>
          <a:p>
            <a:pPr marL="138430">
              <a:lnSpc>
                <a:spcPct val="115000"/>
              </a:lnSpc>
              <a:spcBef>
                <a:spcPts val="190"/>
              </a:spcBef>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351</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5" name="TextBox 174">
            <a:extLst>
              <a:ext uri="{FF2B5EF4-FFF2-40B4-BE49-F238E27FC236}">
                <a16:creationId xmlns:a16="http://schemas.microsoft.com/office/drawing/2014/main" id="{D0649FB9-EC12-4584-96B3-257B97EE76C5}"/>
              </a:ext>
            </a:extLst>
          </p:cNvPr>
          <p:cNvSpPr txBox="1"/>
          <p:nvPr/>
        </p:nvSpPr>
        <p:spPr>
          <a:xfrm>
            <a:off x="10524584" y="4819410"/>
            <a:ext cx="761676" cy="318998"/>
          </a:xfrm>
          <a:prstGeom prst="rect">
            <a:avLst/>
          </a:prstGeom>
          <a:noFill/>
        </p:spPr>
        <p:txBody>
          <a:bodyPr wrap="square">
            <a:spAutoFit/>
          </a:bodyPr>
          <a:lstStyle/>
          <a:p>
            <a:pPr marL="138430">
              <a:lnSpc>
                <a:spcPct val="115000"/>
              </a:lnSpc>
              <a:spcBef>
                <a:spcPts val="190"/>
              </a:spcBef>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342</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7" name="TextBox 176">
            <a:extLst>
              <a:ext uri="{FF2B5EF4-FFF2-40B4-BE49-F238E27FC236}">
                <a16:creationId xmlns:a16="http://schemas.microsoft.com/office/drawing/2014/main" id="{897BA13B-E80A-4B81-B784-60FFF1D46A55}"/>
              </a:ext>
            </a:extLst>
          </p:cNvPr>
          <p:cNvSpPr txBox="1"/>
          <p:nvPr/>
        </p:nvSpPr>
        <p:spPr>
          <a:xfrm>
            <a:off x="10494180" y="5298370"/>
            <a:ext cx="778495" cy="318998"/>
          </a:xfrm>
          <a:prstGeom prst="rect">
            <a:avLst/>
          </a:prstGeom>
          <a:noFill/>
        </p:spPr>
        <p:txBody>
          <a:bodyPr wrap="square">
            <a:spAutoFit/>
          </a:bodyPr>
          <a:lstStyle/>
          <a:p>
            <a:pPr marL="138430">
              <a:lnSpc>
                <a:spcPct val="115000"/>
              </a:lnSpc>
              <a:spcBef>
                <a:spcPts val="190"/>
              </a:spcBef>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312</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sp>
        <p:nvSpPr>
          <p:cNvPr id="179" name="TextBox 178">
            <a:extLst>
              <a:ext uri="{FF2B5EF4-FFF2-40B4-BE49-F238E27FC236}">
                <a16:creationId xmlns:a16="http://schemas.microsoft.com/office/drawing/2014/main" id="{0F5A44FE-CEE5-482E-A219-F8001779491F}"/>
              </a:ext>
            </a:extLst>
          </p:cNvPr>
          <p:cNvSpPr txBox="1"/>
          <p:nvPr/>
        </p:nvSpPr>
        <p:spPr>
          <a:xfrm>
            <a:off x="10470552" y="5744663"/>
            <a:ext cx="772013" cy="318998"/>
          </a:xfrm>
          <a:prstGeom prst="rect">
            <a:avLst/>
          </a:prstGeom>
          <a:noFill/>
        </p:spPr>
        <p:txBody>
          <a:bodyPr wrap="square">
            <a:spAutoFit/>
          </a:bodyPr>
          <a:lstStyle/>
          <a:p>
            <a:pPr marL="138430">
              <a:lnSpc>
                <a:spcPct val="115000"/>
              </a:lnSpc>
              <a:spcBef>
                <a:spcPts val="190"/>
              </a:spcBef>
              <a:spcAft>
                <a:spcPts val="1000"/>
              </a:spcAft>
            </a:pPr>
            <a:r>
              <a:rPr lang="en-US" sz="1400" dirty="0">
                <a:solidFill>
                  <a:srgbClr val="231F20"/>
                </a:solidFill>
                <a:effectLst/>
                <a:latin typeface="Arial" panose="020B0604020202020204" pitchFamily="34" charset="0"/>
                <a:ea typeface="Helvetica LT CYR"/>
                <a:cs typeface="Arial" panose="020B0604020202020204" pitchFamily="34" charset="0"/>
              </a:rPr>
              <a:t>377</a:t>
            </a:r>
            <a:endParaRPr lang="en-CA" sz="14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120" name="Picture 119">
            <a:extLst>
              <a:ext uri="{FF2B5EF4-FFF2-40B4-BE49-F238E27FC236}">
                <a16:creationId xmlns:a16="http://schemas.microsoft.com/office/drawing/2014/main" id="{F7A20EDF-6CA1-4750-8687-253708BE9BB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37534" y="3952776"/>
            <a:ext cx="3937572" cy="23021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106EDC6-09C5-4C84-9029-353328414EC2}"/>
              </a:ext>
            </a:extLst>
          </p:cNvPr>
          <p:cNvPicPr>
            <a:picLocks noChangeAspect="1"/>
          </p:cNvPicPr>
          <p:nvPr/>
        </p:nvPicPr>
        <p:blipFill>
          <a:blip r:embed="rId6"/>
          <a:stretch>
            <a:fillRect/>
          </a:stretch>
        </p:blipFill>
        <p:spPr>
          <a:xfrm>
            <a:off x="641843" y="3991735"/>
            <a:ext cx="3937572" cy="2280779"/>
          </a:xfrm>
          <a:prstGeom prst="rect">
            <a:avLst/>
          </a:prstGeom>
        </p:spPr>
      </p:pic>
      <p:sp>
        <p:nvSpPr>
          <p:cNvPr id="104" name="Freeform 21">
            <a:extLst>
              <a:ext uri="{FF2B5EF4-FFF2-40B4-BE49-F238E27FC236}">
                <a16:creationId xmlns:a16="http://schemas.microsoft.com/office/drawing/2014/main" id="{F2BE56EF-2C63-4587-AFC0-6EA3DBDB1BEE}"/>
              </a:ext>
            </a:extLst>
          </p:cNvPr>
          <p:cNvSpPr>
            <a:spLocks/>
          </p:cNvSpPr>
          <p:nvPr/>
        </p:nvSpPr>
        <p:spPr bwMode="auto">
          <a:xfrm>
            <a:off x="118247" y="5842964"/>
            <a:ext cx="1240598" cy="383442"/>
          </a:xfrm>
          <a:custGeom>
            <a:avLst/>
            <a:gdLst>
              <a:gd name="T0" fmla="+- 0 1540 1540"/>
              <a:gd name="T1" fmla="*/ T0 w 1719"/>
              <a:gd name="T2" fmla="+- 0 7407 7004"/>
              <a:gd name="T3" fmla="*/ 7407 h 403"/>
              <a:gd name="T4" fmla="+- 0 3259 1540"/>
              <a:gd name="T5" fmla="*/ T4 w 1719"/>
              <a:gd name="T6" fmla="+- 0 7407 7004"/>
              <a:gd name="T7" fmla="*/ 7407 h 403"/>
              <a:gd name="T8" fmla="+- 0 3259 1540"/>
              <a:gd name="T9" fmla="*/ T8 w 1719"/>
              <a:gd name="T10" fmla="+- 0 7004 7004"/>
              <a:gd name="T11" fmla="*/ 7004 h 403"/>
              <a:gd name="T12" fmla="+- 0 1540 1540"/>
              <a:gd name="T13" fmla="*/ T12 w 1719"/>
              <a:gd name="T14" fmla="+- 0 7004 7004"/>
              <a:gd name="T15" fmla="*/ 7004 h 403"/>
              <a:gd name="T16" fmla="+- 0 1540 1540"/>
              <a:gd name="T17" fmla="*/ T16 w 1719"/>
              <a:gd name="T18" fmla="+- 0 7407 7004"/>
              <a:gd name="T19" fmla="*/ 7407 h 403"/>
            </a:gdLst>
            <a:ahLst/>
            <a:cxnLst>
              <a:cxn ang="0">
                <a:pos x="T1" y="T3"/>
              </a:cxn>
              <a:cxn ang="0">
                <a:pos x="T5" y="T7"/>
              </a:cxn>
              <a:cxn ang="0">
                <a:pos x="T9" y="T11"/>
              </a:cxn>
              <a:cxn ang="0">
                <a:pos x="T13" y="T15"/>
              </a:cxn>
              <a:cxn ang="0">
                <a:pos x="T17" y="T19"/>
              </a:cxn>
            </a:cxnLst>
            <a:rect l="0" t="0" r="r" b="b"/>
            <a:pathLst>
              <a:path w="1719" h="403">
                <a:moveTo>
                  <a:pt x="0" y="403"/>
                </a:moveTo>
                <a:lnTo>
                  <a:pt x="1719" y="403"/>
                </a:lnTo>
                <a:lnTo>
                  <a:pt x="1719" y="0"/>
                </a:lnTo>
                <a:lnTo>
                  <a:pt x="0" y="0"/>
                </a:lnTo>
                <a:lnTo>
                  <a:pt x="0" y="403"/>
                </a:lnTo>
              </a:path>
            </a:pathLst>
          </a:custGeom>
          <a:solidFill>
            <a:srgbClr val="FFFFFF"/>
          </a:solidFill>
          <a:ln w="9525">
            <a:solidFill>
              <a:srgbClr val="000000"/>
            </a:solidFill>
            <a:round/>
            <a:headEnd/>
            <a:tailEnd/>
          </a:ln>
        </p:spPr>
        <p:txBody>
          <a:bodyPr rot="0" vert="horz" wrap="square" lIns="91440" tIns="45720" rIns="91440" bIns="45720" anchor="ctr" anchorCtr="0" upright="1">
            <a:noAutofit/>
          </a:bodyPr>
          <a:lstStyle/>
          <a:p>
            <a:r>
              <a:rPr lang="en-US" sz="1400" dirty="0">
                <a:latin typeface="Arial" panose="020B0604020202020204" pitchFamily="34" charset="0"/>
                <a:cs typeface="Arial" panose="020B0604020202020204" pitchFamily="34" charset="0"/>
              </a:rPr>
              <a:t>PP400 Value</a:t>
            </a:r>
            <a:endParaRPr lang="en-CA" sz="1400" dirty="0">
              <a:latin typeface="Arial" panose="020B0604020202020204" pitchFamily="34" charset="0"/>
              <a:cs typeface="Arial" panose="020B0604020202020204" pitchFamily="34" charset="0"/>
            </a:endParaRPr>
          </a:p>
        </p:txBody>
      </p:sp>
      <p:cxnSp>
        <p:nvCxnSpPr>
          <p:cNvPr id="106" name="Straight Arrow Connector 105">
            <a:extLst>
              <a:ext uri="{FF2B5EF4-FFF2-40B4-BE49-F238E27FC236}">
                <a16:creationId xmlns:a16="http://schemas.microsoft.com/office/drawing/2014/main" id="{98EBD37C-BB13-4DF2-BE17-0474976FE8AE}"/>
              </a:ext>
            </a:extLst>
          </p:cNvPr>
          <p:cNvCxnSpPr/>
          <p:nvPr/>
        </p:nvCxnSpPr>
        <p:spPr>
          <a:xfrm flipV="1">
            <a:off x="1225274" y="5324520"/>
            <a:ext cx="856360" cy="52890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8" name="Picture 107">
            <a:extLst>
              <a:ext uri="{FF2B5EF4-FFF2-40B4-BE49-F238E27FC236}">
                <a16:creationId xmlns:a16="http://schemas.microsoft.com/office/drawing/2014/main" id="{7083B85B-81C7-43A2-8B0D-4FFD1A0F113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307634" y="4606173"/>
            <a:ext cx="1106170" cy="1237615"/>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3150BDE8-BF69-49B5-ADAB-78CA36E46B5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41712566"/>
      </p:ext>
    </p:extLst>
  </p:cSld>
  <p:clrMapOvr>
    <a:masterClrMapping/>
  </p:clrMapOvr>
  <mc:AlternateContent xmlns:mc="http://schemas.openxmlformats.org/markup-compatibility/2006" xmlns:p14="http://schemas.microsoft.com/office/powerpoint/2010/main">
    <mc:Choice Requires="p14">
      <p:transition p14:dur="10" advTm="24134"/>
    </mc:Choice>
    <mc:Fallback xmlns="">
      <p:transition advTm="24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391235" y="890835"/>
            <a:ext cx="3866866" cy="476451"/>
          </a:xfrm>
        </p:spPr>
        <p:txBody>
          <a:bodyPr/>
          <a:lstStyle/>
          <a:p>
            <a:r>
              <a:rPr lang="en-US" b="1" u="sng" spc="-5" dirty="0">
                <a:solidFill>
                  <a:schemeClr val="bg1"/>
                </a:solidFill>
                <a:effectLst/>
                <a:highlight>
                  <a:srgbClr val="000000"/>
                </a:highlight>
                <a:ea typeface="Arial" panose="020B0604020202020204" pitchFamily="34" charset="0"/>
                <a:cs typeface="Times New Roman" panose="02020603050405020304" pitchFamily="18" charset="0"/>
              </a:rPr>
              <a:t>Monitor Setting Continued</a:t>
            </a:r>
          </a:p>
          <a:p>
            <a:endParaRPr lang="en-CA"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46" name="TextBox 45">
            <a:extLst>
              <a:ext uri="{FF2B5EF4-FFF2-40B4-BE49-F238E27FC236}">
                <a16:creationId xmlns:a16="http://schemas.microsoft.com/office/drawing/2014/main" id="{579B36BB-C4C6-411A-94FC-BFE0A28F8867}"/>
              </a:ext>
            </a:extLst>
          </p:cNvPr>
          <p:cNvSpPr txBox="1"/>
          <p:nvPr/>
        </p:nvSpPr>
        <p:spPr>
          <a:xfrm>
            <a:off x="318656" y="1706542"/>
            <a:ext cx="5645416" cy="1909177"/>
          </a:xfrm>
          <a:prstGeom prst="rect">
            <a:avLst/>
          </a:prstGeom>
          <a:noFill/>
        </p:spPr>
        <p:txBody>
          <a:bodyPr wrap="square">
            <a:spAutoFit/>
          </a:bodyPr>
          <a:lstStyle/>
          <a:p>
            <a:pPr marL="12700" marR="1578610" algn="just">
              <a:lnSpc>
                <a:spcPts val="1120"/>
              </a:lnSpc>
              <a:spcAft>
                <a:spcPts val="1000"/>
              </a:spcAft>
            </a:pP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PP400 Math Calculation</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12700" algn="just">
              <a:lnSpc>
                <a:spcPct val="103000"/>
              </a:lnSpc>
              <a:spcAft>
                <a:spcPts val="1000"/>
              </a:spcAft>
            </a:pPr>
            <a:r>
              <a:rPr lang="en-US" sz="1800" spc="-100" dirty="0">
                <a:solidFill>
                  <a:srgbClr val="231F20"/>
                </a:solidFill>
                <a:effectLst/>
                <a:latin typeface="Helvetica LT"/>
                <a:ea typeface="Helvetica LT"/>
                <a:cs typeface="Helvetica LT"/>
              </a:rPr>
              <a:t>T</a:t>
            </a:r>
            <a:r>
              <a:rPr lang="en-US" sz="1800" dirty="0">
                <a:solidFill>
                  <a:srgbClr val="231F20"/>
                </a:solidFill>
                <a:effectLst/>
                <a:latin typeface="Helvetica LT"/>
                <a:ea typeface="Helvetica LT"/>
                <a:cs typeface="Helvetica LT"/>
              </a:rPr>
              <a:t>o </a:t>
            </a:r>
            <a:r>
              <a:rPr lang="en-US" sz="1800" spc="20" dirty="0">
                <a:solidFill>
                  <a:srgbClr val="231F20"/>
                </a:solidFill>
                <a:effectLst/>
                <a:latin typeface="Helvetica LT"/>
                <a:ea typeface="Helvetica LT"/>
                <a:cs typeface="Helvetica LT"/>
              </a:rPr>
              <a:t>dete</a:t>
            </a:r>
            <a:r>
              <a:rPr lang="en-US" sz="1800" spc="45" dirty="0">
                <a:solidFill>
                  <a:srgbClr val="231F20"/>
                </a:solidFill>
                <a:effectLst/>
                <a:latin typeface="Helvetica LT"/>
                <a:ea typeface="Helvetica LT"/>
                <a:cs typeface="Helvetica LT"/>
              </a:rPr>
              <a:t>r</a:t>
            </a:r>
            <a:r>
              <a:rPr lang="en-US" sz="1800" spc="20" dirty="0">
                <a:solidFill>
                  <a:srgbClr val="231F20"/>
                </a:solidFill>
                <a:effectLst/>
                <a:latin typeface="Helvetica LT"/>
                <a:ea typeface="Helvetica LT"/>
                <a:cs typeface="Helvetica LT"/>
              </a:rPr>
              <a:t>min</a:t>
            </a:r>
            <a:r>
              <a:rPr lang="en-US" sz="1800" dirty="0">
                <a:solidFill>
                  <a:srgbClr val="231F20"/>
                </a:solidFill>
                <a:effectLst/>
                <a:latin typeface="Helvetica LT"/>
                <a:ea typeface="Helvetica LT"/>
                <a:cs typeface="Helvetica LT"/>
              </a:rPr>
              <a:t>e </a:t>
            </a:r>
            <a:r>
              <a:rPr lang="en-US" sz="1800" spc="20" dirty="0">
                <a:solidFill>
                  <a:srgbClr val="231F20"/>
                </a:solidFill>
                <a:effectLst/>
                <a:latin typeface="Helvetica LT"/>
                <a:ea typeface="Helvetica LT"/>
                <a:cs typeface="Helvetica LT"/>
              </a:rPr>
              <a:t>PP40</a:t>
            </a:r>
            <a:r>
              <a:rPr lang="en-US" sz="1800" dirty="0">
                <a:solidFill>
                  <a:srgbClr val="231F20"/>
                </a:solidFill>
                <a:effectLst/>
                <a:latin typeface="Helvetica LT"/>
                <a:ea typeface="Helvetica LT"/>
                <a:cs typeface="Helvetica LT"/>
              </a:rPr>
              <a:t>0 </a:t>
            </a:r>
            <a:r>
              <a:rPr lang="en-US" sz="1800" spc="-5" dirty="0">
                <a:solidFill>
                  <a:srgbClr val="231F20"/>
                </a:solidFill>
                <a:effectLst/>
                <a:latin typeface="Helvetica LT"/>
                <a:ea typeface="Helvetica LT"/>
                <a:cs typeface="Helvetica LT"/>
              </a:rPr>
              <a:t>v</a:t>
            </a:r>
            <a:r>
              <a:rPr lang="en-US" sz="1800" spc="20" dirty="0">
                <a:solidFill>
                  <a:srgbClr val="231F20"/>
                </a:solidFill>
                <a:effectLst/>
                <a:latin typeface="Helvetica LT"/>
                <a:ea typeface="Helvetica LT"/>
                <a:cs typeface="Helvetica LT"/>
              </a:rPr>
              <a:t>alu</a:t>
            </a:r>
            <a:r>
              <a:rPr lang="en-US" sz="1800" spc="5" dirty="0">
                <a:solidFill>
                  <a:srgbClr val="231F20"/>
                </a:solidFill>
                <a:effectLst/>
                <a:latin typeface="Helvetica LT"/>
                <a:ea typeface="Helvetica LT"/>
                <a:cs typeface="Helvetica LT"/>
              </a:rPr>
              <a:t>e</a:t>
            </a:r>
            <a:r>
              <a:rPr lang="en-US" sz="1800" dirty="0">
                <a:solidFill>
                  <a:srgbClr val="231F20"/>
                </a:solidFill>
                <a:effectLst/>
                <a:latin typeface="Helvetica LT"/>
                <a:ea typeface="Helvetica LT"/>
                <a:cs typeface="Helvetica LT"/>
              </a:rPr>
              <a:t>, </a:t>
            </a:r>
            <a:r>
              <a:rPr lang="en-US" sz="1800" spc="20" dirty="0">
                <a:solidFill>
                  <a:srgbClr val="231F20"/>
                </a:solidFill>
                <a:effectLst/>
                <a:latin typeface="Helvetica LT"/>
                <a:ea typeface="Helvetica LT"/>
                <a:cs typeface="Helvetica LT"/>
              </a:rPr>
              <a:t>firs</a:t>
            </a:r>
            <a:r>
              <a:rPr lang="en-US" sz="1800" dirty="0">
                <a:solidFill>
                  <a:srgbClr val="231F20"/>
                </a:solidFill>
                <a:effectLst/>
                <a:latin typeface="Helvetica LT"/>
                <a:ea typeface="Helvetica LT"/>
                <a:cs typeface="Helvetica LT"/>
              </a:rPr>
              <a:t>t </a:t>
            </a:r>
            <a:r>
              <a:rPr lang="en-US" sz="1800" spc="20" dirty="0">
                <a:solidFill>
                  <a:srgbClr val="231F20"/>
                </a:solidFill>
                <a:effectLst/>
                <a:latin typeface="Helvetica LT"/>
                <a:ea typeface="Helvetica LT"/>
                <a:cs typeface="Helvetica LT"/>
              </a:rPr>
              <a:t>dete</a:t>
            </a:r>
            <a:r>
              <a:rPr lang="en-US" sz="1800" spc="45" dirty="0">
                <a:solidFill>
                  <a:srgbClr val="231F20"/>
                </a:solidFill>
                <a:effectLst/>
                <a:latin typeface="Helvetica LT"/>
                <a:ea typeface="Helvetica LT"/>
                <a:cs typeface="Helvetica LT"/>
              </a:rPr>
              <a:t>r</a:t>
            </a:r>
            <a:r>
              <a:rPr lang="en-US" sz="1800" spc="20" dirty="0">
                <a:solidFill>
                  <a:srgbClr val="231F20"/>
                </a:solidFill>
                <a:effectLst/>
                <a:latin typeface="Helvetica LT"/>
                <a:ea typeface="Helvetica LT"/>
                <a:cs typeface="Helvetica LT"/>
              </a:rPr>
              <a:t>min</a:t>
            </a:r>
            <a:r>
              <a:rPr lang="en-US" sz="1800" dirty="0">
                <a:solidFill>
                  <a:srgbClr val="231F20"/>
                </a:solidFill>
                <a:effectLst/>
                <a:latin typeface="Helvetica LT"/>
                <a:ea typeface="Helvetica LT"/>
                <a:cs typeface="Helvetica LT"/>
              </a:rPr>
              <a:t>e </a:t>
            </a:r>
            <a:r>
              <a:rPr lang="en-US" sz="1800" spc="20" dirty="0">
                <a:solidFill>
                  <a:srgbClr val="231F20"/>
                </a:solidFill>
                <a:effectLst/>
                <a:latin typeface="Helvetica LT"/>
                <a:ea typeface="Helvetica LT"/>
                <a:cs typeface="Helvetica LT"/>
              </a:rPr>
              <a:t>th</a:t>
            </a:r>
            <a:r>
              <a:rPr lang="en-US" sz="1800" dirty="0">
                <a:solidFill>
                  <a:srgbClr val="231F20"/>
                </a:solidFill>
                <a:effectLst/>
                <a:latin typeface="Helvetica LT"/>
                <a:ea typeface="Helvetica LT"/>
                <a:cs typeface="Helvetica LT"/>
              </a:rPr>
              <a:t>e </a:t>
            </a:r>
            <a:r>
              <a:rPr lang="en-US" sz="1800" spc="20" dirty="0">
                <a:solidFill>
                  <a:srgbClr val="231F20"/>
                </a:solidFill>
                <a:effectLst/>
                <a:latin typeface="Helvetica LT"/>
                <a:ea typeface="Helvetica LT"/>
                <a:cs typeface="Helvetica LT"/>
              </a:rPr>
              <a:t>tire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circum</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erenc</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9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a:t>
            </a:r>
            <a:r>
              <a:rPr lang="en-US" sz="1800" spc="-9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outline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a:t>
            </a:r>
            <a:r>
              <a:rPr lang="en-US" sz="1800" spc="-9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a:t>
            </a:r>
            <a:r>
              <a:rPr lang="en-US" sz="1800" spc="-8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i="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“Dete</a:t>
            </a:r>
            <a:r>
              <a:rPr lang="en-US" sz="1800" i="1"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i="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minin</a:t>
            </a:r>
            <a:r>
              <a:rPr lang="en-US" sz="1800" i="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g</a:t>
            </a:r>
            <a:r>
              <a:rPr lang="en-US" sz="1800" i="1" spc="-14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i="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Tir</a:t>
            </a:r>
            <a:r>
              <a:rPr lang="en-US" sz="1800" i="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i="1" spc="-9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i="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Spro</a:t>
            </a:r>
            <a:r>
              <a:rPr lang="en-US" sz="1800" i="1"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ck</a:t>
            </a:r>
            <a:r>
              <a:rPr lang="en-US" sz="1800" i="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under Ope</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ation Section.</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441325" indent="-428625">
              <a:lnSpc>
                <a:spcPct val="104000"/>
              </a:lnSpc>
              <a:spcAft>
                <a:spcPts val="1000"/>
              </a:spcAft>
            </a:pPr>
            <a:r>
              <a:rPr lang="en-US" sz="1800" b="1"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Note: </a:t>
            </a:r>
            <a:r>
              <a:rPr lang="en-US" sz="1800" b="1" spc="265"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 </a:t>
            </a:r>
            <a:r>
              <a:rPr lang="en-US" sz="1800" b="1" spc="-5"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Th</a:t>
            </a:r>
            <a:r>
              <a:rPr lang="en-US" sz="1800" b="1"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e</a:t>
            </a:r>
            <a:r>
              <a:rPr lang="en-US" sz="1800" b="1" spc="-80"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 </a:t>
            </a:r>
            <a:r>
              <a:rPr lang="en-US" sz="1800" b="1" spc="-5"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PP40</a:t>
            </a:r>
            <a:r>
              <a:rPr lang="en-US" sz="1800" b="1"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0</a:t>
            </a:r>
            <a:r>
              <a:rPr lang="en-US" sz="1800" b="1" spc="-80"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 </a:t>
            </a:r>
            <a:r>
              <a:rPr lang="en-US" sz="1800" b="1" spc="-5"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ca</a:t>
            </a:r>
            <a:r>
              <a:rPr lang="en-US" sz="1800" b="1"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n</a:t>
            </a:r>
            <a:r>
              <a:rPr lang="en-US" sz="1800" b="1" spc="-80"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 </a:t>
            </a:r>
            <a:r>
              <a:rPr lang="en-US" sz="1800" b="1" spc="-5"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als</a:t>
            </a:r>
            <a:r>
              <a:rPr lang="en-US" sz="1800" b="1"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o</a:t>
            </a:r>
            <a:r>
              <a:rPr lang="en-US" sz="1800" b="1" spc="-80"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 </a:t>
            </a:r>
            <a:r>
              <a:rPr lang="en-US" sz="1800" b="1" spc="-5"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b</a:t>
            </a:r>
            <a:r>
              <a:rPr lang="en-US" sz="1800" b="1"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e</a:t>
            </a:r>
            <a:r>
              <a:rPr lang="en-US" sz="1800" b="1" spc="-80"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 </a:t>
            </a:r>
            <a:r>
              <a:rPr lang="en-US" sz="1800" b="1" spc="-5"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determine</a:t>
            </a:r>
            <a:r>
              <a:rPr lang="en-US" sz="1800" b="1"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d</a:t>
            </a:r>
            <a:r>
              <a:rPr lang="en-US" sz="1800" b="1" spc="-80"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 </a:t>
            </a:r>
            <a:r>
              <a:rPr lang="en-US" sz="1800" b="1" spc="-5"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usin</a:t>
            </a:r>
            <a:r>
              <a:rPr lang="en-US" sz="1800" b="1"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g</a:t>
            </a:r>
            <a:r>
              <a:rPr lang="en-US" sz="1800" b="1" spc="-80"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 </a:t>
            </a:r>
            <a:r>
              <a:rPr lang="en-US" sz="1800" b="1" spc="-5"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the </a:t>
            </a:r>
            <a:r>
              <a:rPr lang="en-US" sz="1800" b="1"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speed calibration </a:t>
            </a:r>
            <a:r>
              <a:rPr lang="en-US" sz="1800" b="1" spc="-10"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f</a:t>
            </a:r>
            <a:r>
              <a:rPr lang="en-US" sz="1800" b="1"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eatur</a:t>
            </a:r>
            <a:r>
              <a:rPr lang="en-US" sz="1800" b="1" spc="20"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e</a:t>
            </a:r>
            <a:r>
              <a:rPr lang="en-US" sz="1800" b="1" dirty="0">
                <a:solidFill>
                  <a:srgbClr val="231F20"/>
                </a:solidFill>
                <a:effectLst/>
                <a:highlight>
                  <a:srgbClr val="FFFF00"/>
                </a:highlight>
                <a:latin typeface="Arial" panose="020B0604020202020204" pitchFamily="34" charset="0"/>
                <a:ea typeface="Arial" panose="020B0604020202020204" pitchFamily="34" charset="0"/>
                <a:cs typeface="Times New Roman" panose="02020603050405020304" pitchFamily="18" charset="0"/>
              </a:rPr>
              <a:t>.</a:t>
            </a:r>
            <a:endParaRPr lang="en-CA" sz="24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p:txBody>
      </p:sp>
      <p:sp>
        <p:nvSpPr>
          <p:cNvPr id="48" name="TextBox 47">
            <a:extLst>
              <a:ext uri="{FF2B5EF4-FFF2-40B4-BE49-F238E27FC236}">
                <a16:creationId xmlns:a16="http://schemas.microsoft.com/office/drawing/2014/main" id="{10E1BC3B-52CF-4E2B-A9D1-E8F5BAABBD9B}"/>
              </a:ext>
            </a:extLst>
          </p:cNvPr>
          <p:cNvSpPr txBox="1"/>
          <p:nvPr/>
        </p:nvSpPr>
        <p:spPr>
          <a:xfrm>
            <a:off x="322995" y="3954975"/>
            <a:ext cx="4676425" cy="710964"/>
          </a:xfrm>
          <a:prstGeom prst="rect">
            <a:avLst/>
          </a:prstGeom>
          <a:noFill/>
        </p:spPr>
        <p:txBody>
          <a:bodyPr wrap="square">
            <a:spAutoFit/>
          </a:bodyPr>
          <a:lstStyle/>
          <a:p>
            <a:pPr marL="12700">
              <a:lnSpc>
                <a:spcPts val="1120"/>
              </a:lnSpc>
              <a:spcAft>
                <a:spcPts val="1000"/>
              </a:spcAft>
            </a:pP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Monitor PP400 For</a:t>
            </a:r>
            <a:r>
              <a:rPr lang="en-US" sz="1800" b="1"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ula - G</a:t>
            </a:r>
            <a:r>
              <a:rPr lang="en-US" sz="1800" b="1"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ound Drive</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12700">
              <a:lnSpc>
                <a:spcPct val="115000"/>
              </a:lnSpc>
              <a:spcBef>
                <a:spcPts val="410"/>
              </a:spcBef>
              <a:spcAft>
                <a:spcPts val="1000"/>
              </a:spcAft>
            </a:pP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or 32”</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Rim = 80640/Tc</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0" name="TextBox 49">
            <a:extLst>
              <a:ext uri="{FF2B5EF4-FFF2-40B4-BE49-F238E27FC236}">
                <a16:creationId xmlns:a16="http://schemas.microsoft.com/office/drawing/2014/main" id="{8FCB908F-DB42-4CD1-9896-E8653264DE95}"/>
              </a:ext>
            </a:extLst>
          </p:cNvPr>
          <p:cNvSpPr txBox="1"/>
          <p:nvPr/>
        </p:nvSpPr>
        <p:spPr>
          <a:xfrm>
            <a:off x="305008" y="4665939"/>
            <a:ext cx="2727069" cy="257250"/>
          </a:xfrm>
          <a:prstGeom prst="rect">
            <a:avLst/>
          </a:prstGeom>
          <a:noFill/>
        </p:spPr>
        <p:txBody>
          <a:bodyPr wrap="square">
            <a:spAutoFit/>
          </a:bodyPr>
          <a:lstStyle/>
          <a:p>
            <a:pPr marL="12700">
              <a:lnSpc>
                <a:spcPts val="1115"/>
              </a:lnSpc>
              <a:spcAft>
                <a:spcPts val="1000"/>
              </a:spcAft>
            </a:pP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or 38”</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Rim = 80640/Tc</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7CDAC546-9A78-4609-A349-773CBBBD73BB}"/>
              </a:ext>
            </a:extLst>
          </p:cNvPr>
          <p:cNvSpPr txBox="1"/>
          <p:nvPr/>
        </p:nvSpPr>
        <p:spPr>
          <a:xfrm>
            <a:off x="3045725" y="4653703"/>
            <a:ext cx="1212375" cy="257250"/>
          </a:xfrm>
          <a:prstGeom prst="rect">
            <a:avLst/>
          </a:prstGeom>
          <a:noFill/>
        </p:spPr>
        <p:txBody>
          <a:bodyPr wrap="square">
            <a:spAutoFit/>
          </a:bodyPr>
          <a:lstStyle/>
          <a:p>
            <a:pPr marL="12700">
              <a:lnSpc>
                <a:spcPts val="1120"/>
              </a:lnSpc>
              <a:spcAft>
                <a:spcPts val="1000"/>
              </a:spcAft>
            </a:pPr>
            <a:r>
              <a:rPr lang="en-US" sz="1800" b="1">
                <a:solidFill>
                  <a:srgbClr val="231F20"/>
                </a:solidFill>
                <a:effectLst/>
                <a:latin typeface="Arial" panose="020B0604020202020204" pitchFamily="34" charset="0"/>
                <a:ea typeface="Arial" panose="020B0604020202020204" pitchFamily="34" charset="0"/>
                <a:cs typeface="Times New Roman" panose="02020603050405020304" pitchFamily="18" charset="0"/>
              </a:rPr>
              <a:t>PP400 =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6" name="TextBox 55">
            <a:extLst>
              <a:ext uri="{FF2B5EF4-FFF2-40B4-BE49-F238E27FC236}">
                <a16:creationId xmlns:a16="http://schemas.microsoft.com/office/drawing/2014/main" id="{111169CF-2177-48AB-955F-62DEA07EE602}"/>
              </a:ext>
            </a:extLst>
          </p:cNvPr>
          <p:cNvSpPr txBox="1"/>
          <p:nvPr/>
        </p:nvSpPr>
        <p:spPr>
          <a:xfrm>
            <a:off x="264064" y="4957690"/>
            <a:ext cx="4676425" cy="257250"/>
          </a:xfrm>
          <a:prstGeom prst="rect">
            <a:avLst/>
          </a:prstGeom>
          <a:noFill/>
        </p:spPr>
        <p:txBody>
          <a:bodyPr wrap="square">
            <a:spAutoFit/>
          </a:bodyPr>
          <a:lstStyle/>
          <a:p>
            <a:pPr marL="12700">
              <a:lnSpc>
                <a:spcPts val="1120"/>
              </a:lnSpc>
              <a:spcAft>
                <a:spcPts val="1000"/>
              </a:spcAft>
            </a:pP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Tc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r>
              <a:rPr lang="en-US" sz="1800" spc="-5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Tire Circum</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erence measured in inches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8" name="TextBox 57">
            <a:extLst>
              <a:ext uri="{FF2B5EF4-FFF2-40B4-BE49-F238E27FC236}">
                <a16:creationId xmlns:a16="http://schemas.microsoft.com/office/drawing/2014/main" id="{F1A33DFB-BA62-47E9-834A-4DE0D59ADBBF}"/>
              </a:ext>
            </a:extLst>
          </p:cNvPr>
          <p:cNvSpPr txBox="1"/>
          <p:nvPr/>
        </p:nvSpPr>
        <p:spPr>
          <a:xfrm>
            <a:off x="6227928" y="1577086"/>
            <a:ext cx="5822401" cy="774571"/>
          </a:xfrm>
          <a:prstGeom prst="rect">
            <a:avLst/>
          </a:prstGeom>
          <a:noFill/>
        </p:spPr>
        <p:txBody>
          <a:bodyPr wrap="square">
            <a:spAutoFit/>
          </a:bodyPr>
          <a:lstStyle/>
          <a:p>
            <a:pPr marL="12700">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Monitor</a:t>
            </a:r>
            <a:r>
              <a:rPr lang="en-US" b="1"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PP400</a:t>
            </a:r>
            <a:r>
              <a:rPr lang="en-US" b="1"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For</a:t>
            </a:r>
            <a:r>
              <a:rPr lang="en-US"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m</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ula</a:t>
            </a:r>
            <a:r>
              <a:rPr lang="en-US" b="1"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b="1"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G</a:t>
            </a:r>
            <a:r>
              <a:rPr lang="en-US"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ound</a:t>
            </a:r>
            <a:r>
              <a:rPr lang="en-US" b="1"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Drive</a:t>
            </a:r>
            <a:r>
              <a:rPr lang="en-US" b="1"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with</a:t>
            </a:r>
            <a:r>
              <a:rPr lang="en-US" b="1" spc="-6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Brakes</a:t>
            </a:r>
            <a:r>
              <a:rPr lang="en-CA" b="1" dirty="0">
                <a:latin typeface="Arial" panose="020B0604020202020204" pitchFamily="34" charset="0"/>
                <a:ea typeface="Arial" panose="020B0604020202020204" pitchFamily="34" charset="0"/>
                <a:cs typeface="Arial" panose="020B0604020202020204" pitchFamily="34" charset="0"/>
              </a:rPr>
              <a:t>  </a:t>
            </a:r>
          </a:p>
          <a:p>
            <a:pPr marL="12700">
              <a:spcAft>
                <a:spcPts val="1000"/>
              </a:spcAft>
            </a:pP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or 32”</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Rim = 81920/Tc</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0" name="TextBox 59">
            <a:extLst>
              <a:ext uri="{FF2B5EF4-FFF2-40B4-BE49-F238E27FC236}">
                <a16:creationId xmlns:a16="http://schemas.microsoft.com/office/drawing/2014/main" id="{A58955A2-DC33-4B48-A316-1D74BA6B0D50}"/>
              </a:ext>
            </a:extLst>
          </p:cNvPr>
          <p:cNvSpPr txBox="1"/>
          <p:nvPr/>
        </p:nvSpPr>
        <p:spPr>
          <a:xfrm>
            <a:off x="6227928" y="2400727"/>
            <a:ext cx="2725003" cy="257250"/>
          </a:xfrm>
          <a:prstGeom prst="rect">
            <a:avLst/>
          </a:prstGeom>
          <a:noFill/>
        </p:spPr>
        <p:txBody>
          <a:bodyPr wrap="square">
            <a:spAutoFit/>
          </a:bodyPr>
          <a:lstStyle/>
          <a:p>
            <a:pPr marL="12700">
              <a:lnSpc>
                <a:spcPts val="1115"/>
              </a:lnSpc>
              <a:spcAft>
                <a:spcPts val="1000"/>
              </a:spcAft>
            </a:pP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or 38”</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Rim = 81920/Tc</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2" name="TextBox 61">
            <a:extLst>
              <a:ext uri="{FF2B5EF4-FFF2-40B4-BE49-F238E27FC236}">
                <a16:creationId xmlns:a16="http://schemas.microsoft.com/office/drawing/2014/main" id="{F5500D3E-86FD-4501-B540-82C56D9814ED}"/>
              </a:ext>
            </a:extLst>
          </p:cNvPr>
          <p:cNvSpPr txBox="1"/>
          <p:nvPr/>
        </p:nvSpPr>
        <p:spPr>
          <a:xfrm>
            <a:off x="9139128" y="2378953"/>
            <a:ext cx="1564944" cy="257250"/>
          </a:xfrm>
          <a:prstGeom prst="rect">
            <a:avLst/>
          </a:prstGeom>
          <a:noFill/>
        </p:spPr>
        <p:txBody>
          <a:bodyPr wrap="square">
            <a:spAutoFit/>
          </a:bodyPr>
          <a:lstStyle/>
          <a:p>
            <a:pPr marL="12700">
              <a:lnSpc>
                <a:spcPts val="1120"/>
              </a:lnSpc>
              <a:spcAft>
                <a:spcPts val="1000"/>
              </a:spcAft>
            </a:pP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PP400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4" name="TextBox 63">
            <a:extLst>
              <a:ext uri="{FF2B5EF4-FFF2-40B4-BE49-F238E27FC236}">
                <a16:creationId xmlns:a16="http://schemas.microsoft.com/office/drawing/2014/main" id="{4C86A2CC-A930-43F6-A1BB-732F7B372F26}"/>
              </a:ext>
            </a:extLst>
          </p:cNvPr>
          <p:cNvSpPr txBox="1"/>
          <p:nvPr/>
        </p:nvSpPr>
        <p:spPr>
          <a:xfrm>
            <a:off x="6227928" y="2725572"/>
            <a:ext cx="5086066" cy="257250"/>
          </a:xfrm>
          <a:prstGeom prst="rect">
            <a:avLst/>
          </a:prstGeom>
          <a:noFill/>
        </p:spPr>
        <p:txBody>
          <a:bodyPr wrap="square">
            <a:spAutoFit/>
          </a:bodyPr>
          <a:lstStyle/>
          <a:p>
            <a:pPr marL="12700">
              <a:lnSpc>
                <a:spcPts val="1120"/>
              </a:lnSpc>
              <a:spcAft>
                <a:spcPts val="1000"/>
              </a:spcAft>
            </a:pP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Tc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r>
              <a:rPr lang="en-US" sz="1800" spc="-5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Tire Circum</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erence measured in inches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5" name="Group 2">
            <a:extLst>
              <a:ext uri="{FF2B5EF4-FFF2-40B4-BE49-F238E27FC236}">
                <a16:creationId xmlns:a16="http://schemas.microsoft.com/office/drawing/2014/main" id="{F3807599-D257-4155-8100-08459A1F0F10}"/>
              </a:ext>
            </a:extLst>
          </p:cNvPr>
          <p:cNvGrpSpPr>
            <a:grpSpLocks/>
          </p:cNvGrpSpPr>
          <p:nvPr/>
        </p:nvGrpSpPr>
        <p:grpSpPr bwMode="auto">
          <a:xfrm>
            <a:off x="6773585" y="3633290"/>
            <a:ext cx="4444713" cy="1647623"/>
            <a:chOff x="1523" y="10769"/>
            <a:chExt cx="4603" cy="1653"/>
          </a:xfrm>
        </p:grpSpPr>
        <p:grpSp>
          <p:nvGrpSpPr>
            <p:cNvPr id="66" name="Group 3">
              <a:extLst>
                <a:ext uri="{FF2B5EF4-FFF2-40B4-BE49-F238E27FC236}">
                  <a16:creationId xmlns:a16="http://schemas.microsoft.com/office/drawing/2014/main" id="{D8058A0D-E845-4BC3-8B95-DC3D3FEFF9ED}"/>
                </a:ext>
              </a:extLst>
            </p:cNvPr>
            <p:cNvGrpSpPr>
              <a:grpSpLocks/>
            </p:cNvGrpSpPr>
            <p:nvPr/>
          </p:nvGrpSpPr>
          <p:grpSpPr bwMode="auto">
            <a:xfrm>
              <a:off x="1523" y="10873"/>
              <a:ext cx="515" cy="1193"/>
              <a:chOff x="1523" y="10873"/>
              <a:chExt cx="515" cy="1193"/>
            </a:xfrm>
          </p:grpSpPr>
          <p:sp>
            <p:nvSpPr>
              <p:cNvPr id="1499" name="Freeform 4">
                <a:extLst>
                  <a:ext uri="{FF2B5EF4-FFF2-40B4-BE49-F238E27FC236}">
                    <a16:creationId xmlns:a16="http://schemas.microsoft.com/office/drawing/2014/main" id="{8E968734-C3F7-46C3-A1BE-8DFAEB7FDB28}"/>
                  </a:ext>
                </a:extLst>
              </p:cNvPr>
              <p:cNvSpPr>
                <a:spLocks/>
              </p:cNvSpPr>
              <p:nvPr/>
            </p:nvSpPr>
            <p:spPr bwMode="auto">
              <a:xfrm>
                <a:off x="1523" y="10873"/>
                <a:ext cx="515" cy="1193"/>
              </a:xfrm>
              <a:custGeom>
                <a:avLst/>
                <a:gdLst>
                  <a:gd name="T0" fmla="+- 0 1826 1523"/>
                  <a:gd name="T1" fmla="*/ T0 w 515"/>
                  <a:gd name="T2" fmla="+- 0 10873 10873"/>
                  <a:gd name="T3" fmla="*/ 10873 h 1193"/>
                  <a:gd name="T4" fmla="+- 0 1771 1523"/>
                  <a:gd name="T5" fmla="*/ T4 w 515"/>
                  <a:gd name="T6" fmla="+- 0 10911 10873"/>
                  <a:gd name="T7" fmla="*/ 10911 h 1193"/>
                  <a:gd name="T8" fmla="+- 0 1722 1523"/>
                  <a:gd name="T9" fmla="*/ T8 w 515"/>
                  <a:gd name="T10" fmla="+- 0 10955 10873"/>
                  <a:gd name="T11" fmla="*/ 10955 h 1193"/>
                  <a:gd name="T12" fmla="+- 0 1677 1523"/>
                  <a:gd name="T13" fmla="*/ T12 w 515"/>
                  <a:gd name="T14" fmla="+- 0 11003 10873"/>
                  <a:gd name="T15" fmla="*/ 11003 h 1193"/>
                  <a:gd name="T16" fmla="+- 0 1638 1523"/>
                  <a:gd name="T17" fmla="*/ T16 w 515"/>
                  <a:gd name="T18" fmla="+- 0 11055 10873"/>
                  <a:gd name="T19" fmla="*/ 11055 h 1193"/>
                  <a:gd name="T20" fmla="+- 0 1604 1523"/>
                  <a:gd name="T21" fmla="*/ T20 w 515"/>
                  <a:gd name="T22" fmla="+- 0 11110 10873"/>
                  <a:gd name="T23" fmla="*/ 11110 h 1193"/>
                  <a:gd name="T24" fmla="+- 0 1575 1523"/>
                  <a:gd name="T25" fmla="*/ T24 w 515"/>
                  <a:gd name="T26" fmla="+- 0 11169 10873"/>
                  <a:gd name="T27" fmla="*/ 11169 h 1193"/>
                  <a:gd name="T28" fmla="+- 0 1553 1523"/>
                  <a:gd name="T29" fmla="*/ T28 w 515"/>
                  <a:gd name="T30" fmla="+- 0 11230 10873"/>
                  <a:gd name="T31" fmla="*/ 11230 h 1193"/>
                  <a:gd name="T32" fmla="+- 0 1537 1523"/>
                  <a:gd name="T33" fmla="*/ T32 w 515"/>
                  <a:gd name="T34" fmla="+- 0 11293 10873"/>
                  <a:gd name="T35" fmla="*/ 11293 h 1193"/>
                  <a:gd name="T36" fmla="+- 0 1527 1523"/>
                  <a:gd name="T37" fmla="*/ T36 w 515"/>
                  <a:gd name="T38" fmla="+- 0 11359 10873"/>
                  <a:gd name="T39" fmla="*/ 11359 h 1193"/>
                  <a:gd name="T40" fmla="+- 0 1523 1523"/>
                  <a:gd name="T41" fmla="*/ T40 w 515"/>
                  <a:gd name="T42" fmla="+- 0 11425 10873"/>
                  <a:gd name="T43" fmla="*/ 11425 h 1193"/>
                  <a:gd name="T44" fmla="+- 0 1525 1523"/>
                  <a:gd name="T45" fmla="*/ T44 w 515"/>
                  <a:gd name="T46" fmla="+- 0 11471 10873"/>
                  <a:gd name="T47" fmla="*/ 11471 h 1193"/>
                  <a:gd name="T48" fmla="+- 0 1537 1523"/>
                  <a:gd name="T49" fmla="*/ T48 w 515"/>
                  <a:gd name="T50" fmla="+- 0 11560 10873"/>
                  <a:gd name="T51" fmla="*/ 11560 h 1193"/>
                  <a:gd name="T52" fmla="+- 0 1561 1523"/>
                  <a:gd name="T53" fmla="*/ T52 w 515"/>
                  <a:gd name="T54" fmla="+- 0 11646 10873"/>
                  <a:gd name="T55" fmla="*/ 11646 h 1193"/>
                  <a:gd name="T56" fmla="+- 0 1596 1523"/>
                  <a:gd name="T57" fmla="*/ T56 w 515"/>
                  <a:gd name="T58" fmla="+- 0 11726 10873"/>
                  <a:gd name="T59" fmla="*/ 11726 h 1193"/>
                  <a:gd name="T60" fmla="+- 0 1642 1523"/>
                  <a:gd name="T61" fmla="*/ T60 w 515"/>
                  <a:gd name="T62" fmla="+- 0 11801 10873"/>
                  <a:gd name="T63" fmla="*/ 11801 h 1193"/>
                  <a:gd name="T64" fmla="+- 0 1696 1523"/>
                  <a:gd name="T65" fmla="*/ T64 w 515"/>
                  <a:gd name="T66" fmla="+- 0 11869 10873"/>
                  <a:gd name="T67" fmla="*/ 11869 h 1193"/>
                  <a:gd name="T68" fmla="+- 0 1760 1523"/>
                  <a:gd name="T69" fmla="*/ T68 w 515"/>
                  <a:gd name="T70" fmla="+- 0 11929 10873"/>
                  <a:gd name="T71" fmla="*/ 11929 h 1193"/>
                  <a:gd name="T72" fmla="+- 0 1831 1523"/>
                  <a:gd name="T73" fmla="*/ T72 w 515"/>
                  <a:gd name="T74" fmla="+- 0 11981 10873"/>
                  <a:gd name="T75" fmla="*/ 11981 h 1193"/>
                  <a:gd name="T76" fmla="+- 0 1909 1523"/>
                  <a:gd name="T77" fmla="*/ T76 w 515"/>
                  <a:gd name="T78" fmla="+- 0 12023 10873"/>
                  <a:gd name="T79" fmla="*/ 12023 h 1193"/>
                  <a:gd name="T80" fmla="+- 0 1993 1523"/>
                  <a:gd name="T81" fmla="*/ T80 w 515"/>
                  <a:gd name="T82" fmla="+- 0 12054 10873"/>
                  <a:gd name="T83" fmla="*/ 12054 h 1193"/>
                  <a:gd name="T84" fmla="+- 0 2038 1523"/>
                  <a:gd name="T85" fmla="*/ T84 w 515"/>
                  <a:gd name="T86" fmla="+- 0 12066 10873"/>
                  <a:gd name="T87" fmla="*/ 12066 h 119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515" h="1193">
                    <a:moveTo>
                      <a:pt x="303" y="0"/>
                    </a:moveTo>
                    <a:lnTo>
                      <a:pt x="248" y="38"/>
                    </a:lnTo>
                    <a:lnTo>
                      <a:pt x="199" y="82"/>
                    </a:lnTo>
                    <a:lnTo>
                      <a:pt x="154" y="130"/>
                    </a:lnTo>
                    <a:lnTo>
                      <a:pt x="115" y="182"/>
                    </a:lnTo>
                    <a:lnTo>
                      <a:pt x="81" y="237"/>
                    </a:lnTo>
                    <a:lnTo>
                      <a:pt x="52" y="296"/>
                    </a:lnTo>
                    <a:lnTo>
                      <a:pt x="30" y="357"/>
                    </a:lnTo>
                    <a:lnTo>
                      <a:pt x="14" y="420"/>
                    </a:lnTo>
                    <a:lnTo>
                      <a:pt x="4" y="486"/>
                    </a:lnTo>
                    <a:lnTo>
                      <a:pt x="0" y="552"/>
                    </a:lnTo>
                    <a:lnTo>
                      <a:pt x="2" y="598"/>
                    </a:lnTo>
                    <a:lnTo>
                      <a:pt x="14" y="687"/>
                    </a:lnTo>
                    <a:lnTo>
                      <a:pt x="38" y="773"/>
                    </a:lnTo>
                    <a:lnTo>
                      <a:pt x="73" y="853"/>
                    </a:lnTo>
                    <a:lnTo>
                      <a:pt x="119" y="928"/>
                    </a:lnTo>
                    <a:lnTo>
                      <a:pt x="173" y="996"/>
                    </a:lnTo>
                    <a:lnTo>
                      <a:pt x="237" y="1056"/>
                    </a:lnTo>
                    <a:lnTo>
                      <a:pt x="308" y="1108"/>
                    </a:lnTo>
                    <a:lnTo>
                      <a:pt x="386" y="1150"/>
                    </a:lnTo>
                    <a:lnTo>
                      <a:pt x="470" y="1181"/>
                    </a:lnTo>
                    <a:lnTo>
                      <a:pt x="515" y="1193"/>
                    </a:lnTo>
                  </a:path>
                </a:pathLst>
              </a:custGeom>
              <a:noFill/>
              <a:ln w="801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67" name="Group 5">
              <a:extLst>
                <a:ext uri="{FF2B5EF4-FFF2-40B4-BE49-F238E27FC236}">
                  <a16:creationId xmlns:a16="http://schemas.microsoft.com/office/drawing/2014/main" id="{1A91E4BF-5560-4E3C-BBD6-CFB0920DAA7F}"/>
                </a:ext>
              </a:extLst>
            </p:cNvPr>
            <p:cNvGrpSpPr>
              <a:grpSpLocks/>
            </p:cNvGrpSpPr>
            <p:nvPr/>
          </p:nvGrpSpPr>
          <p:grpSpPr bwMode="auto">
            <a:xfrm>
              <a:off x="2026" y="12011"/>
              <a:ext cx="153" cy="108"/>
              <a:chOff x="2026" y="12011"/>
              <a:chExt cx="153" cy="108"/>
            </a:xfrm>
          </p:grpSpPr>
          <p:sp>
            <p:nvSpPr>
              <p:cNvPr id="1498" name="Freeform 6">
                <a:extLst>
                  <a:ext uri="{FF2B5EF4-FFF2-40B4-BE49-F238E27FC236}">
                    <a16:creationId xmlns:a16="http://schemas.microsoft.com/office/drawing/2014/main" id="{14B21005-A826-4049-AF1C-9659BB29D520}"/>
                  </a:ext>
                </a:extLst>
              </p:cNvPr>
              <p:cNvSpPr>
                <a:spLocks/>
              </p:cNvSpPr>
              <p:nvPr/>
            </p:nvSpPr>
            <p:spPr bwMode="auto">
              <a:xfrm>
                <a:off x="2026" y="12011"/>
                <a:ext cx="153" cy="108"/>
              </a:xfrm>
              <a:custGeom>
                <a:avLst/>
                <a:gdLst>
                  <a:gd name="T0" fmla="+- 0 2026 2026"/>
                  <a:gd name="T1" fmla="*/ T0 w 153"/>
                  <a:gd name="T2" fmla="+- 0 12120 12011"/>
                  <a:gd name="T3" fmla="*/ 12120 h 108"/>
                  <a:gd name="T4" fmla="+- 0 2050 2026"/>
                  <a:gd name="T5" fmla="*/ T4 w 153"/>
                  <a:gd name="T6" fmla="+- 0 12011 12011"/>
                  <a:gd name="T7" fmla="*/ 12011 h 108"/>
                  <a:gd name="T8" fmla="+- 0 2179 2026"/>
                  <a:gd name="T9" fmla="*/ T8 w 153"/>
                  <a:gd name="T10" fmla="+- 0 12097 12011"/>
                  <a:gd name="T11" fmla="*/ 12097 h 108"/>
                  <a:gd name="T12" fmla="+- 0 2026 2026"/>
                  <a:gd name="T13" fmla="*/ T12 w 153"/>
                  <a:gd name="T14" fmla="+- 0 12120 12011"/>
                  <a:gd name="T15" fmla="*/ 12120 h 108"/>
                </a:gdLst>
                <a:ahLst/>
                <a:cxnLst>
                  <a:cxn ang="0">
                    <a:pos x="T1" y="T3"/>
                  </a:cxn>
                  <a:cxn ang="0">
                    <a:pos x="T5" y="T7"/>
                  </a:cxn>
                  <a:cxn ang="0">
                    <a:pos x="T9" y="T11"/>
                  </a:cxn>
                  <a:cxn ang="0">
                    <a:pos x="T13" y="T15"/>
                  </a:cxn>
                </a:cxnLst>
                <a:rect l="0" t="0" r="r" b="b"/>
                <a:pathLst>
                  <a:path w="153" h="108">
                    <a:moveTo>
                      <a:pt x="0" y="109"/>
                    </a:moveTo>
                    <a:lnTo>
                      <a:pt x="24" y="0"/>
                    </a:lnTo>
                    <a:lnTo>
                      <a:pt x="153" y="86"/>
                    </a:lnTo>
                    <a:lnTo>
                      <a:pt x="0" y="109"/>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68" name="Group 7">
              <a:extLst>
                <a:ext uri="{FF2B5EF4-FFF2-40B4-BE49-F238E27FC236}">
                  <a16:creationId xmlns:a16="http://schemas.microsoft.com/office/drawing/2014/main" id="{4E959AC1-F018-4FBA-9D27-0EAAEC388678}"/>
                </a:ext>
              </a:extLst>
            </p:cNvPr>
            <p:cNvGrpSpPr>
              <a:grpSpLocks/>
            </p:cNvGrpSpPr>
            <p:nvPr/>
          </p:nvGrpSpPr>
          <p:grpSpPr bwMode="auto">
            <a:xfrm>
              <a:off x="2125" y="12068"/>
              <a:ext cx="2" cy="39"/>
              <a:chOff x="2125" y="12068"/>
              <a:chExt cx="2" cy="39"/>
            </a:xfrm>
          </p:grpSpPr>
          <p:sp>
            <p:nvSpPr>
              <p:cNvPr id="1497" name="Freeform 8">
                <a:extLst>
                  <a:ext uri="{FF2B5EF4-FFF2-40B4-BE49-F238E27FC236}">
                    <a16:creationId xmlns:a16="http://schemas.microsoft.com/office/drawing/2014/main" id="{D65DC72A-B9EC-4E8A-990F-5C2224804822}"/>
                  </a:ext>
                </a:extLst>
              </p:cNvPr>
              <p:cNvSpPr>
                <a:spLocks/>
              </p:cNvSpPr>
              <p:nvPr/>
            </p:nvSpPr>
            <p:spPr bwMode="auto">
              <a:xfrm>
                <a:off x="2125" y="12068"/>
                <a:ext cx="2" cy="39"/>
              </a:xfrm>
              <a:custGeom>
                <a:avLst/>
                <a:gdLst>
                  <a:gd name="T0" fmla="+- 0 12068 12068"/>
                  <a:gd name="T1" fmla="*/ 12068 h 39"/>
                  <a:gd name="T2" fmla="+- 0 12106 12068"/>
                  <a:gd name="T3" fmla="*/ 12106 h 39"/>
                </a:gdLst>
                <a:ahLst/>
                <a:cxnLst>
                  <a:cxn ang="0">
                    <a:pos x="0" y="T1"/>
                  </a:cxn>
                  <a:cxn ang="0">
                    <a:pos x="0" y="T3"/>
                  </a:cxn>
                </a:cxnLst>
                <a:rect l="0" t="0" r="r" b="b"/>
                <a:pathLst>
                  <a:path h="39">
                    <a:moveTo>
                      <a:pt x="0" y="0"/>
                    </a:moveTo>
                    <a:lnTo>
                      <a:pt x="0" y="38"/>
                    </a:lnTo>
                  </a:path>
                </a:pathLst>
              </a:custGeom>
              <a:noFill/>
              <a:ln w="61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69" name="Group 9">
              <a:extLst>
                <a:ext uri="{FF2B5EF4-FFF2-40B4-BE49-F238E27FC236}">
                  <a16:creationId xmlns:a16="http://schemas.microsoft.com/office/drawing/2014/main" id="{AAA7C857-26BF-4A77-BD56-D59F8361AFC9}"/>
                </a:ext>
              </a:extLst>
            </p:cNvPr>
            <p:cNvGrpSpPr>
              <a:grpSpLocks/>
            </p:cNvGrpSpPr>
            <p:nvPr/>
          </p:nvGrpSpPr>
          <p:grpSpPr bwMode="auto">
            <a:xfrm>
              <a:off x="2130" y="12072"/>
              <a:ext cx="2" cy="34"/>
              <a:chOff x="2130" y="12072"/>
              <a:chExt cx="2" cy="34"/>
            </a:xfrm>
          </p:grpSpPr>
          <p:sp>
            <p:nvSpPr>
              <p:cNvPr id="1496" name="Freeform 10">
                <a:extLst>
                  <a:ext uri="{FF2B5EF4-FFF2-40B4-BE49-F238E27FC236}">
                    <a16:creationId xmlns:a16="http://schemas.microsoft.com/office/drawing/2014/main" id="{91D9E38F-9FEC-4681-9983-CB5117178070}"/>
                  </a:ext>
                </a:extLst>
              </p:cNvPr>
              <p:cNvSpPr>
                <a:spLocks/>
              </p:cNvSpPr>
              <p:nvPr/>
            </p:nvSpPr>
            <p:spPr bwMode="auto">
              <a:xfrm>
                <a:off x="2130" y="12072"/>
                <a:ext cx="2" cy="34"/>
              </a:xfrm>
              <a:custGeom>
                <a:avLst/>
                <a:gdLst>
                  <a:gd name="T0" fmla="+- 0 12072 12072"/>
                  <a:gd name="T1" fmla="*/ 12072 h 34"/>
                  <a:gd name="T2" fmla="+- 0 12106 12072"/>
                  <a:gd name="T3" fmla="*/ 12106 h 34"/>
                </a:gdLst>
                <a:ahLst/>
                <a:cxnLst>
                  <a:cxn ang="0">
                    <a:pos x="0" y="T1"/>
                  </a:cxn>
                  <a:cxn ang="0">
                    <a:pos x="0" y="T3"/>
                  </a:cxn>
                </a:cxnLst>
                <a:rect l="0" t="0" r="r" b="b"/>
                <a:pathLst>
                  <a:path h="34">
                    <a:moveTo>
                      <a:pt x="0" y="0"/>
                    </a:moveTo>
                    <a:lnTo>
                      <a:pt x="0" y="34"/>
                    </a:lnTo>
                  </a:path>
                </a:pathLst>
              </a:custGeom>
              <a:noFill/>
              <a:ln w="61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70" name="Group 11">
              <a:extLst>
                <a:ext uri="{FF2B5EF4-FFF2-40B4-BE49-F238E27FC236}">
                  <a16:creationId xmlns:a16="http://schemas.microsoft.com/office/drawing/2014/main" id="{82DF62B0-8A45-4C97-A40F-A53955853304}"/>
                </a:ext>
              </a:extLst>
            </p:cNvPr>
            <p:cNvGrpSpPr>
              <a:grpSpLocks/>
            </p:cNvGrpSpPr>
            <p:nvPr/>
          </p:nvGrpSpPr>
          <p:grpSpPr bwMode="auto">
            <a:xfrm>
              <a:off x="2132" y="12072"/>
              <a:ext cx="2" cy="34"/>
              <a:chOff x="2132" y="12072"/>
              <a:chExt cx="2" cy="34"/>
            </a:xfrm>
          </p:grpSpPr>
          <p:sp>
            <p:nvSpPr>
              <p:cNvPr id="1495" name="Freeform 12">
                <a:extLst>
                  <a:ext uri="{FF2B5EF4-FFF2-40B4-BE49-F238E27FC236}">
                    <a16:creationId xmlns:a16="http://schemas.microsoft.com/office/drawing/2014/main" id="{B1A4E006-4509-4239-9606-6930955129D1}"/>
                  </a:ext>
                </a:extLst>
              </p:cNvPr>
              <p:cNvSpPr>
                <a:spLocks/>
              </p:cNvSpPr>
              <p:nvPr/>
            </p:nvSpPr>
            <p:spPr bwMode="auto">
              <a:xfrm>
                <a:off x="2132" y="12072"/>
                <a:ext cx="2" cy="34"/>
              </a:xfrm>
              <a:custGeom>
                <a:avLst/>
                <a:gdLst>
                  <a:gd name="T0" fmla="+- 0 12072 12072"/>
                  <a:gd name="T1" fmla="*/ 12072 h 34"/>
                  <a:gd name="T2" fmla="+- 0 12106 12072"/>
                  <a:gd name="T3" fmla="*/ 12106 h 34"/>
                </a:gdLst>
                <a:ahLst/>
                <a:cxnLst>
                  <a:cxn ang="0">
                    <a:pos x="0" y="T1"/>
                  </a:cxn>
                  <a:cxn ang="0">
                    <a:pos x="0" y="T3"/>
                  </a:cxn>
                </a:cxnLst>
                <a:rect l="0" t="0" r="r" b="b"/>
                <a:pathLst>
                  <a:path h="34">
                    <a:moveTo>
                      <a:pt x="0" y="0"/>
                    </a:moveTo>
                    <a:lnTo>
                      <a:pt x="0" y="34"/>
                    </a:lnTo>
                  </a:path>
                </a:pathLst>
              </a:custGeom>
              <a:noFill/>
              <a:ln w="30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71" name="Group 13">
              <a:extLst>
                <a:ext uri="{FF2B5EF4-FFF2-40B4-BE49-F238E27FC236}">
                  <a16:creationId xmlns:a16="http://schemas.microsoft.com/office/drawing/2014/main" id="{708D9206-41EB-46CA-9048-43F1DC20C890}"/>
                </a:ext>
              </a:extLst>
            </p:cNvPr>
            <p:cNvGrpSpPr>
              <a:grpSpLocks/>
            </p:cNvGrpSpPr>
            <p:nvPr/>
          </p:nvGrpSpPr>
          <p:grpSpPr bwMode="auto">
            <a:xfrm>
              <a:off x="2134" y="12072"/>
              <a:ext cx="2" cy="34"/>
              <a:chOff x="2134" y="12072"/>
              <a:chExt cx="2" cy="34"/>
            </a:xfrm>
          </p:grpSpPr>
          <p:sp>
            <p:nvSpPr>
              <p:cNvPr id="1494" name="Freeform 14">
                <a:extLst>
                  <a:ext uri="{FF2B5EF4-FFF2-40B4-BE49-F238E27FC236}">
                    <a16:creationId xmlns:a16="http://schemas.microsoft.com/office/drawing/2014/main" id="{5ABE7F29-4D84-4E31-BCCE-F1F3FD9FA8BC}"/>
                  </a:ext>
                </a:extLst>
              </p:cNvPr>
              <p:cNvSpPr>
                <a:spLocks/>
              </p:cNvSpPr>
              <p:nvPr/>
            </p:nvSpPr>
            <p:spPr bwMode="auto">
              <a:xfrm>
                <a:off x="2134" y="12072"/>
                <a:ext cx="2" cy="34"/>
              </a:xfrm>
              <a:custGeom>
                <a:avLst/>
                <a:gdLst>
                  <a:gd name="T0" fmla="+- 0 12072 12072"/>
                  <a:gd name="T1" fmla="*/ 12072 h 34"/>
                  <a:gd name="T2" fmla="+- 0 12106 12072"/>
                  <a:gd name="T3" fmla="*/ 12106 h 34"/>
                </a:gdLst>
                <a:ahLst/>
                <a:cxnLst>
                  <a:cxn ang="0">
                    <a:pos x="0" y="T1"/>
                  </a:cxn>
                  <a:cxn ang="0">
                    <a:pos x="0" y="T3"/>
                  </a:cxn>
                </a:cxnLst>
                <a:rect l="0" t="0" r="r" b="b"/>
                <a:pathLst>
                  <a:path h="34">
                    <a:moveTo>
                      <a:pt x="0" y="0"/>
                    </a:moveTo>
                    <a:lnTo>
                      <a:pt x="0" y="34"/>
                    </a:lnTo>
                  </a:path>
                </a:pathLst>
              </a:custGeom>
              <a:noFill/>
              <a:ln w="61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72" name="Group 15">
              <a:extLst>
                <a:ext uri="{FF2B5EF4-FFF2-40B4-BE49-F238E27FC236}">
                  <a16:creationId xmlns:a16="http://schemas.microsoft.com/office/drawing/2014/main" id="{4B9067AB-AA8C-4334-B9F1-1574A43E58DD}"/>
                </a:ext>
              </a:extLst>
            </p:cNvPr>
            <p:cNvGrpSpPr>
              <a:grpSpLocks/>
            </p:cNvGrpSpPr>
            <p:nvPr/>
          </p:nvGrpSpPr>
          <p:grpSpPr bwMode="auto">
            <a:xfrm>
              <a:off x="2137" y="12077"/>
              <a:ext cx="2" cy="29"/>
              <a:chOff x="2137" y="12077"/>
              <a:chExt cx="2" cy="29"/>
            </a:xfrm>
          </p:grpSpPr>
          <p:sp>
            <p:nvSpPr>
              <p:cNvPr id="1493" name="Freeform 16">
                <a:extLst>
                  <a:ext uri="{FF2B5EF4-FFF2-40B4-BE49-F238E27FC236}">
                    <a16:creationId xmlns:a16="http://schemas.microsoft.com/office/drawing/2014/main" id="{F7EB9842-96C7-4765-BD90-7AEEA053DFEB}"/>
                  </a:ext>
                </a:extLst>
              </p:cNvPr>
              <p:cNvSpPr>
                <a:spLocks/>
              </p:cNvSpPr>
              <p:nvPr/>
            </p:nvSpPr>
            <p:spPr bwMode="auto">
              <a:xfrm>
                <a:off x="2137" y="12077"/>
                <a:ext cx="2" cy="29"/>
              </a:xfrm>
              <a:custGeom>
                <a:avLst/>
                <a:gdLst>
                  <a:gd name="T0" fmla="+- 0 12077 12077"/>
                  <a:gd name="T1" fmla="*/ 12077 h 29"/>
                  <a:gd name="T2" fmla="+- 0 12106 12077"/>
                  <a:gd name="T3" fmla="*/ 12106 h 29"/>
                </a:gdLst>
                <a:ahLst/>
                <a:cxnLst>
                  <a:cxn ang="0">
                    <a:pos x="0" y="T1"/>
                  </a:cxn>
                  <a:cxn ang="0">
                    <a:pos x="0" y="T3"/>
                  </a:cxn>
                </a:cxnLst>
                <a:rect l="0" t="0" r="r" b="b"/>
                <a:pathLst>
                  <a:path h="29">
                    <a:moveTo>
                      <a:pt x="0" y="0"/>
                    </a:moveTo>
                    <a:lnTo>
                      <a:pt x="0" y="29"/>
                    </a:lnTo>
                  </a:path>
                </a:pathLst>
              </a:custGeom>
              <a:noFill/>
              <a:ln w="30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73" name="Group 17">
              <a:extLst>
                <a:ext uri="{FF2B5EF4-FFF2-40B4-BE49-F238E27FC236}">
                  <a16:creationId xmlns:a16="http://schemas.microsoft.com/office/drawing/2014/main" id="{76835B62-49CF-4069-ACDD-A310139685B1}"/>
                </a:ext>
              </a:extLst>
            </p:cNvPr>
            <p:cNvGrpSpPr>
              <a:grpSpLocks/>
            </p:cNvGrpSpPr>
            <p:nvPr/>
          </p:nvGrpSpPr>
          <p:grpSpPr bwMode="auto">
            <a:xfrm>
              <a:off x="2139" y="12077"/>
              <a:ext cx="2" cy="29"/>
              <a:chOff x="2139" y="12077"/>
              <a:chExt cx="2" cy="29"/>
            </a:xfrm>
          </p:grpSpPr>
          <p:sp>
            <p:nvSpPr>
              <p:cNvPr id="1492" name="Freeform 18">
                <a:extLst>
                  <a:ext uri="{FF2B5EF4-FFF2-40B4-BE49-F238E27FC236}">
                    <a16:creationId xmlns:a16="http://schemas.microsoft.com/office/drawing/2014/main" id="{8819EFB0-6026-4367-9EA8-EFAC1211BE1D}"/>
                  </a:ext>
                </a:extLst>
              </p:cNvPr>
              <p:cNvSpPr>
                <a:spLocks/>
              </p:cNvSpPr>
              <p:nvPr/>
            </p:nvSpPr>
            <p:spPr bwMode="auto">
              <a:xfrm>
                <a:off x="2139" y="12077"/>
                <a:ext cx="2" cy="29"/>
              </a:xfrm>
              <a:custGeom>
                <a:avLst/>
                <a:gdLst>
                  <a:gd name="T0" fmla="+- 0 12077 12077"/>
                  <a:gd name="T1" fmla="*/ 12077 h 29"/>
                  <a:gd name="T2" fmla="+- 0 12106 12077"/>
                  <a:gd name="T3" fmla="*/ 12106 h 29"/>
                </a:gdLst>
                <a:ahLst/>
                <a:cxnLst>
                  <a:cxn ang="0">
                    <a:pos x="0" y="T1"/>
                  </a:cxn>
                  <a:cxn ang="0">
                    <a:pos x="0" y="T3"/>
                  </a:cxn>
                </a:cxnLst>
                <a:rect l="0" t="0" r="r" b="b"/>
                <a:pathLst>
                  <a:path h="29">
                    <a:moveTo>
                      <a:pt x="0" y="0"/>
                    </a:moveTo>
                    <a:lnTo>
                      <a:pt x="0" y="29"/>
                    </a:lnTo>
                  </a:path>
                </a:pathLst>
              </a:custGeom>
              <a:noFill/>
              <a:ln w="61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74" name="Group 19">
              <a:extLst>
                <a:ext uri="{FF2B5EF4-FFF2-40B4-BE49-F238E27FC236}">
                  <a16:creationId xmlns:a16="http://schemas.microsoft.com/office/drawing/2014/main" id="{7AF2B749-B053-4D00-A342-0AB5FDA55CE3}"/>
                </a:ext>
              </a:extLst>
            </p:cNvPr>
            <p:cNvGrpSpPr>
              <a:grpSpLocks/>
            </p:cNvGrpSpPr>
            <p:nvPr/>
          </p:nvGrpSpPr>
          <p:grpSpPr bwMode="auto">
            <a:xfrm>
              <a:off x="2142" y="12077"/>
              <a:ext cx="2" cy="29"/>
              <a:chOff x="2142" y="12077"/>
              <a:chExt cx="2" cy="29"/>
            </a:xfrm>
          </p:grpSpPr>
          <p:sp>
            <p:nvSpPr>
              <p:cNvPr id="1491" name="Freeform 20">
                <a:extLst>
                  <a:ext uri="{FF2B5EF4-FFF2-40B4-BE49-F238E27FC236}">
                    <a16:creationId xmlns:a16="http://schemas.microsoft.com/office/drawing/2014/main" id="{C190A37E-B751-4D2F-ABFA-A5F7CF4CF457}"/>
                  </a:ext>
                </a:extLst>
              </p:cNvPr>
              <p:cNvSpPr>
                <a:spLocks/>
              </p:cNvSpPr>
              <p:nvPr/>
            </p:nvSpPr>
            <p:spPr bwMode="auto">
              <a:xfrm>
                <a:off x="2142" y="12077"/>
                <a:ext cx="2" cy="29"/>
              </a:xfrm>
              <a:custGeom>
                <a:avLst/>
                <a:gdLst>
                  <a:gd name="T0" fmla="+- 0 12077 12077"/>
                  <a:gd name="T1" fmla="*/ 12077 h 29"/>
                  <a:gd name="T2" fmla="+- 0 12106 12077"/>
                  <a:gd name="T3" fmla="*/ 12106 h 29"/>
                </a:gdLst>
                <a:ahLst/>
                <a:cxnLst>
                  <a:cxn ang="0">
                    <a:pos x="0" y="T1"/>
                  </a:cxn>
                  <a:cxn ang="0">
                    <a:pos x="0" y="T3"/>
                  </a:cxn>
                </a:cxnLst>
                <a:rect l="0" t="0" r="r" b="b"/>
                <a:pathLst>
                  <a:path h="29">
                    <a:moveTo>
                      <a:pt x="0" y="0"/>
                    </a:moveTo>
                    <a:lnTo>
                      <a:pt x="0" y="29"/>
                    </a:lnTo>
                  </a:path>
                </a:pathLst>
              </a:custGeom>
              <a:noFill/>
              <a:ln w="30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75" name="Group 21">
              <a:extLst>
                <a:ext uri="{FF2B5EF4-FFF2-40B4-BE49-F238E27FC236}">
                  <a16:creationId xmlns:a16="http://schemas.microsoft.com/office/drawing/2014/main" id="{B3A2659C-0FF8-4799-8535-1A00BA425571}"/>
                </a:ext>
              </a:extLst>
            </p:cNvPr>
            <p:cNvGrpSpPr>
              <a:grpSpLocks/>
            </p:cNvGrpSpPr>
            <p:nvPr/>
          </p:nvGrpSpPr>
          <p:grpSpPr bwMode="auto">
            <a:xfrm>
              <a:off x="2144" y="12082"/>
              <a:ext cx="2" cy="24"/>
              <a:chOff x="2144" y="12082"/>
              <a:chExt cx="2" cy="24"/>
            </a:xfrm>
          </p:grpSpPr>
          <p:sp>
            <p:nvSpPr>
              <p:cNvPr id="1490" name="Freeform 22">
                <a:extLst>
                  <a:ext uri="{FF2B5EF4-FFF2-40B4-BE49-F238E27FC236}">
                    <a16:creationId xmlns:a16="http://schemas.microsoft.com/office/drawing/2014/main" id="{8163A0D2-90D7-46C0-B95A-B58933ED7882}"/>
                  </a:ext>
                </a:extLst>
              </p:cNvPr>
              <p:cNvSpPr>
                <a:spLocks/>
              </p:cNvSpPr>
              <p:nvPr/>
            </p:nvSpPr>
            <p:spPr bwMode="auto">
              <a:xfrm>
                <a:off x="2144" y="12082"/>
                <a:ext cx="2" cy="24"/>
              </a:xfrm>
              <a:custGeom>
                <a:avLst/>
                <a:gdLst>
                  <a:gd name="T0" fmla="+- 0 12082 12082"/>
                  <a:gd name="T1" fmla="*/ 12082 h 24"/>
                  <a:gd name="T2" fmla="+- 0 12106 12082"/>
                  <a:gd name="T3" fmla="*/ 12106 h 24"/>
                </a:gdLst>
                <a:ahLst/>
                <a:cxnLst>
                  <a:cxn ang="0">
                    <a:pos x="0" y="T1"/>
                  </a:cxn>
                  <a:cxn ang="0">
                    <a:pos x="0" y="T3"/>
                  </a:cxn>
                </a:cxnLst>
                <a:rect l="0" t="0" r="r" b="b"/>
                <a:pathLst>
                  <a:path h="24">
                    <a:moveTo>
                      <a:pt x="0" y="0"/>
                    </a:moveTo>
                    <a:lnTo>
                      <a:pt x="0" y="24"/>
                    </a:lnTo>
                  </a:path>
                </a:pathLst>
              </a:custGeom>
              <a:noFill/>
              <a:ln w="61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76" name="Group 23">
              <a:extLst>
                <a:ext uri="{FF2B5EF4-FFF2-40B4-BE49-F238E27FC236}">
                  <a16:creationId xmlns:a16="http://schemas.microsoft.com/office/drawing/2014/main" id="{130F55EC-2745-427C-B4E6-6D794EE75163}"/>
                </a:ext>
              </a:extLst>
            </p:cNvPr>
            <p:cNvGrpSpPr>
              <a:grpSpLocks/>
            </p:cNvGrpSpPr>
            <p:nvPr/>
          </p:nvGrpSpPr>
          <p:grpSpPr bwMode="auto">
            <a:xfrm>
              <a:off x="2146" y="12082"/>
              <a:ext cx="2" cy="24"/>
              <a:chOff x="2146" y="12082"/>
              <a:chExt cx="2" cy="24"/>
            </a:xfrm>
          </p:grpSpPr>
          <p:sp>
            <p:nvSpPr>
              <p:cNvPr id="1489" name="Freeform 24">
                <a:extLst>
                  <a:ext uri="{FF2B5EF4-FFF2-40B4-BE49-F238E27FC236}">
                    <a16:creationId xmlns:a16="http://schemas.microsoft.com/office/drawing/2014/main" id="{42454C90-5961-4B36-BE28-349024E8779F}"/>
                  </a:ext>
                </a:extLst>
              </p:cNvPr>
              <p:cNvSpPr>
                <a:spLocks/>
              </p:cNvSpPr>
              <p:nvPr/>
            </p:nvSpPr>
            <p:spPr bwMode="auto">
              <a:xfrm>
                <a:off x="2146" y="12082"/>
                <a:ext cx="2" cy="24"/>
              </a:xfrm>
              <a:custGeom>
                <a:avLst/>
                <a:gdLst>
                  <a:gd name="T0" fmla="+- 0 12082 12082"/>
                  <a:gd name="T1" fmla="*/ 12082 h 24"/>
                  <a:gd name="T2" fmla="+- 0 12106 12082"/>
                  <a:gd name="T3" fmla="*/ 12106 h 24"/>
                </a:gdLst>
                <a:ahLst/>
                <a:cxnLst>
                  <a:cxn ang="0">
                    <a:pos x="0" y="T1"/>
                  </a:cxn>
                  <a:cxn ang="0">
                    <a:pos x="0" y="T3"/>
                  </a:cxn>
                </a:cxnLst>
                <a:rect l="0" t="0" r="r" b="b"/>
                <a:pathLst>
                  <a:path h="24">
                    <a:moveTo>
                      <a:pt x="0" y="0"/>
                    </a:moveTo>
                    <a:lnTo>
                      <a:pt x="0" y="24"/>
                    </a:lnTo>
                  </a:path>
                </a:pathLst>
              </a:custGeom>
              <a:noFill/>
              <a:ln w="30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77" name="Group 25">
              <a:extLst>
                <a:ext uri="{FF2B5EF4-FFF2-40B4-BE49-F238E27FC236}">
                  <a16:creationId xmlns:a16="http://schemas.microsoft.com/office/drawing/2014/main" id="{F9E162D0-DC2A-4953-8DBE-263F91CCCBE3}"/>
                </a:ext>
              </a:extLst>
            </p:cNvPr>
            <p:cNvGrpSpPr>
              <a:grpSpLocks/>
            </p:cNvGrpSpPr>
            <p:nvPr/>
          </p:nvGrpSpPr>
          <p:grpSpPr bwMode="auto">
            <a:xfrm>
              <a:off x="2149" y="12082"/>
              <a:ext cx="2" cy="19"/>
              <a:chOff x="2149" y="12082"/>
              <a:chExt cx="2" cy="19"/>
            </a:xfrm>
          </p:grpSpPr>
          <p:sp>
            <p:nvSpPr>
              <p:cNvPr id="1488" name="Freeform 26">
                <a:extLst>
                  <a:ext uri="{FF2B5EF4-FFF2-40B4-BE49-F238E27FC236}">
                    <a16:creationId xmlns:a16="http://schemas.microsoft.com/office/drawing/2014/main" id="{F2108F8D-0CF8-48CF-BDBA-1A836872E562}"/>
                  </a:ext>
                </a:extLst>
              </p:cNvPr>
              <p:cNvSpPr>
                <a:spLocks/>
              </p:cNvSpPr>
              <p:nvPr/>
            </p:nvSpPr>
            <p:spPr bwMode="auto">
              <a:xfrm>
                <a:off x="2149" y="12082"/>
                <a:ext cx="2" cy="19"/>
              </a:xfrm>
              <a:custGeom>
                <a:avLst/>
                <a:gdLst>
                  <a:gd name="T0" fmla="+- 0 12082 12082"/>
                  <a:gd name="T1" fmla="*/ 12082 h 19"/>
                  <a:gd name="T2" fmla="+- 0 12101 12082"/>
                  <a:gd name="T3" fmla="*/ 12101 h 19"/>
                </a:gdLst>
                <a:ahLst/>
                <a:cxnLst>
                  <a:cxn ang="0">
                    <a:pos x="0" y="T1"/>
                  </a:cxn>
                  <a:cxn ang="0">
                    <a:pos x="0" y="T3"/>
                  </a:cxn>
                </a:cxnLst>
                <a:rect l="0" t="0" r="r" b="b"/>
                <a:pathLst>
                  <a:path h="19">
                    <a:moveTo>
                      <a:pt x="0" y="0"/>
                    </a:moveTo>
                    <a:lnTo>
                      <a:pt x="0" y="19"/>
                    </a:lnTo>
                  </a:path>
                </a:pathLst>
              </a:custGeom>
              <a:noFill/>
              <a:ln w="612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78" name="Group 27">
              <a:extLst>
                <a:ext uri="{FF2B5EF4-FFF2-40B4-BE49-F238E27FC236}">
                  <a16:creationId xmlns:a16="http://schemas.microsoft.com/office/drawing/2014/main" id="{2629748C-7D0C-4F1B-B71F-84D02BC79596}"/>
                </a:ext>
              </a:extLst>
            </p:cNvPr>
            <p:cNvGrpSpPr>
              <a:grpSpLocks/>
            </p:cNvGrpSpPr>
            <p:nvPr/>
          </p:nvGrpSpPr>
          <p:grpSpPr bwMode="auto">
            <a:xfrm>
              <a:off x="2151" y="12082"/>
              <a:ext cx="2" cy="19"/>
              <a:chOff x="2151" y="12082"/>
              <a:chExt cx="2" cy="19"/>
            </a:xfrm>
          </p:grpSpPr>
          <p:sp>
            <p:nvSpPr>
              <p:cNvPr id="1487" name="Freeform 28">
                <a:extLst>
                  <a:ext uri="{FF2B5EF4-FFF2-40B4-BE49-F238E27FC236}">
                    <a16:creationId xmlns:a16="http://schemas.microsoft.com/office/drawing/2014/main" id="{9BD6E228-6C17-477A-B246-D08829AD6310}"/>
                  </a:ext>
                </a:extLst>
              </p:cNvPr>
              <p:cNvSpPr>
                <a:spLocks/>
              </p:cNvSpPr>
              <p:nvPr/>
            </p:nvSpPr>
            <p:spPr bwMode="auto">
              <a:xfrm>
                <a:off x="2151" y="12082"/>
                <a:ext cx="2" cy="19"/>
              </a:xfrm>
              <a:custGeom>
                <a:avLst/>
                <a:gdLst>
                  <a:gd name="T0" fmla="+- 0 12082 12082"/>
                  <a:gd name="T1" fmla="*/ 12082 h 19"/>
                  <a:gd name="T2" fmla="+- 0 12101 12082"/>
                  <a:gd name="T3" fmla="*/ 12101 h 19"/>
                </a:gdLst>
                <a:ahLst/>
                <a:cxnLst>
                  <a:cxn ang="0">
                    <a:pos x="0" y="T1"/>
                  </a:cxn>
                  <a:cxn ang="0">
                    <a:pos x="0" y="T3"/>
                  </a:cxn>
                </a:cxnLst>
                <a:rect l="0" t="0" r="r" b="b"/>
                <a:pathLst>
                  <a:path h="19">
                    <a:moveTo>
                      <a:pt x="0" y="0"/>
                    </a:moveTo>
                    <a:lnTo>
                      <a:pt x="0" y="19"/>
                    </a:lnTo>
                  </a:path>
                </a:pathLst>
              </a:custGeom>
              <a:noFill/>
              <a:ln w="30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79" name="Group 29">
              <a:extLst>
                <a:ext uri="{FF2B5EF4-FFF2-40B4-BE49-F238E27FC236}">
                  <a16:creationId xmlns:a16="http://schemas.microsoft.com/office/drawing/2014/main" id="{5809DB81-0C16-4552-8F98-A4B780678999}"/>
                </a:ext>
              </a:extLst>
            </p:cNvPr>
            <p:cNvGrpSpPr>
              <a:grpSpLocks/>
            </p:cNvGrpSpPr>
            <p:nvPr/>
          </p:nvGrpSpPr>
          <p:grpSpPr bwMode="auto">
            <a:xfrm>
              <a:off x="2154" y="12087"/>
              <a:ext cx="2" cy="14"/>
              <a:chOff x="2154" y="12087"/>
              <a:chExt cx="2" cy="14"/>
            </a:xfrm>
          </p:grpSpPr>
          <p:sp>
            <p:nvSpPr>
              <p:cNvPr id="1486" name="Freeform 30">
                <a:extLst>
                  <a:ext uri="{FF2B5EF4-FFF2-40B4-BE49-F238E27FC236}">
                    <a16:creationId xmlns:a16="http://schemas.microsoft.com/office/drawing/2014/main" id="{61ABBDF1-E956-43E9-8F5F-87376C4A5252}"/>
                  </a:ext>
                </a:extLst>
              </p:cNvPr>
              <p:cNvSpPr>
                <a:spLocks/>
              </p:cNvSpPr>
              <p:nvPr/>
            </p:nvSpPr>
            <p:spPr bwMode="auto">
              <a:xfrm>
                <a:off x="2154" y="12087"/>
                <a:ext cx="2" cy="14"/>
              </a:xfrm>
              <a:custGeom>
                <a:avLst/>
                <a:gdLst>
                  <a:gd name="T0" fmla="+- 0 12101 12087"/>
                  <a:gd name="T1" fmla="*/ 12101 h 14"/>
                  <a:gd name="T2" fmla="+- 0 12087 12087"/>
                  <a:gd name="T3" fmla="*/ 12087 h 14"/>
                </a:gdLst>
                <a:ahLst/>
                <a:cxnLst>
                  <a:cxn ang="0">
                    <a:pos x="0" y="T1"/>
                  </a:cxn>
                  <a:cxn ang="0">
                    <a:pos x="0" y="T3"/>
                  </a:cxn>
                </a:cxnLst>
                <a:rect l="0" t="0" r="r" b="b"/>
                <a:pathLst>
                  <a:path h="14">
                    <a:moveTo>
                      <a:pt x="0" y="14"/>
                    </a:move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80" name="Group 31">
              <a:extLst>
                <a:ext uri="{FF2B5EF4-FFF2-40B4-BE49-F238E27FC236}">
                  <a16:creationId xmlns:a16="http://schemas.microsoft.com/office/drawing/2014/main" id="{854A0E2E-6A2B-4289-AC82-323148FFB03A}"/>
                </a:ext>
              </a:extLst>
            </p:cNvPr>
            <p:cNvGrpSpPr>
              <a:grpSpLocks/>
            </p:cNvGrpSpPr>
            <p:nvPr/>
          </p:nvGrpSpPr>
          <p:grpSpPr bwMode="auto">
            <a:xfrm>
              <a:off x="2156" y="12087"/>
              <a:ext cx="2" cy="14"/>
              <a:chOff x="2156" y="12087"/>
              <a:chExt cx="2" cy="14"/>
            </a:xfrm>
          </p:grpSpPr>
          <p:sp>
            <p:nvSpPr>
              <p:cNvPr id="1485" name="Freeform 32">
                <a:extLst>
                  <a:ext uri="{FF2B5EF4-FFF2-40B4-BE49-F238E27FC236}">
                    <a16:creationId xmlns:a16="http://schemas.microsoft.com/office/drawing/2014/main" id="{67CC034F-903F-44C9-9410-859AF76104D1}"/>
                  </a:ext>
                </a:extLst>
              </p:cNvPr>
              <p:cNvSpPr>
                <a:spLocks/>
              </p:cNvSpPr>
              <p:nvPr/>
            </p:nvSpPr>
            <p:spPr bwMode="auto">
              <a:xfrm>
                <a:off x="2156" y="12087"/>
                <a:ext cx="2" cy="14"/>
              </a:xfrm>
              <a:custGeom>
                <a:avLst/>
                <a:gdLst>
                  <a:gd name="T0" fmla="+- 0 12087 12087"/>
                  <a:gd name="T1" fmla="*/ 12087 h 14"/>
                  <a:gd name="T2" fmla="+- 0 12101 12087"/>
                  <a:gd name="T3" fmla="*/ 12101 h 14"/>
                </a:gdLst>
                <a:ahLst/>
                <a:cxnLst>
                  <a:cxn ang="0">
                    <a:pos x="0" y="T1"/>
                  </a:cxn>
                  <a:cxn ang="0">
                    <a:pos x="0" y="T3"/>
                  </a:cxn>
                </a:cxnLst>
                <a:rect l="0" t="0" r="r" b="b"/>
                <a:pathLst>
                  <a:path h="14">
                    <a:moveTo>
                      <a:pt x="0" y="0"/>
                    </a:moveTo>
                    <a:lnTo>
                      <a:pt x="0" y="14"/>
                    </a:lnTo>
                  </a:path>
                </a:pathLst>
              </a:custGeom>
              <a:noFill/>
              <a:ln w="30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81" name="Group 33">
              <a:extLst>
                <a:ext uri="{FF2B5EF4-FFF2-40B4-BE49-F238E27FC236}">
                  <a16:creationId xmlns:a16="http://schemas.microsoft.com/office/drawing/2014/main" id="{AD8C0455-38D3-4C20-BC76-84604D4ED6A4}"/>
                </a:ext>
              </a:extLst>
            </p:cNvPr>
            <p:cNvGrpSpPr>
              <a:grpSpLocks/>
            </p:cNvGrpSpPr>
            <p:nvPr/>
          </p:nvGrpSpPr>
          <p:grpSpPr bwMode="auto">
            <a:xfrm>
              <a:off x="2159" y="12087"/>
              <a:ext cx="2" cy="14"/>
              <a:chOff x="2159" y="12087"/>
              <a:chExt cx="2" cy="14"/>
            </a:xfrm>
          </p:grpSpPr>
          <p:sp>
            <p:nvSpPr>
              <p:cNvPr id="1484" name="Freeform 34">
                <a:extLst>
                  <a:ext uri="{FF2B5EF4-FFF2-40B4-BE49-F238E27FC236}">
                    <a16:creationId xmlns:a16="http://schemas.microsoft.com/office/drawing/2014/main" id="{B136E2AC-66EF-4DCF-9DB4-E4C3C1483072}"/>
                  </a:ext>
                </a:extLst>
              </p:cNvPr>
              <p:cNvSpPr>
                <a:spLocks/>
              </p:cNvSpPr>
              <p:nvPr/>
            </p:nvSpPr>
            <p:spPr bwMode="auto">
              <a:xfrm>
                <a:off x="2159" y="12087"/>
                <a:ext cx="2" cy="14"/>
              </a:xfrm>
              <a:custGeom>
                <a:avLst/>
                <a:gdLst>
                  <a:gd name="T0" fmla="+- 0 12101 12087"/>
                  <a:gd name="T1" fmla="*/ 12101 h 14"/>
                  <a:gd name="T2" fmla="+- 0 12087 12087"/>
                  <a:gd name="T3" fmla="*/ 12087 h 14"/>
                </a:gdLst>
                <a:ahLst/>
                <a:cxnLst>
                  <a:cxn ang="0">
                    <a:pos x="0" y="T1"/>
                  </a:cxn>
                  <a:cxn ang="0">
                    <a:pos x="0" y="T3"/>
                  </a:cxn>
                </a:cxnLst>
                <a:rect l="0" t="0" r="r" b="b"/>
                <a:pathLst>
                  <a:path h="14">
                    <a:moveTo>
                      <a:pt x="0" y="14"/>
                    </a:move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82" name="Group 35">
              <a:extLst>
                <a:ext uri="{FF2B5EF4-FFF2-40B4-BE49-F238E27FC236}">
                  <a16:creationId xmlns:a16="http://schemas.microsoft.com/office/drawing/2014/main" id="{F2AB8379-6FE0-4618-9D6B-9E3CC0F1F232}"/>
                </a:ext>
              </a:extLst>
            </p:cNvPr>
            <p:cNvGrpSpPr>
              <a:grpSpLocks/>
            </p:cNvGrpSpPr>
            <p:nvPr/>
          </p:nvGrpSpPr>
          <p:grpSpPr bwMode="auto">
            <a:xfrm>
              <a:off x="2161" y="12087"/>
              <a:ext cx="2" cy="14"/>
              <a:chOff x="2161" y="12087"/>
              <a:chExt cx="2" cy="14"/>
            </a:xfrm>
          </p:grpSpPr>
          <p:sp>
            <p:nvSpPr>
              <p:cNvPr id="1483" name="Freeform 36">
                <a:extLst>
                  <a:ext uri="{FF2B5EF4-FFF2-40B4-BE49-F238E27FC236}">
                    <a16:creationId xmlns:a16="http://schemas.microsoft.com/office/drawing/2014/main" id="{CFBAEAF1-D6BD-4587-BCD7-79784BBFA170}"/>
                  </a:ext>
                </a:extLst>
              </p:cNvPr>
              <p:cNvSpPr>
                <a:spLocks/>
              </p:cNvSpPr>
              <p:nvPr/>
            </p:nvSpPr>
            <p:spPr bwMode="auto">
              <a:xfrm>
                <a:off x="2161" y="12087"/>
                <a:ext cx="2" cy="14"/>
              </a:xfrm>
              <a:custGeom>
                <a:avLst/>
                <a:gdLst>
                  <a:gd name="T0" fmla="+- 0 12087 12087"/>
                  <a:gd name="T1" fmla="*/ 12087 h 14"/>
                  <a:gd name="T2" fmla="+- 0 12101 12087"/>
                  <a:gd name="T3" fmla="*/ 12101 h 14"/>
                </a:gdLst>
                <a:ahLst/>
                <a:cxnLst>
                  <a:cxn ang="0">
                    <a:pos x="0" y="T1"/>
                  </a:cxn>
                  <a:cxn ang="0">
                    <a:pos x="0" y="T3"/>
                  </a:cxn>
                </a:cxnLst>
                <a:rect l="0" t="0" r="r" b="b"/>
                <a:pathLst>
                  <a:path h="14">
                    <a:moveTo>
                      <a:pt x="0" y="0"/>
                    </a:moveTo>
                    <a:lnTo>
                      <a:pt x="0" y="14"/>
                    </a:lnTo>
                  </a:path>
                </a:pathLst>
              </a:custGeom>
              <a:noFill/>
              <a:ln w="30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83" name="Group 37">
              <a:extLst>
                <a:ext uri="{FF2B5EF4-FFF2-40B4-BE49-F238E27FC236}">
                  <a16:creationId xmlns:a16="http://schemas.microsoft.com/office/drawing/2014/main" id="{EE77B5A7-F38E-457B-99F1-A1BEEEBFEECF}"/>
                </a:ext>
              </a:extLst>
            </p:cNvPr>
            <p:cNvGrpSpPr>
              <a:grpSpLocks/>
            </p:cNvGrpSpPr>
            <p:nvPr/>
          </p:nvGrpSpPr>
          <p:grpSpPr bwMode="auto">
            <a:xfrm>
              <a:off x="2163" y="12092"/>
              <a:ext cx="2" cy="10"/>
              <a:chOff x="2163" y="12092"/>
              <a:chExt cx="2" cy="10"/>
            </a:xfrm>
          </p:grpSpPr>
          <p:sp>
            <p:nvSpPr>
              <p:cNvPr id="1482" name="Freeform 38">
                <a:extLst>
                  <a:ext uri="{FF2B5EF4-FFF2-40B4-BE49-F238E27FC236}">
                    <a16:creationId xmlns:a16="http://schemas.microsoft.com/office/drawing/2014/main" id="{CD648377-0152-4864-AF69-192D96542AD3}"/>
                  </a:ext>
                </a:extLst>
              </p:cNvPr>
              <p:cNvSpPr>
                <a:spLocks/>
              </p:cNvSpPr>
              <p:nvPr/>
            </p:nvSpPr>
            <p:spPr bwMode="auto">
              <a:xfrm>
                <a:off x="2163" y="12092"/>
                <a:ext cx="2" cy="10"/>
              </a:xfrm>
              <a:custGeom>
                <a:avLst/>
                <a:gdLst>
                  <a:gd name="T0" fmla="+- 0 12101 12092"/>
                  <a:gd name="T1" fmla="*/ 12101 h 10"/>
                  <a:gd name="T2" fmla="+- 0 12092 12092"/>
                  <a:gd name="T3" fmla="*/ 12092 h 10"/>
                </a:gdLst>
                <a:ahLst/>
                <a:cxnLst>
                  <a:cxn ang="0">
                    <a:pos x="0" y="T1"/>
                  </a:cxn>
                  <a:cxn ang="0">
                    <a:pos x="0" y="T3"/>
                  </a:cxn>
                </a:cxnLst>
                <a:rect l="0" t="0" r="r" b="b"/>
                <a:pathLst>
                  <a:path h="10">
                    <a:moveTo>
                      <a:pt x="0" y="9"/>
                    </a:move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84" name="Group 39">
              <a:extLst>
                <a:ext uri="{FF2B5EF4-FFF2-40B4-BE49-F238E27FC236}">
                  <a16:creationId xmlns:a16="http://schemas.microsoft.com/office/drawing/2014/main" id="{F0FB00FA-D62E-4DB2-8BF0-2A8418177B77}"/>
                </a:ext>
              </a:extLst>
            </p:cNvPr>
            <p:cNvGrpSpPr>
              <a:grpSpLocks/>
            </p:cNvGrpSpPr>
            <p:nvPr/>
          </p:nvGrpSpPr>
          <p:grpSpPr bwMode="auto">
            <a:xfrm>
              <a:off x="2166" y="12092"/>
              <a:ext cx="2" cy="10"/>
              <a:chOff x="2166" y="12092"/>
              <a:chExt cx="2" cy="10"/>
            </a:xfrm>
          </p:grpSpPr>
          <p:sp>
            <p:nvSpPr>
              <p:cNvPr id="1481" name="Freeform 40">
                <a:extLst>
                  <a:ext uri="{FF2B5EF4-FFF2-40B4-BE49-F238E27FC236}">
                    <a16:creationId xmlns:a16="http://schemas.microsoft.com/office/drawing/2014/main" id="{4C60A0ED-B860-49F3-BA82-55783CF89505}"/>
                  </a:ext>
                </a:extLst>
              </p:cNvPr>
              <p:cNvSpPr>
                <a:spLocks/>
              </p:cNvSpPr>
              <p:nvPr/>
            </p:nvSpPr>
            <p:spPr bwMode="auto">
              <a:xfrm>
                <a:off x="2166" y="12092"/>
                <a:ext cx="2" cy="10"/>
              </a:xfrm>
              <a:custGeom>
                <a:avLst/>
                <a:gdLst>
                  <a:gd name="T0" fmla="+- 0 12092 12092"/>
                  <a:gd name="T1" fmla="*/ 12092 h 10"/>
                  <a:gd name="T2" fmla="+- 0 12101 12092"/>
                  <a:gd name="T3" fmla="*/ 12101 h 10"/>
                </a:gdLst>
                <a:ahLst/>
                <a:cxnLst>
                  <a:cxn ang="0">
                    <a:pos x="0" y="T1"/>
                  </a:cxn>
                  <a:cxn ang="0">
                    <a:pos x="0" y="T3"/>
                  </a:cxn>
                </a:cxnLst>
                <a:rect l="0" t="0" r="r" b="b"/>
                <a:pathLst>
                  <a:path h="10">
                    <a:moveTo>
                      <a:pt x="0" y="0"/>
                    </a:moveTo>
                    <a:lnTo>
                      <a:pt x="0" y="9"/>
                    </a:lnTo>
                  </a:path>
                </a:pathLst>
              </a:custGeom>
              <a:noFill/>
              <a:ln w="30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85" name="Group 41">
              <a:extLst>
                <a:ext uri="{FF2B5EF4-FFF2-40B4-BE49-F238E27FC236}">
                  <a16:creationId xmlns:a16="http://schemas.microsoft.com/office/drawing/2014/main" id="{49F8C22E-4C60-4DE4-AAA6-A16996B567D7}"/>
                </a:ext>
              </a:extLst>
            </p:cNvPr>
            <p:cNvGrpSpPr>
              <a:grpSpLocks/>
            </p:cNvGrpSpPr>
            <p:nvPr/>
          </p:nvGrpSpPr>
          <p:grpSpPr bwMode="auto">
            <a:xfrm>
              <a:off x="2168" y="12092"/>
              <a:ext cx="2" cy="10"/>
              <a:chOff x="2168" y="12092"/>
              <a:chExt cx="2" cy="10"/>
            </a:xfrm>
          </p:grpSpPr>
          <p:sp>
            <p:nvSpPr>
              <p:cNvPr id="1480" name="Freeform 42">
                <a:extLst>
                  <a:ext uri="{FF2B5EF4-FFF2-40B4-BE49-F238E27FC236}">
                    <a16:creationId xmlns:a16="http://schemas.microsoft.com/office/drawing/2014/main" id="{8D46417F-0134-4F60-A328-B7BCAF11A399}"/>
                  </a:ext>
                </a:extLst>
              </p:cNvPr>
              <p:cNvSpPr>
                <a:spLocks/>
              </p:cNvSpPr>
              <p:nvPr/>
            </p:nvSpPr>
            <p:spPr bwMode="auto">
              <a:xfrm>
                <a:off x="2168" y="12092"/>
                <a:ext cx="2" cy="10"/>
              </a:xfrm>
              <a:custGeom>
                <a:avLst/>
                <a:gdLst>
                  <a:gd name="T0" fmla="+- 0 12101 12092"/>
                  <a:gd name="T1" fmla="*/ 12101 h 10"/>
                  <a:gd name="T2" fmla="+- 0 12092 12092"/>
                  <a:gd name="T3" fmla="*/ 12092 h 10"/>
                </a:gdLst>
                <a:ahLst/>
                <a:cxnLst>
                  <a:cxn ang="0">
                    <a:pos x="0" y="T1"/>
                  </a:cxn>
                  <a:cxn ang="0">
                    <a:pos x="0" y="T3"/>
                  </a:cxn>
                </a:cxnLst>
                <a:rect l="0" t="0" r="r" b="b"/>
                <a:pathLst>
                  <a:path h="10">
                    <a:moveTo>
                      <a:pt x="0" y="9"/>
                    </a:move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86" name="Group 43">
              <a:extLst>
                <a:ext uri="{FF2B5EF4-FFF2-40B4-BE49-F238E27FC236}">
                  <a16:creationId xmlns:a16="http://schemas.microsoft.com/office/drawing/2014/main" id="{77A1B9CA-FC43-4337-AC5F-4E85A4A4D4B2}"/>
                </a:ext>
              </a:extLst>
            </p:cNvPr>
            <p:cNvGrpSpPr>
              <a:grpSpLocks/>
            </p:cNvGrpSpPr>
            <p:nvPr/>
          </p:nvGrpSpPr>
          <p:grpSpPr bwMode="auto">
            <a:xfrm>
              <a:off x="2168" y="12097"/>
              <a:ext cx="5" cy="5"/>
              <a:chOff x="2168" y="12097"/>
              <a:chExt cx="5" cy="5"/>
            </a:xfrm>
          </p:grpSpPr>
          <p:sp>
            <p:nvSpPr>
              <p:cNvPr id="1479" name="Freeform 44">
                <a:extLst>
                  <a:ext uri="{FF2B5EF4-FFF2-40B4-BE49-F238E27FC236}">
                    <a16:creationId xmlns:a16="http://schemas.microsoft.com/office/drawing/2014/main" id="{DCB23471-1C2C-44C7-832A-4D5DA3ED4412}"/>
                  </a:ext>
                </a:extLst>
              </p:cNvPr>
              <p:cNvSpPr>
                <a:spLocks/>
              </p:cNvSpPr>
              <p:nvPr/>
            </p:nvSpPr>
            <p:spPr bwMode="auto">
              <a:xfrm>
                <a:off x="2168" y="12097"/>
                <a:ext cx="5" cy="5"/>
              </a:xfrm>
              <a:custGeom>
                <a:avLst/>
                <a:gdLst>
                  <a:gd name="T0" fmla="+- 0 2168 2168"/>
                  <a:gd name="T1" fmla="*/ T0 w 5"/>
                  <a:gd name="T2" fmla="+- 0 12101 12097"/>
                  <a:gd name="T3" fmla="*/ 12101 h 5"/>
                  <a:gd name="T4" fmla="+- 0 2173 2168"/>
                  <a:gd name="T5" fmla="*/ T4 w 5"/>
                  <a:gd name="T6" fmla="+- 0 12097 12097"/>
                  <a:gd name="T7" fmla="*/ 12097 h 5"/>
                </a:gdLst>
                <a:ahLst/>
                <a:cxnLst>
                  <a:cxn ang="0">
                    <a:pos x="T1" y="T3"/>
                  </a:cxn>
                  <a:cxn ang="0">
                    <a:pos x="T5" y="T7"/>
                  </a:cxn>
                </a:cxnLst>
                <a:rect l="0" t="0" r="r" b="b"/>
                <a:pathLst>
                  <a:path w="5" h="5">
                    <a:moveTo>
                      <a:pt x="0" y="4"/>
                    </a:moveTo>
                    <a:lnTo>
                      <a:pt x="5"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87" name="Group 45">
              <a:extLst>
                <a:ext uri="{FF2B5EF4-FFF2-40B4-BE49-F238E27FC236}">
                  <a16:creationId xmlns:a16="http://schemas.microsoft.com/office/drawing/2014/main" id="{85BBD842-BE02-46EE-8ACA-31C70E938C24}"/>
                </a:ext>
              </a:extLst>
            </p:cNvPr>
            <p:cNvGrpSpPr>
              <a:grpSpLocks/>
            </p:cNvGrpSpPr>
            <p:nvPr/>
          </p:nvGrpSpPr>
          <p:grpSpPr bwMode="auto">
            <a:xfrm>
              <a:off x="2168" y="12097"/>
              <a:ext cx="5" cy="5"/>
              <a:chOff x="2168" y="12097"/>
              <a:chExt cx="5" cy="5"/>
            </a:xfrm>
          </p:grpSpPr>
          <p:sp>
            <p:nvSpPr>
              <p:cNvPr id="1478" name="Freeform 46">
                <a:extLst>
                  <a:ext uri="{FF2B5EF4-FFF2-40B4-BE49-F238E27FC236}">
                    <a16:creationId xmlns:a16="http://schemas.microsoft.com/office/drawing/2014/main" id="{54A52541-9C6E-40AF-A328-5549271643CD}"/>
                  </a:ext>
                </a:extLst>
              </p:cNvPr>
              <p:cNvSpPr>
                <a:spLocks/>
              </p:cNvSpPr>
              <p:nvPr/>
            </p:nvSpPr>
            <p:spPr bwMode="auto">
              <a:xfrm>
                <a:off x="2168" y="12097"/>
                <a:ext cx="5" cy="5"/>
              </a:xfrm>
              <a:custGeom>
                <a:avLst/>
                <a:gdLst>
                  <a:gd name="T0" fmla="+- 0 2168 2168"/>
                  <a:gd name="T1" fmla="*/ T0 w 5"/>
                  <a:gd name="T2" fmla="+- 0 12101 12097"/>
                  <a:gd name="T3" fmla="*/ 12101 h 5"/>
                  <a:gd name="T4" fmla="+- 0 2173 2168"/>
                  <a:gd name="T5" fmla="*/ T4 w 5"/>
                  <a:gd name="T6" fmla="+- 0 12097 12097"/>
                  <a:gd name="T7" fmla="*/ 12097 h 5"/>
                </a:gdLst>
                <a:ahLst/>
                <a:cxnLst>
                  <a:cxn ang="0">
                    <a:pos x="T1" y="T3"/>
                  </a:cxn>
                  <a:cxn ang="0">
                    <a:pos x="T5" y="T7"/>
                  </a:cxn>
                </a:cxnLst>
                <a:rect l="0" t="0" r="r" b="b"/>
                <a:pathLst>
                  <a:path w="5" h="5">
                    <a:moveTo>
                      <a:pt x="0" y="4"/>
                    </a:moveTo>
                    <a:lnTo>
                      <a:pt x="5"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88" name="Group 47">
              <a:extLst>
                <a:ext uri="{FF2B5EF4-FFF2-40B4-BE49-F238E27FC236}">
                  <a16:creationId xmlns:a16="http://schemas.microsoft.com/office/drawing/2014/main" id="{DA216F29-C1FD-4012-B786-86D206146A30}"/>
                </a:ext>
              </a:extLst>
            </p:cNvPr>
            <p:cNvGrpSpPr>
              <a:grpSpLocks/>
            </p:cNvGrpSpPr>
            <p:nvPr/>
          </p:nvGrpSpPr>
          <p:grpSpPr bwMode="auto">
            <a:xfrm>
              <a:off x="2173" y="12097"/>
              <a:ext cx="2" cy="5"/>
              <a:chOff x="2173" y="12097"/>
              <a:chExt cx="2" cy="5"/>
            </a:xfrm>
          </p:grpSpPr>
          <p:sp>
            <p:nvSpPr>
              <p:cNvPr id="1477" name="Freeform 48">
                <a:extLst>
                  <a:ext uri="{FF2B5EF4-FFF2-40B4-BE49-F238E27FC236}">
                    <a16:creationId xmlns:a16="http://schemas.microsoft.com/office/drawing/2014/main" id="{BBE54B09-E032-411F-9F6D-66C1681FD943}"/>
                  </a:ext>
                </a:extLst>
              </p:cNvPr>
              <p:cNvSpPr>
                <a:spLocks/>
              </p:cNvSpPr>
              <p:nvPr/>
            </p:nvSpPr>
            <p:spPr bwMode="auto">
              <a:xfrm>
                <a:off x="2173" y="12097"/>
                <a:ext cx="2" cy="5"/>
              </a:xfrm>
              <a:custGeom>
                <a:avLst/>
                <a:gdLst>
                  <a:gd name="T0" fmla="+- 0 12101 12097"/>
                  <a:gd name="T1" fmla="*/ 12101 h 5"/>
                  <a:gd name="T2" fmla="+- 0 12097 12097"/>
                  <a:gd name="T3" fmla="*/ 12097 h 5"/>
                </a:gdLst>
                <a:ahLst/>
                <a:cxnLst>
                  <a:cxn ang="0">
                    <a:pos x="0" y="T1"/>
                  </a:cxn>
                  <a:cxn ang="0">
                    <a:pos x="0" y="T3"/>
                  </a:cxn>
                </a:cxnLst>
                <a:rect l="0" t="0" r="r" b="b"/>
                <a:pathLst>
                  <a:path h="5">
                    <a:moveTo>
                      <a:pt x="0" y="4"/>
                    </a:move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89" name="Group 49">
              <a:extLst>
                <a:ext uri="{FF2B5EF4-FFF2-40B4-BE49-F238E27FC236}">
                  <a16:creationId xmlns:a16="http://schemas.microsoft.com/office/drawing/2014/main" id="{39A4E749-96F5-4F39-8B16-76B7C410A5C0}"/>
                </a:ext>
              </a:extLst>
            </p:cNvPr>
            <p:cNvGrpSpPr>
              <a:grpSpLocks/>
            </p:cNvGrpSpPr>
            <p:nvPr/>
          </p:nvGrpSpPr>
          <p:grpSpPr bwMode="auto">
            <a:xfrm>
              <a:off x="2173" y="12097"/>
              <a:ext cx="5" cy="5"/>
              <a:chOff x="2173" y="12097"/>
              <a:chExt cx="5" cy="5"/>
            </a:xfrm>
          </p:grpSpPr>
          <p:sp>
            <p:nvSpPr>
              <p:cNvPr id="1476" name="Freeform 50">
                <a:extLst>
                  <a:ext uri="{FF2B5EF4-FFF2-40B4-BE49-F238E27FC236}">
                    <a16:creationId xmlns:a16="http://schemas.microsoft.com/office/drawing/2014/main" id="{D3377FDA-43EB-46D3-975B-BAF5744CE35B}"/>
                  </a:ext>
                </a:extLst>
              </p:cNvPr>
              <p:cNvSpPr>
                <a:spLocks/>
              </p:cNvSpPr>
              <p:nvPr/>
            </p:nvSpPr>
            <p:spPr bwMode="auto">
              <a:xfrm>
                <a:off x="2173" y="12097"/>
                <a:ext cx="5" cy="5"/>
              </a:xfrm>
              <a:custGeom>
                <a:avLst/>
                <a:gdLst>
                  <a:gd name="T0" fmla="+- 0 2173 2173"/>
                  <a:gd name="T1" fmla="*/ T0 w 5"/>
                  <a:gd name="T2" fmla="+- 0 12101 12097"/>
                  <a:gd name="T3" fmla="*/ 12101 h 5"/>
                  <a:gd name="T4" fmla="+- 0 2178 2173"/>
                  <a:gd name="T5" fmla="*/ T4 w 5"/>
                  <a:gd name="T6" fmla="+- 0 12097 12097"/>
                  <a:gd name="T7" fmla="*/ 12097 h 5"/>
                </a:gdLst>
                <a:ahLst/>
                <a:cxnLst>
                  <a:cxn ang="0">
                    <a:pos x="T1" y="T3"/>
                  </a:cxn>
                  <a:cxn ang="0">
                    <a:pos x="T5" y="T7"/>
                  </a:cxn>
                </a:cxnLst>
                <a:rect l="0" t="0" r="r" b="b"/>
                <a:pathLst>
                  <a:path w="5" h="5">
                    <a:moveTo>
                      <a:pt x="0" y="4"/>
                    </a:moveTo>
                    <a:lnTo>
                      <a:pt x="5"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90" name="Group 51">
              <a:extLst>
                <a:ext uri="{FF2B5EF4-FFF2-40B4-BE49-F238E27FC236}">
                  <a16:creationId xmlns:a16="http://schemas.microsoft.com/office/drawing/2014/main" id="{48322652-A8D2-4EFE-B186-96F297D874E1}"/>
                </a:ext>
              </a:extLst>
            </p:cNvPr>
            <p:cNvGrpSpPr>
              <a:grpSpLocks/>
            </p:cNvGrpSpPr>
            <p:nvPr/>
          </p:nvGrpSpPr>
          <p:grpSpPr bwMode="auto">
            <a:xfrm>
              <a:off x="2178" y="11798"/>
              <a:ext cx="2" cy="615"/>
              <a:chOff x="2178" y="11798"/>
              <a:chExt cx="2" cy="615"/>
            </a:xfrm>
          </p:grpSpPr>
          <p:sp>
            <p:nvSpPr>
              <p:cNvPr id="1475" name="Freeform 52">
                <a:extLst>
                  <a:ext uri="{FF2B5EF4-FFF2-40B4-BE49-F238E27FC236}">
                    <a16:creationId xmlns:a16="http://schemas.microsoft.com/office/drawing/2014/main" id="{0B744362-7BC8-47A8-AB5E-323E643C84E8}"/>
                  </a:ext>
                </a:extLst>
              </p:cNvPr>
              <p:cNvSpPr>
                <a:spLocks/>
              </p:cNvSpPr>
              <p:nvPr/>
            </p:nvSpPr>
            <p:spPr bwMode="auto">
              <a:xfrm>
                <a:off x="2178" y="11798"/>
                <a:ext cx="2" cy="615"/>
              </a:xfrm>
              <a:custGeom>
                <a:avLst/>
                <a:gdLst>
                  <a:gd name="T0" fmla="+- 0 12414 11798"/>
                  <a:gd name="T1" fmla="*/ 12414 h 615"/>
                  <a:gd name="T2" fmla="+- 0 11798 11798"/>
                  <a:gd name="T3" fmla="*/ 11798 h 615"/>
                </a:gdLst>
                <a:ahLst/>
                <a:cxnLst>
                  <a:cxn ang="0">
                    <a:pos x="0" y="T1"/>
                  </a:cxn>
                  <a:cxn ang="0">
                    <a:pos x="0" y="T3"/>
                  </a:cxn>
                </a:cxnLst>
                <a:rect l="0" t="0" r="r" b="b"/>
                <a:pathLst>
                  <a:path h="615">
                    <a:moveTo>
                      <a:pt x="0" y="616"/>
                    </a:moveTo>
                    <a:lnTo>
                      <a:pt x="0" y="0"/>
                    </a:lnTo>
                  </a:path>
                </a:pathLst>
              </a:custGeom>
              <a:noFill/>
              <a:ln w="50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91" name="Group 53">
              <a:extLst>
                <a:ext uri="{FF2B5EF4-FFF2-40B4-BE49-F238E27FC236}">
                  <a16:creationId xmlns:a16="http://schemas.microsoft.com/office/drawing/2014/main" id="{5CCF92A6-7C08-47B5-9E85-B4CBAE9918DD}"/>
                </a:ext>
              </a:extLst>
            </p:cNvPr>
            <p:cNvGrpSpPr>
              <a:grpSpLocks/>
            </p:cNvGrpSpPr>
            <p:nvPr/>
          </p:nvGrpSpPr>
          <p:grpSpPr bwMode="auto">
            <a:xfrm>
              <a:off x="2045" y="12015"/>
              <a:ext cx="2" cy="29"/>
              <a:chOff x="2045" y="12015"/>
              <a:chExt cx="2" cy="29"/>
            </a:xfrm>
          </p:grpSpPr>
          <p:sp>
            <p:nvSpPr>
              <p:cNvPr id="1474" name="Freeform 54">
                <a:extLst>
                  <a:ext uri="{FF2B5EF4-FFF2-40B4-BE49-F238E27FC236}">
                    <a16:creationId xmlns:a16="http://schemas.microsoft.com/office/drawing/2014/main" id="{BCCFDEF5-09F1-4692-A7AD-8207690DF1E2}"/>
                  </a:ext>
                </a:extLst>
              </p:cNvPr>
              <p:cNvSpPr>
                <a:spLocks/>
              </p:cNvSpPr>
              <p:nvPr/>
            </p:nvSpPr>
            <p:spPr bwMode="auto">
              <a:xfrm>
                <a:off x="2045" y="12015"/>
                <a:ext cx="2" cy="29"/>
              </a:xfrm>
              <a:custGeom>
                <a:avLst/>
                <a:gdLst>
                  <a:gd name="T0" fmla="+- 0 12015 12015"/>
                  <a:gd name="T1" fmla="*/ 12015 h 29"/>
                  <a:gd name="T2" fmla="+- 0 12044 12015"/>
                  <a:gd name="T3" fmla="*/ 12044 h 29"/>
                </a:gdLst>
                <a:ahLst/>
                <a:cxnLst>
                  <a:cxn ang="0">
                    <a:pos x="0" y="T1"/>
                  </a:cxn>
                  <a:cxn ang="0">
                    <a:pos x="0" y="T3"/>
                  </a:cxn>
                </a:cxnLst>
                <a:rect l="0" t="0" r="r" b="b"/>
                <a:pathLst>
                  <a:path h="29">
                    <a:moveTo>
                      <a:pt x="0" y="0"/>
                    </a:moveTo>
                    <a:lnTo>
                      <a:pt x="0" y="29"/>
                    </a:lnTo>
                  </a:path>
                </a:pathLst>
              </a:custGeom>
              <a:noFill/>
              <a:ln w="30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92" name="Group 55">
              <a:extLst>
                <a:ext uri="{FF2B5EF4-FFF2-40B4-BE49-F238E27FC236}">
                  <a16:creationId xmlns:a16="http://schemas.microsoft.com/office/drawing/2014/main" id="{F08444A2-5169-43BA-9ADB-68CCE513F8FE}"/>
                </a:ext>
              </a:extLst>
            </p:cNvPr>
            <p:cNvGrpSpPr>
              <a:grpSpLocks/>
            </p:cNvGrpSpPr>
            <p:nvPr/>
          </p:nvGrpSpPr>
          <p:grpSpPr bwMode="auto">
            <a:xfrm>
              <a:off x="2028" y="12015"/>
              <a:ext cx="24" cy="106"/>
              <a:chOff x="2028" y="12015"/>
              <a:chExt cx="24" cy="106"/>
            </a:xfrm>
          </p:grpSpPr>
          <p:sp>
            <p:nvSpPr>
              <p:cNvPr id="1473" name="Freeform 56">
                <a:extLst>
                  <a:ext uri="{FF2B5EF4-FFF2-40B4-BE49-F238E27FC236}">
                    <a16:creationId xmlns:a16="http://schemas.microsoft.com/office/drawing/2014/main" id="{4E61CC91-6C38-49C6-BA24-077776C2EA91}"/>
                  </a:ext>
                </a:extLst>
              </p:cNvPr>
              <p:cNvSpPr>
                <a:spLocks/>
              </p:cNvSpPr>
              <p:nvPr/>
            </p:nvSpPr>
            <p:spPr bwMode="auto">
              <a:xfrm>
                <a:off x="2028" y="12015"/>
                <a:ext cx="24" cy="106"/>
              </a:xfrm>
              <a:custGeom>
                <a:avLst/>
                <a:gdLst>
                  <a:gd name="T0" fmla="+- 0 2028 2028"/>
                  <a:gd name="T1" fmla="*/ T0 w 24"/>
                  <a:gd name="T2" fmla="+- 0 12121 12015"/>
                  <a:gd name="T3" fmla="*/ 12121 h 106"/>
                  <a:gd name="T4" fmla="+- 0 2052 2028"/>
                  <a:gd name="T5" fmla="*/ T4 w 24"/>
                  <a:gd name="T6" fmla="+- 0 12121 12015"/>
                  <a:gd name="T7" fmla="*/ 12121 h 106"/>
                  <a:gd name="T8" fmla="+- 0 2052 2028"/>
                  <a:gd name="T9" fmla="*/ T8 w 24"/>
                  <a:gd name="T10" fmla="+- 0 12015 12015"/>
                  <a:gd name="T11" fmla="*/ 12015 h 106"/>
                  <a:gd name="T12" fmla="+- 0 2028 2028"/>
                  <a:gd name="T13" fmla="*/ T12 w 24"/>
                  <a:gd name="T14" fmla="+- 0 12015 12015"/>
                  <a:gd name="T15" fmla="*/ 12015 h 106"/>
                  <a:gd name="T16" fmla="+- 0 2028 2028"/>
                  <a:gd name="T17" fmla="*/ T16 w 24"/>
                  <a:gd name="T18" fmla="+- 0 12121 12015"/>
                  <a:gd name="T19" fmla="*/ 12121 h 106"/>
                </a:gdLst>
                <a:ahLst/>
                <a:cxnLst>
                  <a:cxn ang="0">
                    <a:pos x="T1" y="T3"/>
                  </a:cxn>
                  <a:cxn ang="0">
                    <a:pos x="T5" y="T7"/>
                  </a:cxn>
                  <a:cxn ang="0">
                    <a:pos x="T9" y="T11"/>
                  </a:cxn>
                  <a:cxn ang="0">
                    <a:pos x="T13" y="T15"/>
                  </a:cxn>
                  <a:cxn ang="0">
                    <a:pos x="T17" y="T19"/>
                  </a:cxn>
                </a:cxnLst>
                <a:rect l="0" t="0" r="r" b="b"/>
                <a:pathLst>
                  <a:path w="24" h="106">
                    <a:moveTo>
                      <a:pt x="0" y="106"/>
                    </a:moveTo>
                    <a:lnTo>
                      <a:pt x="24" y="106"/>
                    </a:lnTo>
                    <a:lnTo>
                      <a:pt x="24" y="0"/>
                    </a:lnTo>
                    <a:lnTo>
                      <a:pt x="0" y="0"/>
                    </a:lnTo>
                    <a:lnTo>
                      <a:pt x="0" y="1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93" name="Group 57">
              <a:extLst>
                <a:ext uri="{FF2B5EF4-FFF2-40B4-BE49-F238E27FC236}">
                  <a16:creationId xmlns:a16="http://schemas.microsoft.com/office/drawing/2014/main" id="{842BFBBE-089D-4D6B-A5A0-2D345B588ECD}"/>
                </a:ext>
              </a:extLst>
            </p:cNvPr>
            <p:cNvGrpSpPr>
              <a:grpSpLocks/>
            </p:cNvGrpSpPr>
            <p:nvPr/>
          </p:nvGrpSpPr>
          <p:grpSpPr bwMode="auto">
            <a:xfrm>
              <a:off x="2023" y="12015"/>
              <a:ext cx="29" cy="106"/>
              <a:chOff x="2023" y="12015"/>
              <a:chExt cx="29" cy="106"/>
            </a:xfrm>
          </p:grpSpPr>
          <p:sp>
            <p:nvSpPr>
              <p:cNvPr id="1472" name="Freeform 58">
                <a:extLst>
                  <a:ext uri="{FF2B5EF4-FFF2-40B4-BE49-F238E27FC236}">
                    <a16:creationId xmlns:a16="http://schemas.microsoft.com/office/drawing/2014/main" id="{069A12F6-DCE9-4F3E-874C-A67B6F95E2B7}"/>
                  </a:ext>
                </a:extLst>
              </p:cNvPr>
              <p:cNvSpPr>
                <a:spLocks/>
              </p:cNvSpPr>
              <p:nvPr/>
            </p:nvSpPr>
            <p:spPr bwMode="auto">
              <a:xfrm>
                <a:off x="2023" y="12015"/>
                <a:ext cx="29" cy="106"/>
              </a:xfrm>
              <a:custGeom>
                <a:avLst/>
                <a:gdLst>
                  <a:gd name="T0" fmla="+- 0 2023 2023"/>
                  <a:gd name="T1" fmla="*/ T0 w 29"/>
                  <a:gd name="T2" fmla="+- 0 12121 12015"/>
                  <a:gd name="T3" fmla="*/ 12121 h 106"/>
                  <a:gd name="T4" fmla="+- 0 2052 2023"/>
                  <a:gd name="T5" fmla="*/ T4 w 29"/>
                  <a:gd name="T6" fmla="+- 0 12121 12015"/>
                  <a:gd name="T7" fmla="*/ 12121 h 106"/>
                  <a:gd name="T8" fmla="+- 0 2052 2023"/>
                  <a:gd name="T9" fmla="*/ T8 w 29"/>
                  <a:gd name="T10" fmla="+- 0 12015 12015"/>
                  <a:gd name="T11" fmla="*/ 12015 h 106"/>
                  <a:gd name="T12" fmla="+- 0 2023 2023"/>
                  <a:gd name="T13" fmla="*/ T12 w 29"/>
                  <a:gd name="T14" fmla="+- 0 12015 12015"/>
                  <a:gd name="T15" fmla="*/ 12015 h 106"/>
                  <a:gd name="T16" fmla="+- 0 2023 2023"/>
                  <a:gd name="T17" fmla="*/ T16 w 29"/>
                  <a:gd name="T18" fmla="+- 0 12121 12015"/>
                  <a:gd name="T19" fmla="*/ 12121 h 106"/>
                </a:gdLst>
                <a:ahLst/>
                <a:cxnLst>
                  <a:cxn ang="0">
                    <a:pos x="T1" y="T3"/>
                  </a:cxn>
                  <a:cxn ang="0">
                    <a:pos x="T5" y="T7"/>
                  </a:cxn>
                  <a:cxn ang="0">
                    <a:pos x="T9" y="T11"/>
                  </a:cxn>
                  <a:cxn ang="0">
                    <a:pos x="T13" y="T15"/>
                  </a:cxn>
                  <a:cxn ang="0">
                    <a:pos x="T17" y="T19"/>
                  </a:cxn>
                </a:cxnLst>
                <a:rect l="0" t="0" r="r" b="b"/>
                <a:pathLst>
                  <a:path w="29" h="106">
                    <a:moveTo>
                      <a:pt x="0" y="106"/>
                    </a:moveTo>
                    <a:lnTo>
                      <a:pt x="29" y="106"/>
                    </a:lnTo>
                    <a:lnTo>
                      <a:pt x="29" y="0"/>
                    </a:lnTo>
                    <a:lnTo>
                      <a:pt x="0" y="0"/>
                    </a:lnTo>
                    <a:lnTo>
                      <a:pt x="0" y="1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94" name="Group 59">
              <a:extLst>
                <a:ext uri="{FF2B5EF4-FFF2-40B4-BE49-F238E27FC236}">
                  <a16:creationId xmlns:a16="http://schemas.microsoft.com/office/drawing/2014/main" id="{8223E7CD-21DC-4C2F-98A6-09384C36B949}"/>
                </a:ext>
              </a:extLst>
            </p:cNvPr>
            <p:cNvGrpSpPr>
              <a:grpSpLocks/>
            </p:cNvGrpSpPr>
            <p:nvPr/>
          </p:nvGrpSpPr>
          <p:grpSpPr bwMode="auto">
            <a:xfrm>
              <a:off x="2028" y="12019"/>
              <a:ext cx="29" cy="101"/>
              <a:chOff x="2028" y="12019"/>
              <a:chExt cx="29" cy="101"/>
            </a:xfrm>
          </p:grpSpPr>
          <p:sp>
            <p:nvSpPr>
              <p:cNvPr id="1471" name="Freeform 60">
                <a:extLst>
                  <a:ext uri="{FF2B5EF4-FFF2-40B4-BE49-F238E27FC236}">
                    <a16:creationId xmlns:a16="http://schemas.microsoft.com/office/drawing/2014/main" id="{9134EBF2-3E77-4C04-A128-EBF5ECD517CE}"/>
                  </a:ext>
                </a:extLst>
              </p:cNvPr>
              <p:cNvSpPr>
                <a:spLocks/>
              </p:cNvSpPr>
              <p:nvPr/>
            </p:nvSpPr>
            <p:spPr bwMode="auto">
              <a:xfrm>
                <a:off x="2028" y="12019"/>
                <a:ext cx="29" cy="101"/>
              </a:xfrm>
              <a:custGeom>
                <a:avLst/>
                <a:gdLst>
                  <a:gd name="T0" fmla="+- 0 2028 2028"/>
                  <a:gd name="T1" fmla="*/ T0 w 29"/>
                  <a:gd name="T2" fmla="+- 0 12121 12019"/>
                  <a:gd name="T3" fmla="*/ 12121 h 101"/>
                  <a:gd name="T4" fmla="+- 0 2057 2028"/>
                  <a:gd name="T5" fmla="*/ T4 w 29"/>
                  <a:gd name="T6" fmla="+- 0 12121 12019"/>
                  <a:gd name="T7" fmla="*/ 12121 h 101"/>
                  <a:gd name="T8" fmla="+- 0 2057 2028"/>
                  <a:gd name="T9" fmla="*/ T8 w 29"/>
                  <a:gd name="T10" fmla="+- 0 12019 12019"/>
                  <a:gd name="T11" fmla="*/ 12019 h 101"/>
                  <a:gd name="T12" fmla="+- 0 2028 2028"/>
                  <a:gd name="T13" fmla="*/ T12 w 29"/>
                  <a:gd name="T14" fmla="+- 0 12019 12019"/>
                  <a:gd name="T15" fmla="*/ 12019 h 101"/>
                  <a:gd name="T16" fmla="+- 0 2028 2028"/>
                  <a:gd name="T17" fmla="*/ T16 w 29"/>
                  <a:gd name="T18" fmla="+- 0 12121 12019"/>
                  <a:gd name="T19" fmla="*/ 12121 h 101"/>
                </a:gdLst>
                <a:ahLst/>
                <a:cxnLst>
                  <a:cxn ang="0">
                    <a:pos x="T1" y="T3"/>
                  </a:cxn>
                  <a:cxn ang="0">
                    <a:pos x="T5" y="T7"/>
                  </a:cxn>
                  <a:cxn ang="0">
                    <a:pos x="T9" y="T11"/>
                  </a:cxn>
                  <a:cxn ang="0">
                    <a:pos x="T13" y="T15"/>
                  </a:cxn>
                  <a:cxn ang="0">
                    <a:pos x="T17" y="T19"/>
                  </a:cxn>
                </a:cxnLst>
                <a:rect l="0" t="0" r="r" b="b"/>
                <a:pathLst>
                  <a:path w="29" h="101">
                    <a:moveTo>
                      <a:pt x="0" y="102"/>
                    </a:moveTo>
                    <a:lnTo>
                      <a:pt x="29" y="102"/>
                    </a:lnTo>
                    <a:lnTo>
                      <a:pt x="29" y="0"/>
                    </a:lnTo>
                    <a:lnTo>
                      <a:pt x="0" y="0"/>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95" name="Group 61">
              <a:extLst>
                <a:ext uri="{FF2B5EF4-FFF2-40B4-BE49-F238E27FC236}">
                  <a16:creationId xmlns:a16="http://schemas.microsoft.com/office/drawing/2014/main" id="{B31EA12A-80BB-4F05-BEA8-B8955677E78D}"/>
                </a:ext>
              </a:extLst>
            </p:cNvPr>
            <p:cNvGrpSpPr>
              <a:grpSpLocks/>
            </p:cNvGrpSpPr>
            <p:nvPr/>
          </p:nvGrpSpPr>
          <p:grpSpPr bwMode="auto">
            <a:xfrm>
              <a:off x="2033" y="12019"/>
              <a:ext cx="24" cy="101"/>
              <a:chOff x="2033" y="12019"/>
              <a:chExt cx="24" cy="101"/>
            </a:xfrm>
          </p:grpSpPr>
          <p:sp>
            <p:nvSpPr>
              <p:cNvPr id="1470" name="Freeform 62">
                <a:extLst>
                  <a:ext uri="{FF2B5EF4-FFF2-40B4-BE49-F238E27FC236}">
                    <a16:creationId xmlns:a16="http://schemas.microsoft.com/office/drawing/2014/main" id="{52FFC9A4-E56C-47E2-B23E-CA79800F7007}"/>
                  </a:ext>
                </a:extLst>
              </p:cNvPr>
              <p:cNvSpPr>
                <a:spLocks/>
              </p:cNvSpPr>
              <p:nvPr/>
            </p:nvSpPr>
            <p:spPr bwMode="auto">
              <a:xfrm>
                <a:off x="2033" y="12019"/>
                <a:ext cx="24" cy="101"/>
              </a:xfrm>
              <a:custGeom>
                <a:avLst/>
                <a:gdLst>
                  <a:gd name="T0" fmla="+- 0 2033 2033"/>
                  <a:gd name="T1" fmla="*/ T0 w 24"/>
                  <a:gd name="T2" fmla="+- 0 12121 12019"/>
                  <a:gd name="T3" fmla="*/ 12121 h 101"/>
                  <a:gd name="T4" fmla="+- 0 2057 2033"/>
                  <a:gd name="T5" fmla="*/ T4 w 24"/>
                  <a:gd name="T6" fmla="+- 0 12121 12019"/>
                  <a:gd name="T7" fmla="*/ 12121 h 101"/>
                  <a:gd name="T8" fmla="+- 0 2057 2033"/>
                  <a:gd name="T9" fmla="*/ T8 w 24"/>
                  <a:gd name="T10" fmla="+- 0 12019 12019"/>
                  <a:gd name="T11" fmla="*/ 12019 h 101"/>
                  <a:gd name="T12" fmla="+- 0 2033 2033"/>
                  <a:gd name="T13" fmla="*/ T12 w 24"/>
                  <a:gd name="T14" fmla="+- 0 12019 12019"/>
                  <a:gd name="T15" fmla="*/ 12019 h 101"/>
                  <a:gd name="T16" fmla="+- 0 2033 2033"/>
                  <a:gd name="T17" fmla="*/ T16 w 24"/>
                  <a:gd name="T18" fmla="+- 0 12121 12019"/>
                  <a:gd name="T19" fmla="*/ 12121 h 101"/>
                </a:gdLst>
                <a:ahLst/>
                <a:cxnLst>
                  <a:cxn ang="0">
                    <a:pos x="T1" y="T3"/>
                  </a:cxn>
                  <a:cxn ang="0">
                    <a:pos x="T5" y="T7"/>
                  </a:cxn>
                  <a:cxn ang="0">
                    <a:pos x="T9" y="T11"/>
                  </a:cxn>
                  <a:cxn ang="0">
                    <a:pos x="T13" y="T15"/>
                  </a:cxn>
                  <a:cxn ang="0">
                    <a:pos x="T17" y="T19"/>
                  </a:cxn>
                </a:cxnLst>
                <a:rect l="0" t="0" r="r" b="b"/>
                <a:pathLst>
                  <a:path w="24" h="101">
                    <a:moveTo>
                      <a:pt x="0" y="102"/>
                    </a:moveTo>
                    <a:lnTo>
                      <a:pt x="24" y="102"/>
                    </a:lnTo>
                    <a:lnTo>
                      <a:pt x="24" y="0"/>
                    </a:lnTo>
                    <a:lnTo>
                      <a:pt x="0" y="0"/>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96" name="Group 63">
              <a:extLst>
                <a:ext uri="{FF2B5EF4-FFF2-40B4-BE49-F238E27FC236}">
                  <a16:creationId xmlns:a16="http://schemas.microsoft.com/office/drawing/2014/main" id="{5F753EB7-0612-497E-8C40-1D94141C527D}"/>
                </a:ext>
              </a:extLst>
            </p:cNvPr>
            <p:cNvGrpSpPr>
              <a:grpSpLocks/>
            </p:cNvGrpSpPr>
            <p:nvPr/>
          </p:nvGrpSpPr>
          <p:grpSpPr bwMode="auto">
            <a:xfrm>
              <a:off x="2033" y="12024"/>
              <a:ext cx="29" cy="96"/>
              <a:chOff x="2033" y="12024"/>
              <a:chExt cx="29" cy="96"/>
            </a:xfrm>
          </p:grpSpPr>
          <p:sp>
            <p:nvSpPr>
              <p:cNvPr id="1469" name="Freeform 64">
                <a:extLst>
                  <a:ext uri="{FF2B5EF4-FFF2-40B4-BE49-F238E27FC236}">
                    <a16:creationId xmlns:a16="http://schemas.microsoft.com/office/drawing/2014/main" id="{20B1E060-7E63-4E05-865A-23FF86184732}"/>
                  </a:ext>
                </a:extLst>
              </p:cNvPr>
              <p:cNvSpPr>
                <a:spLocks/>
              </p:cNvSpPr>
              <p:nvPr/>
            </p:nvSpPr>
            <p:spPr bwMode="auto">
              <a:xfrm>
                <a:off x="2033" y="12024"/>
                <a:ext cx="29" cy="96"/>
              </a:xfrm>
              <a:custGeom>
                <a:avLst/>
                <a:gdLst>
                  <a:gd name="T0" fmla="+- 0 2033 2033"/>
                  <a:gd name="T1" fmla="*/ T0 w 29"/>
                  <a:gd name="T2" fmla="+- 0 12121 12024"/>
                  <a:gd name="T3" fmla="*/ 12121 h 96"/>
                  <a:gd name="T4" fmla="+- 0 2062 2033"/>
                  <a:gd name="T5" fmla="*/ T4 w 29"/>
                  <a:gd name="T6" fmla="+- 0 12121 12024"/>
                  <a:gd name="T7" fmla="*/ 12121 h 96"/>
                  <a:gd name="T8" fmla="+- 0 2062 2033"/>
                  <a:gd name="T9" fmla="*/ T8 w 29"/>
                  <a:gd name="T10" fmla="+- 0 12024 12024"/>
                  <a:gd name="T11" fmla="*/ 12024 h 96"/>
                  <a:gd name="T12" fmla="+- 0 2033 2033"/>
                  <a:gd name="T13" fmla="*/ T12 w 29"/>
                  <a:gd name="T14" fmla="+- 0 12024 12024"/>
                  <a:gd name="T15" fmla="*/ 12024 h 96"/>
                  <a:gd name="T16" fmla="+- 0 2033 2033"/>
                  <a:gd name="T17" fmla="*/ T16 w 29"/>
                  <a:gd name="T18" fmla="+- 0 12121 12024"/>
                  <a:gd name="T19" fmla="*/ 12121 h 96"/>
                </a:gdLst>
                <a:ahLst/>
                <a:cxnLst>
                  <a:cxn ang="0">
                    <a:pos x="T1" y="T3"/>
                  </a:cxn>
                  <a:cxn ang="0">
                    <a:pos x="T5" y="T7"/>
                  </a:cxn>
                  <a:cxn ang="0">
                    <a:pos x="T9" y="T11"/>
                  </a:cxn>
                  <a:cxn ang="0">
                    <a:pos x="T13" y="T15"/>
                  </a:cxn>
                  <a:cxn ang="0">
                    <a:pos x="T17" y="T19"/>
                  </a:cxn>
                </a:cxnLst>
                <a:rect l="0" t="0" r="r" b="b"/>
                <a:pathLst>
                  <a:path w="29" h="96">
                    <a:moveTo>
                      <a:pt x="0" y="97"/>
                    </a:moveTo>
                    <a:lnTo>
                      <a:pt x="29" y="97"/>
                    </a:lnTo>
                    <a:lnTo>
                      <a:pt x="29" y="0"/>
                    </a:lnTo>
                    <a:lnTo>
                      <a:pt x="0" y="0"/>
                    </a:lnTo>
                    <a:lnTo>
                      <a:pt x="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97" name="Group 65">
              <a:extLst>
                <a:ext uri="{FF2B5EF4-FFF2-40B4-BE49-F238E27FC236}">
                  <a16:creationId xmlns:a16="http://schemas.microsoft.com/office/drawing/2014/main" id="{E11692FE-33AB-4258-841A-FAD428AB712C}"/>
                </a:ext>
              </a:extLst>
            </p:cNvPr>
            <p:cNvGrpSpPr>
              <a:grpSpLocks/>
            </p:cNvGrpSpPr>
            <p:nvPr/>
          </p:nvGrpSpPr>
          <p:grpSpPr bwMode="auto">
            <a:xfrm>
              <a:off x="2038" y="12024"/>
              <a:ext cx="24" cy="96"/>
              <a:chOff x="2038" y="12024"/>
              <a:chExt cx="24" cy="96"/>
            </a:xfrm>
          </p:grpSpPr>
          <p:sp>
            <p:nvSpPr>
              <p:cNvPr id="1468" name="Freeform 66">
                <a:extLst>
                  <a:ext uri="{FF2B5EF4-FFF2-40B4-BE49-F238E27FC236}">
                    <a16:creationId xmlns:a16="http://schemas.microsoft.com/office/drawing/2014/main" id="{35ADF40C-1F4E-4230-B450-57EE084856A8}"/>
                  </a:ext>
                </a:extLst>
              </p:cNvPr>
              <p:cNvSpPr>
                <a:spLocks/>
              </p:cNvSpPr>
              <p:nvPr/>
            </p:nvSpPr>
            <p:spPr bwMode="auto">
              <a:xfrm>
                <a:off x="2038" y="12024"/>
                <a:ext cx="24" cy="96"/>
              </a:xfrm>
              <a:custGeom>
                <a:avLst/>
                <a:gdLst>
                  <a:gd name="T0" fmla="+- 0 2038 2038"/>
                  <a:gd name="T1" fmla="*/ T0 w 24"/>
                  <a:gd name="T2" fmla="+- 0 12121 12024"/>
                  <a:gd name="T3" fmla="*/ 12121 h 96"/>
                  <a:gd name="T4" fmla="+- 0 2062 2038"/>
                  <a:gd name="T5" fmla="*/ T4 w 24"/>
                  <a:gd name="T6" fmla="+- 0 12121 12024"/>
                  <a:gd name="T7" fmla="*/ 12121 h 96"/>
                  <a:gd name="T8" fmla="+- 0 2062 2038"/>
                  <a:gd name="T9" fmla="*/ T8 w 24"/>
                  <a:gd name="T10" fmla="+- 0 12024 12024"/>
                  <a:gd name="T11" fmla="*/ 12024 h 96"/>
                  <a:gd name="T12" fmla="+- 0 2038 2038"/>
                  <a:gd name="T13" fmla="*/ T12 w 24"/>
                  <a:gd name="T14" fmla="+- 0 12024 12024"/>
                  <a:gd name="T15" fmla="*/ 12024 h 96"/>
                  <a:gd name="T16" fmla="+- 0 2038 2038"/>
                  <a:gd name="T17" fmla="*/ T16 w 24"/>
                  <a:gd name="T18" fmla="+- 0 12121 12024"/>
                  <a:gd name="T19" fmla="*/ 12121 h 96"/>
                </a:gdLst>
                <a:ahLst/>
                <a:cxnLst>
                  <a:cxn ang="0">
                    <a:pos x="T1" y="T3"/>
                  </a:cxn>
                  <a:cxn ang="0">
                    <a:pos x="T5" y="T7"/>
                  </a:cxn>
                  <a:cxn ang="0">
                    <a:pos x="T9" y="T11"/>
                  </a:cxn>
                  <a:cxn ang="0">
                    <a:pos x="T13" y="T15"/>
                  </a:cxn>
                  <a:cxn ang="0">
                    <a:pos x="T17" y="T19"/>
                  </a:cxn>
                </a:cxnLst>
                <a:rect l="0" t="0" r="r" b="b"/>
                <a:pathLst>
                  <a:path w="24" h="96">
                    <a:moveTo>
                      <a:pt x="0" y="97"/>
                    </a:moveTo>
                    <a:lnTo>
                      <a:pt x="24" y="97"/>
                    </a:lnTo>
                    <a:lnTo>
                      <a:pt x="24" y="0"/>
                    </a:lnTo>
                    <a:lnTo>
                      <a:pt x="0" y="0"/>
                    </a:lnTo>
                    <a:lnTo>
                      <a:pt x="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98" name="Group 67">
              <a:extLst>
                <a:ext uri="{FF2B5EF4-FFF2-40B4-BE49-F238E27FC236}">
                  <a16:creationId xmlns:a16="http://schemas.microsoft.com/office/drawing/2014/main" id="{EECD6A3F-304B-4FAC-8C38-FA3CC499B36F}"/>
                </a:ext>
              </a:extLst>
            </p:cNvPr>
            <p:cNvGrpSpPr>
              <a:grpSpLocks/>
            </p:cNvGrpSpPr>
            <p:nvPr/>
          </p:nvGrpSpPr>
          <p:grpSpPr bwMode="auto">
            <a:xfrm>
              <a:off x="2038" y="12024"/>
              <a:ext cx="29" cy="96"/>
              <a:chOff x="2038" y="12024"/>
              <a:chExt cx="29" cy="96"/>
            </a:xfrm>
          </p:grpSpPr>
          <p:sp>
            <p:nvSpPr>
              <p:cNvPr id="1467" name="Freeform 68">
                <a:extLst>
                  <a:ext uri="{FF2B5EF4-FFF2-40B4-BE49-F238E27FC236}">
                    <a16:creationId xmlns:a16="http://schemas.microsoft.com/office/drawing/2014/main" id="{85335AEC-9ED3-485A-AD5A-865B34923F6F}"/>
                  </a:ext>
                </a:extLst>
              </p:cNvPr>
              <p:cNvSpPr>
                <a:spLocks/>
              </p:cNvSpPr>
              <p:nvPr/>
            </p:nvSpPr>
            <p:spPr bwMode="auto">
              <a:xfrm>
                <a:off x="2038" y="12024"/>
                <a:ext cx="29" cy="96"/>
              </a:xfrm>
              <a:custGeom>
                <a:avLst/>
                <a:gdLst>
                  <a:gd name="T0" fmla="+- 0 2038 2038"/>
                  <a:gd name="T1" fmla="*/ T0 w 29"/>
                  <a:gd name="T2" fmla="+- 0 12121 12024"/>
                  <a:gd name="T3" fmla="*/ 12121 h 96"/>
                  <a:gd name="T4" fmla="+- 0 2067 2038"/>
                  <a:gd name="T5" fmla="*/ T4 w 29"/>
                  <a:gd name="T6" fmla="+- 0 12121 12024"/>
                  <a:gd name="T7" fmla="*/ 12121 h 96"/>
                  <a:gd name="T8" fmla="+- 0 2067 2038"/>
                  <a:gd name="T9" fmla="*/ T8 w 29"/>
                  <a:gd name="T10" fmla="+- 0 12024 12024"/>
                  <a:gd name="T11" fmla="*/ 12024 h 96"/>
                  <a:gd name="T12" fmla="+- 0 2038 2038"/>
                  <a:gd name="T13" fmla="*/ T12 w 29"/>
                  <a:gd name="T14" fmla="+- 0 12024 12024"/>
                  <a:gd name="T15" fmla="*/ 12024 h 96"/>
                  <a:gd name="T16" fmla="+- 0 2038 2038"/>
                  <a:gd name="T17" fmla="*/ T16 w 29"/>
                  <a:gd name="T18" fmla="+- 0 12121 12024"/>
                  <a:gd name="T19" fmla="*/ 12121 h 96"/>
                </a:gdLst>
                <a:ahLst/>
                <a:cxnLst>
                  <a:cxn ang="0">
                    <a:pos x="T1" y="T3"/>
                  </a:cxn>
                  <a:cxn ang="0">
                    <a:pos x="T5" y="T7"/>
                  </a:cxn>
                  <a:cxn ang="0">
                    <a:pos x="T9" y="T11"/>
                  </a:cxn>
                  <a:cxn ang="0">
                    <a:pos x="T13" y="T15"/>
                  </a:cxn>
                  <a:cxn ang="0">
                    <a:pos x="T17" y="T19"/>
                  </a:cxn>
                </a:cxnLst>
                <a:rect l="0" t="0" r="r" b="b"/>
                <a:pathLst>
                  <a:path w="29" h="96">
                    <a:moveTo>
                      <a:pt x="0" y="97"/>
                    </a:moveTo>
                    <a:lnTo>
                      <a:pt x="29" y="97"/>
                    </a:lnTo>
                    <a:lnTo>
                      <a:pt x="29" y="0"/>
                    </a:lnTo>
                    <a:lnTo>
                      <a:pt x="0" y="0"/>
                    </a:lnTo>
                    <a:lnTo>
                      <a:pt x="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99" name="Group 69">
              <a:extLst>
                <a:ext uri="{FF2B5EF4-FFF2-40B4-BE49-F238E27FC236}">
                  <a16:creationId xmlns:a16="http://schemas.microsoft.com/office/drawing/2014/main" id="{A0B38D7A-F2A5-45B1-B5FF-0348A88ADDD2}"/>
                </a:ext>
              </a:extLst>
            </p:cNvPr>
            <p:cNvGrpSpPr>
              <a:grpSpLocks/>
            </p:cNvGrpSpPr>
            <p:nvPr/>
          </p:nvGrpSpPr>
          <p:grpSpPr bwMode="auto">
            <a:xfrm>
              <a:off x="2043" y="12024"/>
              <a:ext cx="24" cy="96"/>
              <a:chOff x="2043" y="12024"/>
              <a:chExt cx="24" cy="96"/>
            </a:xfrm>
          </p:grpSpPr>
          <p:sp>
            <p:nvSpPr>
              <p:cNvPr id="1466" name="Freeform 70">
                <a:extLst>
                  <a:ext uri="{FF2B5EF4-FFF2-40B4-BE49-F238E27FC236}">
                    <a16:creationId xmlns:a16="http://schemas.microsoft.com/office/drawing/2014/main" id="{6D10F1B7-4DF1-457A-87C4-DA026B4902CE}"/>
                  </a:ext>
                </a:extLst>
              </p:cNvPr>
              <p:cNvSpPr>
                <a:spLocks/>
              </p:cNvSpPr>
              <p:nvPr/>
            </p:nvSpPr>
            <p:spPr bwMode="auto">
              <a:xfrm>
                <a:off x="2043" y="12024"/>
                <a:ext cx="24" cy="96"/>
              </a:xfrm>
              <a:custGeom>
                <a:avLst/>
                <a:gdLst>
                  <a:gd name="T0" fmla="+- 0 2043 2043"/>
                  <a:gd name="T1" fmla="*/ T0 w 24"/>
                  <a:gd name="T2" fmla="+- 0 12121 12024"/>
                  <a:gd name="T3" fmla="*/ 12121 h 96"/>
                  <a:gd name="T4" fmla="+- 0 2067 2043"/>
                  <a:gd name="T5" fmla="*/ T4 w 24"/>
                  <a:gd name="T6" fmla="+- 0 12121 12024"/>
                  <a:gd name="T7" fmla="*/ 12121 h 96"/>
                  <a:gd name="T8" fmla="+- 0 2067 2043"/>
                  <a:gd name="T9" fmla="*/ T8 w 24"/>
                  <a:gd name="T10" fmla="+- 0 12024 12024"/>
                  <a:gd name="T11" fmla="*/ 12024 h 96"/>
                  <a:gd name="T12" fmla="+- 0 2043 2043"/>
                  <a:gd name="T13" fmla="*/ T12 w 24"/>
                  <a:gd name="T14" fmla="+- 0 12024 12024"/>
                  <a:gd name="T15" fmla="*/ 12024 h 96"/>
                  <a:gd name="T16" fmla="+- 0 2043 2043"/>
                  <a:gd name="T17" fmla="*/ T16 w 24"/>
                  <a:gd name="T18" fmla="+- 0 12121 12024"/>
                  <a:gd name="T19" fmla="*/ 12121 h 96"/>
                </a:gdLst>
                <a:ahLst/>
                <a:cxnLst>
                  <a:cxn ang="0">
                    <a:pos x="T1" y="T3"/>
                  </a:cxn>
                  <a:cxn ang="0">
                    <a:pos x="T5" y="T7"/>
                  </a:cxn>
                  <a:cxn ang="0">
                    <a:pos x="T9" y="T11"/>
                  </a:cxn>
                  <a:cxn ang="0">
                    <a:pos x="T13" y="T15"/>
                  </a:cxn>
                  <a:cxn ang="0">
                    <a:pos x="T17" y="T19"/>
                  </a:cxn>
                </a:cxnLst>
                <a:rect l="0" t="0" r="r" b="b"/>
                <a:pathLst>
                  <a:path w="24" h="96">
                    <a:moveTo>
                      <a:pt x="0" y="97"/>
                    </a:moveTo>
                    <a:lnTo>
                      <a:pt x="24" y="97"/>
                    </a:lnTo>
                    <a:lnTo>
                      <a:pt x="24" y="0"/>
                    </a:lnTo>
                    <a:lnTo>
                      <a:pt x="0" y="0"/>
                    </a:lnTo>
                    <a:lnTo>
                      <a:pt x="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00" name="Group 71">
              <a:extLst>
                <a:ext uri="{FF2B5EF4-FFF2-40B4-BE49-F238E27FC236}">
                  <a16:creationId xmlns:a16="http://schemas.microsoft.com/office/drawing/2014/main" id="{491E1993-6096-44F1-8D49-7D88701D51F4}"/>
                </a:ext>
              </a:extLst>
            </p:cNvPr>
            <p:cNvGrpSpPr>
              <a:grpSpLocks/>
            </p:cNvGrpSpPr>
            <p:nvPr/>
          </p:nvGrpSpPr>
          <p:grpSpPr bwMode="auto">
            <a:xfrm>
              <a:off x="2043" y="12029"/>
              <a:ext cx="29" cy="92"/>
              <a:chOff x="2043" y="12029"/>
              <a:chExt cx="29" cy="92"/>
            </a:xfrm>
          </p:grpSpPr>
          <p:sp>
            <p:nvSpPr>
              <p:cNvPr id="1465" name="Freeform 72">
                <a:extLst>
                  <a:ext uri="{FF2B5EF4-FFF2-40B4-BE49-F238E27FC236}">
                    <a16:creationId xmlns:a16="http://schemas.microsoft.com/office/drawing/2014/main" id="{DAD00512-3F96-44CB-A86F-2618B1420631}"/>
                  </a:ext>
                </a:extLst>
              </p:cNvPr>
              <p:cNvSpPr>
                <a:spLocks/>
              </p:cNvSpPr>
              <p:nvPr/>
            </p:nvSpPr>
            <p:spPr bwMode="auto">
              <a:xfrm>
                <a:off x="2043" y="12029"/>
                <a:ext cx="29" cy="92"/>
              </a:xfrm>
              <a:custGeom>
                <a:avLst/>
                <a:gdLst>
                  <a:gd name="T0" fmla="+- 0 2043 2043"/>
                  <a:gd name="T1" fmla="*/ T0 w 29"/>
                  <a:gd name="T2" fmla="+- 0 12121 12029"/>
                  <a:gd name="T3" fmla="*/ 12121 h 92"/>
                  <a:gd name="T4" fmla="+- 0 2072 2043"/>
                  <a:gd name="T5" fmla="*/ T4 w 29"/>
                  <a:gd name="T6" fmla="+- 0 12121 12029"/>
                  <a:gd name="T7" fmla="*/ 12121 h 92"/>
                  <a:gd name="T8" fmla="+- 0 2072 2043"/>
                  <a:gd name="T9" fmla="*/ T8 w 29"/>
                  <a:gd name="T10" fmla="+- 0 12029 12029"/>
                  <a:gd name="T11" fmla="*/ 12029 h 92"/>
                  <a:gd name="T12" fmla="+- 0 2043 2043"/>
                  <a:gd name="T13" fmla="*/ T12 w 29"/>
                  <a:gd name="T14" fmla="+- 0 12029 12029"/>
                  <a:gd name="T15" fmla="*/ 12029 h 92"/>
                  <a:gd name="T16" fmla="+- 0 2043 2043"/>
                  <a:gd name="T17" fmla="*/ T16 w 29"/>
                  <a:gd name="T18" fmla="+- 0 12121 12029"/>
                  <a:gd name="T19" fmla="*/ 12121 h 92"/>
                </a:gdLst>
                <a:ahLst/>
                <a:cxnLst>
                  <a:cxn ang="0">
                    <a:pos x="T1" y="T3"/>
                  </a:cxn>
                  <a:cxn ang="0">
                    <a:pos x="T5" y="T7"/>
                  </a:cxn>
                  <a:cxn ang="0">
                    <a:pos x="T9" y="T11"/>
                  </a:cxn>
                  <a:cxn ang="0">
                    <a:pos x="T13" y="T15"/>
                  </a:cxn>
                  <a:cxn ang="0">
                    <a:pos x="T17" y="T19"/>
                  </a:cxn>
                </a:cxnLst>
                <a:rect l="0" t="0" r="r" b="b"/>
                <a:pathLst>
                  <a:path w="29" h="92">
                    <a:moveTo>
                      <a:pt x="0" y="92"/>
                    </a:moveTo>
                    <a:lnTo>
                      <a:pt x="29" y="92"/>
                    </a:lnTo>
                    <a:lnTo>
                      <a:pt x="29" y="0"/>
                    </a:lnTo>
                    <a:lnTo>
                      <a:pt x="0" y="0"/>
                    </a:lnTo>
                    <a:lnTo>
                      <a:pt x="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01" name="Group 73">
              <a:extLst>
                <a:ext uri="{FF2B5EF4-FFF2-40B4-BE49-F238E27FC236}">
                  <a16:creationId xmlns:a16="http://schemas.microsoft.com/office/drawing/2014/main" id="{D47B636A-898F-47D8-8B00-276D23DD7C52}"/>
                </a:ext>
              </a:extLst>
            </p:cNvPr>
            <p:cNvGrpSpPr>
              <a:grpSpLocks/>
            </p:cNvGrpSpPr>
            <p:nvPr/>
          </p:nvGrpSpPr>
          <p:grpSpPr bwMode="auto">
            <a:xfrm>
              <a:off x="2048" y="12015"/>
              <a:ext cx="24" cy="106"/>
              <a:chOff x="2048" y="12015"/>
              <a:chExt cx="24" cy="106"/>
            </a:xfrm>
          </p:grpSpPr>
          <p:sp>
            <p:nvSpPr>
              <p:cNvPr id="1464" name="Freeform 74">
                <a:extLst>
                  <a:ext uri="{FF2B5EF4-FFF2-40B4-BE49-F238E27FC236}">
                    <a16:creationId xmlns:a16="http://schemas.microsoft.com/office/drawing/2014/main" id="{0C64C194-1C8B-460D-85C6-22BC25F9A1B8}"/>
                  </a:ext>
                </a:extLst>
              </p:cNvPr>
              <p:cNvSpPr>
                <a:spLocks/>
              </p:cNvSpPr>
              <p:nvPr/>
            </p:nvSpPr>
            <p:spPr bwMode="auto">
              <a:xfrm>
                <a:off x="2048" y="12015"/>
                <a:ext cx="24" cy="106"/>
              </a:xfrm>
              <a:custGeom>
                <a:avLst/>
                <a:gdLst>
                  <a:gd name="T0" fmla="+- 0 2048 2048"/>
                  <a:gd name="T1" fmla="*/ T0 w 24"/>
                  <a:gd name="T2" fmla="+- 0 12121 12015"/>
                  <a:gd name="T3" fmla="*/ 12121 h 106"/>
                  <a:gd name="T4" fmla="+- 0 2072 2048"/>
                  <a:gd name="T5" fmla="*/ T4 w 24"/>
                  <a:gd name="T6" fmla="+- 0 12121 12015"/>
                  <a:gd name="T7" fmla="*/ 12121 h 106"/>
                  <a:gd name="T8" fmla="+- 0 2072 2048"/>
                  <a:gd name="T9" fmla="*/ T8 w 24"/>
                  <a:gd name="T10" fmla="+- 0 12015 12015"/>
                  <a:gd name="T11" fmla="*/ 12015 h 106"/>
                  <a:gd name="T12" fmla="+- 0 2048 2048"/>
                  <a:gd name="T13" fmla="*/ T12 w 24"/>
                  <a:gd name="T14" fmla="+- 0 12015 12015"/>
                  <a:gd name="T15" fmla="*/ 12015 h 106"/>
                  <a:gd name="T16" fmla="+- 0 2048 2048"/>
                  <a:gd name="T17" fmla="*/ T16 w 24"/>
                  <a:gd name="T18" fmla="+- 0 12121 12015"/>
                  <a:gd name="T19" fmla="*/ 12121 h 106"/>
                </a:gdLst>
                <a:ahLst/>
                <a:cxnLst>
                  <a:cxn ang="0">
                    <a:pos x="T1" y="T3"/>
                  </a:cxn>
                  <a:cxn ang="0">
                    <a:pos x="T5" y="T7"/>
                  </a:cxn>
                  <a:cxn ang="0">
                    <a:pos x="T9" y="T11"/>
                  </a:cxn>
                  <a:cxn ang="0">
                    <a:pos x="T13" y="T15"/>
                  </a:cxn>
                  <a:cxn ang="0">
                    <a:pos x="T17" y="T19"/>
                  </a:cxn>
                </a:cxnLst>
                <a:rect l="0" t="0" r="r" b="b"/>
                <a:pathLst>
                  <a:path w="24" h="106">
                    <a:moveTo>
                      <a:pt x="0" y="106"/>
                    </a:moveTo>
                    <a:lnTo>
                      <a:pt x="24" y="106"/>
                    </a:lnTo>
                    <a:lnTo>
                      <a:pt x="24" y="0"/>
                    </a:lnTo>
                    <a:lnTo>
                      <a:pt x="0" y="0"/>
                    </a:lnTo>
                    <a:lnTo>
                      <a:pt x="0" y="1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02" name="Group 75">
              <a:extLst>
                <a:ext uri="{FF2B5EF4-FFF2-40B4-BE49-F238E27FC236}">
                  <a16:creationId xmlns:a16="http://schemas.microsoft.com/office/drawing/2014/main" id="{5E2AE53F-B8B8-41AE-9DFD-5042E875180A}"/>
                </a:ext>
              </a:extLst>
            </p:cNvPr>
            <p:cNvGrpSpPr>
              <a:grpSpLocks/>
            </p:cNvGrpSpPr>
            <p:nvPr/>
          </p:nvGrpSpPr>
          <p:grpSpPr bwMode="auto">
            <a:xfrm>
              <a:off x="2052" y="12029"/>
              <a:ext cx="19" cy="87"/>
              <a:chOff x="2052" y="12029"/>
              <a:chExt cx="19" cy="87"/>
            </a:xfrm>
          </p:grpSpPr>
          <p:sp>
            <p:nvSpPr>
              <p:cNvPr id="1463" name="Freeform 76">
                <a:extLst>
                  <a:ext uri="{FF2B5EF4-FFF2-40B4-BE49-F238E27FC236}">
                    <a16:creationId xmlns:a16="http://schemas.microsoft.com/office/drawing/2014/main" id="{C4D829F1-931B-47EA-83BF-2E66B9416E64}"/>
                  </a:ext>
                </a:extLst>
              </p:cNvPr>
              <p:cNvSpPr>
                <a:spLocks/>
              </p:cNvSpPr>
              <p:nvPr/>
            </p:nvSpPr>
            <p:spPr bwMode="auto">
              <a:xfrm>
                <a:off x="2052" y="12029"/>
                <a:ext cx="19" cy="87"/>
              </a:xfrm>
              <a:custGeom>
                <a:avLst/>
                <a:gdLst>
                  <a:gd name="T0" fmla="+- 0 2052 2052"/>
                  <a:gd name="T1" fmla="*/ T0 w 19"/>
                  <a:gd name="T2" fmla="+- 0 12116 12029"/>
                  <a:gd name="T3" fmla="*/ 12116 h 87"/>
                  <a:gd name="T4" fmla="+- 0 2072 2052"/>
                  <a:gd name="T5" fmla="*/ T4 w 19"/>
                  <a:gd name="T6" fmla="+- 0 12116 12029"/>
                  <a:gd name="T7" fmla="*/ 12116 h 87"/>
                  <a:gd name="T8" fmla="+- 0 2072 2052"/>
                  <a:gd name="T9" fmla="*/ T8 w 19"/>
                  <a:gd name="T10" fmla="+- 0 12029 12029"/>
                  <a:gd name="T11" fmla="*/ 12029 h 87"/>
                  <a:gd name="T12" fmla="+- 0 2052 2052"/>
                  <a:gd name="T13" fmla="*/ T12 w 19"/>
                  <a:gd name="T14" fmla="+- 0 12029 12029"/>
                  <a:gd name="T15" fmla="*/ 12029 h 87"/>
                  <a:gd name="T16" fmla="+- 0 2052 2052"/>
                  <a:gd name="T17" fmla="*/ T16 w 19"/>
                  <a:gd name="T18" fmla="+- 0 12116 12029"/>
                  <a:gd name="T19" fmla="*/ 12116 h 87"/>
                </a:gdLst>
                <a:ahLst/>
                <a:cxnLst>
                  <a:cxn ang="0">
                    <a:pos x="T1" y="T3"/>
                  </a:cxn>
                  <a:cxn ang="0">
                    <a:pos x="T5" y="T7"/>
                  </a:cxn>
                  <a:cxn ang="0">
                    <a:pos x="T9" y="T11"/>
                  </a:cxn>
                  <a:cxn ang="0">
                    <a:pos x="T13" y="T15"/>
                  </a:cxn>
                  <a:cxn ang="0">
                    <a:pos x="T17" y="T19"/>
                  </a:cxn>
                </a:cxnLst>
                <a:rect l="0" t="0" r="r" b="b"/>
                <a:pathLst>
                  <a:path w="19" h="87">
                    <a:moveTo>
                      <a:pt x="0" y="87"/>
                    </a:moveTo>
                    <a:lnTo>
                      <a:pt x="20" y="87"/>
                    </a:lnTo>
                    <a:lnTo>
                      <a:pt x="20" y="0"/>
                    </a:lnTo>
                    <a:lnTo>
                      <a:pt x="0" y="0"/>
                    </a:lnTo>
                    <a:lnTo>
                      <a:pt x="0"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03" name="Group 77">
              <a:extLst>
                <a:ext uri="{FF2B5EF4-FFF2-40B4-BE49-F238E27FC236}">
                  <a16:creationId xmlns:a16="http://schemas.microsoft.com/office/drawing/2014/main" id="{9BA5B785-2CE0-43E9-B731-33BD7EA93C75}"/>
                </a:ext>
              </a:extLst>
            </p:cNvPr>
            <p:cNvGrpSpPr>
              <a:grpSpLocks/>
            </p:cNvGrpSpPr>
            <p:nvPr/>
          </p:nvGrpSpPr>
          <p:grpSpPr bwMode="auto">
            <a:xfrm>
              <a:off x="2052" y="12034"/>
              <a:ext cx="24" cy="82"/>
              <a:chOff x="2052" y="12034"/>
              <a:chExt cx="24" cy="82"/>
            </a:xfrm>
          </p:grpSpPr>
          <p:sp>
            <p:nvSpPr>
              <p:cNvPr id="1462" name="Freeform 78">
                <a:extLst>
                  <a:ext uri="{FF2B5EF4-FFF2-40B4-BE49-F238E27FC236}">
                    <a16:creationId xmlns:a16="http://schemas.microsoft.com/office/drawing/2014/main" id="{5B54F4D4-6CE3-4C60-9D49-9FFDADB581CA}"/>
                  </a:ext>
                </a:extLst>
              </p:cNvPr>
              <p:cNvSpPr>
                <a:spLocks/>
              </p:cNvSpPr>
              <p:nvPr/>
            </p:nvSpPr>
            <p:spPr bwMode="auto">
              <a:xfrm>
                <a:off x="2052" y="12034"/>
                <a:ext cx="24" cy="82"/>
              </a:xfrm>
              <a:custGeom>
                <a:avLst/>
                <a:gdLst>
                  <a:gd name="T0" fmla="+- 0 2052 2052"/>
                  <a:gd name="T1" fmla="*/ T0 w 24"/>
                  <a:gd name="T2" fmla="+- 0 12116 12034"/>
                  <a:gd name="T3" fmla="*/ 12116 h 82"/>
                  <a:gd name="T4" fmla="+- 0 2077 2052"/>
                  <a:gd name="T5" fmla="*/ T4 w 24"/>
                  <a:gd name="T6" fmla="+- 0 12116 12034"/>
                  <a:gd name="T7" fmla="*/ 12116 h 82"/>
                  <a:gd name="T8" fmla="+- 0 2077 2052"/>
                  <a:gd name="T9" fmla="*/ T8 w 24"/>
                  <a:gd name="T10" fmla="+- 0 12034 12034"/>
                  <a:gd name="T11" fmla="*/ 12034 h 82"/>
                  <a:gd name="T12" fmla="+- 0 2052 2052"/>
                  <a:gd name="T13" fmla="*/ T12 w 24"/>
                  <a:gd name="T14" fmla="+- 0 12034 12034"/>
                  <a:gd name="T15" fmla="*/ 12034 h 82"/>
                  <a:gd name="T16" fmla="+- 0 2052 2052"/>
                  <a:gd name="T17" fmla="*/ T16 w 24"/>
                  <a:gd name="T18" fmla="+- 0 12116 12034"/>
                  <a:gd name="T19" fmla="*/ 12116 h 82"/>
                </a:gdLst>
                <a:ahLst/>
                <a:cxnLst>
                  <a:cxn ang="0">
                    <a:pos x="T1" y="T3"/>
                  </a:cxn>
                  <a:cxn ang="0">
                    <a:pos x="T5" y="T7"/>
                  </a:cxn>
                  <a:cxn ang="0">
                    <a:pos x="T9" y="T11"/>
                  </a:cxn>
                  <a:cxn ang="0">
                    <a:pos x="T13" y="T15"/>
                  </a:cxn>
                  <a:cxn ang="0">
                    <a:pos x="T17" y="T19"/>
                  </a:cxn>
                </a:cxnLst>
                <a:rect l="0" t="0" r="r" b="b"/>
                <a:pathLst>
                  <a:path w="24" h="82">
                    <a:moveTo>
                      <a:pt x="0" y="82"/>
                    </a:moveTo>
                    <a:lnTo>
                      <a:pt x="25" y="82"/>
                    </a:lnTo>
                    <a:lnTo>
                      <a:pt x="25" y="0"/>
                    </a:lnTo>
                    <a:lnTo>
                      <a:pt x="0" y="0"/>
                    </a:lnTo>
                    <a:lnTo>
                      <a:pt x="0"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04" name="Group 79">
              <a:extLst>
                <a:ext uri="{FF2B5EF4-FFF2-40B4-BE49-F238E27FC236}">
                  <a16:creationId xmlns:a16="http://schemas.microsoft.com/office/drawing/2014/main" id="{DE556384-5148-494E-BB70-A6BFFA74D10A}"/>
                </a:ext>
              </a:extLst>
            </p:cNvPr>
            <p:cNvGrpSpPr>
              <a:grpSpLocks/>
            </p:cNvGrpSpPr>
            <p:nvPr/>
          </p:nvGrpSpPr>
          <p:grpSpPr bwMode="auto">
            <a:xfrm>
              <a:off x="2057" y="12034"/>
              <a:ext cx="19" cy="82"/>
              <a:chOff x="2057" y="12034"/>
              <a:chExt cx="19" cy="82"/>
            </a:xfrm>
          </p:grpSpPr>
          <p:sp>
            <p:nvSpPr>
              <p:cNvPr id="1461" name="Freeform 80">
                <a:extLst>
                  <a:ext uri="{FF2B5EF4-FFF2-40B4-BE49-F238E27FC236}">
                    <a16:creationId xmlns:a16="http://schemas.microsoft.com/office/drawing/2014/main" id="{468A9306-00F2-4966-A53D-29F20172AFD9}"/>
                  </a:ext>
                </a:extLst>
              </p:cNvPr>
              <p:cNvSpPr>
                <a:spLocks/>
              </p:cNvSpPr>
              <p:nvPr/>
            </p:nvSpPr>
            <p:spPr bwMode="auto">
              <a:xfrm>
                <a:off x="2057" y="12034"/>
                <a:ext cx="19" cy="82"/>
              </a:xfrm>
              <a:custGeom>
                <a:avLst/>
                <a:gdLst>
                  <a:gd name="T0" fmla="+- 0 2057 2057"/>
                  <a:gd name="T1" fmla="*/ T0 w 19"/>
                  <a:gd name="T2" fmla="+- 0 12116 12034"/>
                  <a:gd name="T3" fmla="*/ 12116 h 82"/>
                  <a:gd name="T4" fmla="+- 0 2077 2057"/>
                  <a:gd name="T5" fmla="*/ T4 w 19"/>
                  <a:gd name="T6" fmla="+- 0 12116 12034"/>
                  <a:gd name="T7" fmla="*/ 12116 h 82"/>
                  <a:gd name="T8" fmla="+- 0 2077 2057"/>
                  <a:gd name="T9" fmla="*/ T8 w 19"/>
                  <a:gd name="T10" fmla="+- 0 12034 12034"/>
                  <a:gd name="T11" fmla="*/ 12034 h 82"/>
                  <a:gd name="T12" fmla="+- 0 2057 2057"/>
                  <a:gd name="T13" fmla="*/ T12 w 19"/>
                  <a:gd name="T14" fmla="+- 0 12034 12034"/>
                  <a:gd name="T15" fmla="*/ 12034 h 82"/>
                  <a:gd name="T16" fmla="+- 0 2057 2057"/>
                  <a:gd name="T17" fmla="*/ T16 w 19"/>
                  <a:gd name="T18" fmla="+- 0 12116 12034"/>
                  <a:gd name="T19" fmla="*/ 12116 h 82"/>
                </a:gdLst>
                <a:ahLst/>
                <a:cxnLst>
                  <a:cxn ang="0">
                    <a:pos x="T1" y="T3"/>
                  </a:cxn>
                  <a:cxn ang="0">
                    <a:pos x="T5" y="T7"/>
                  </a:cxn>
                  <a:cxn ang="0">
                    <a:pos x="T9" y="T11"/>
                  </a:cxn>
                  <a:cxn ang="0">
                    <a:pos x="T13" y="T15"/>
                  </a:cxn>
                  <a:cxn ang="0">
                    <a:pos x="T17" y="T19"/>
                  </a:cxn>
                </a:cxnLst>
                <a:rect l="0" t="0" r="r" b="b"/>
                <a:pathLst>
                  <a:path w="19" h="82">
                    <a:moveTo>
                      <a:pt x="0" y="82"/>
                    </a:moveTo>
                    <a:lnTo>
                      <a:pt x="20" y="82"/>
                    </a:lnTo>
                    <a:lnTo>
                      <a:pt x="20" y="0"/>
                    </a:lnTo>
                    <a:lnTo>
                      <a:pt x="0" y="0"/>
                    </a:lnTo>
                    <a:lnTo>
                      <a:pt x="0"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05" name="Group 81">
              <a:extLst>
                <a:ext uri="{FF2B5EF4-FFF2-40B4-BE49-F238E27FC236}">
                  <a16:creationId xmlns:a16="http://schemas.microsoft.com/office/drawing/2014/main" id="{6A07DCFB-0C1D-4453-BA32-676D8BA21F41}"/>
                </a:ext>
              </a:extLst>
            </p:cNvPr>
            <p:cNvGrpSpPr>
              <a:grpSpLocks/>
            </p:cNvGrpSpPr>
            <p:nvPr/>
          </p:nvGrpSpPr>
          <p:grpSpPr bwMode="auto">
            <a:xfrm>
              <a:off x="2057" y="12034"/>
              <a:ext cx="24" cy="82"/>
              <a:chOff x="2057" y="12034"/>
              <a:chExt cx="24" cy="82"/>
            </a:xfrm>
          </p:grpSpPr>
          <p:sp>
            <p:nvSpPr>
              <p:cNvPr id="1460" name="Freeform 82">
                <a:extLst>
                  <a:ext uri="{FF2B5EF4-FFF2-40B4-BE49-F238E27FC236}">
                    <a16:creationId xmlns:a16="http://schemas.microsoft.com/office/drawing/2014/main" id="{838ACA91-F7FB-42F8-BDC0-7B5A32F4B165}"/>
                  </a:ext>
                </a:extLst>
              </p:cNvPr>
              <p:cNvSpPr>
                <a:spLocks/>
              </p:cNvSpPr>
              <p:nvPr/>
            </p:nvSpPr>
            <p:spPr bwMode="auto">
              <a:xfrm>
                <a:off x="2057" y="12034"/>
                <a:ext cx="24" cy="82"/>
              </a:xfrm>
              <a:custGeom>
                <a:avLst/>
                <a:gdLst>
                  <a:gd name="T0" fmla="+- 0 2057 2057"/>
                  <a:gd name="T1" fmla="*/ T0 w 24"/>
                  <a:gd name="T2" fmla="+- 0 12116 12034"/>
                  <a:gd name="T3" fmla="*/ 12116 h 82"/>
                  <a:gd name="T4" fmla="+- 0 2081 2057"/>
                  <a:gd name="T5" fmla="*/ T4 w 24"/>
                  <a:gd name="T6" fmla="+- 0 12116 12034"/>
                  <a:gd name="T7" fmla="*/ 12116 h 82"/>
                  <a:gd name="T8" fmla="+- 0 2081 2057"/>
                  <a:gd name="T9" fmla="*/ T8 w 24"/>
                  <a:gd name="T10" fmla="+- 0 12034 12034"/>
                  <a:gd name="T11" fmla="*/ 12034 h 82"/>
                  <a:gd name="T12" fmla="+- 0 2057 2057"/>
                  <a:gd name="T13" fmla="*/ T12 w 24"/>
                  <a:gd name="T14" fmla="+- 0 12034 12034"/>
                  <a:gd name="T15" fmla="*/ 12034 h 82"/>
                  <a:gd name="T16" fmla="+- 0 2057 2057"/>
                  <a:gd name="T17" fmla="*/ T16 w 24"/>
                  <a:gd name="T18" fmla="+- 0 12116 12034"/>
                  <a:gd name="T19" fmla="*/ 12116 h 82"/>
                </a:gdLst>
                <a:ahLst/>
                <a:cxnLst>
                  <a:cxn ang="0">
                    <a:pos x="T1" y="T3"/>
                  </a:cxn>
                  <a:cxn ang="0">
                    <a:pos x="T5" y="T7"/>
                  </a:cxn>
                  <a:cxn ang="0">
                    <a:pos x="T9" y="T11"/>
                  </a:cxn>
                  <a:cxn ang="0">
                    <a:pos x="T13" y="T15"/>
                  </a:cxn>
                  <a:cxn ang="0">
                    <a:pos x="T17" y="T19"/>
                  </a:cxn>
                </a:cxnLst>
                <a:rect l="0" t="0" r="r" b="b"/>
                <a:pathLst>
                  <a:path w="24" h="82">
                    <a:moveTo>
                      <a:pt x="0" y="82"/>
                    </a:moveTo>
                    <a:lnTo>
                      <a:pt x="24" y="82"/>
                    </a:lnTo>
                    <a:lnTo>
                      <a:pt x="24" y="0"/>
                    </a:lnTo>
                    <a:lnTo>
                      <a:pt x="0" y="0"/>
                    </a:lnTo>
                    <a:lnTo>
                      <a:pt x="0"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06" name="Group 83">
              <a:extLst>
                <a:ext uri="{FF2B5EF4-FFF2-40B4-BE49-F238E27FC236}">
                  <a16:creationId xmlns:a16="http://schemas.microsoft.com/office/drawing/2014/main" id="{EFCB911B-6FE3-4813-8C3B-B9434DA4BD3D}"/>
                </a:ext>
              </a:extLst>
            </p:cNvPr>
            <p:cNvGrpSpPr>
              <a:grpSpLocks/>
            </p:cNvGrpSpPr>
            <p:nvPr/>
          </p:nvGrpSpPr>
          <p:grpSpPr bwMode="auto">
            <a:xfrm>
              <a:off x="2062" y="12039"/>
              <a:ext cx="19" cy="77"/>
              <a:chOff x="2062" y="12039"/>
              <a:chExt cx="19" cy="77"/>
            </a:xfrm>
          </p:grpSpPr>
          <p:sp>
            <p:nvSpPr>
              <p:cNvPr id="1459" name="Freeform 84">
                <a:extLst>
                  <a:ext uri="{FF2B5EF4-FFF2-40B4-BE49-F238E27FC236}">
                    <a16:creationId xmlns:a16="http://schemas.microsoft.com/office/drawing/2014/main" id="{C5D52418-CE69-4302-9279-2675E427C05D}"/>
                  </a:ext>
                </a:extLst>
              </p:cNvPr>
              <p:cNvSpPr>
                <a:spLocks/>
              </p:cNvSpPr>
              <p:nvPr/>
            </p:nvSpPr>
            <p:spPr bwMode="auto">
              <a:xfrm>
                <a:off x="2062" y="12039"/>
                <a:ext cx="19" cy="77"/>
              </a:xfrm>
              <a:custGeom>
                <a:avLst/>
                <a:gdLst>
                  <a:gd name="T0" fmla="+- 0 2062 2062"/>
                  <a:gd name="T1" fmla="*/ T0 w 19"/>
                  <a:gd name="T2" fmla="+- 0 12116 12039"/>
                  <a:gd name="T3" fmla="*/ 12116 h 77"/>
                  <a:gd name="T4" fmla="+- 0 2081 2062"/>
                  <a:gd name="T5" fmla="*/ T4 w 19"/>
                  <a:gd name="T6" fmla="+- 0 12116 12039"/>
                  <a:gd name="T7" fmla="*/ 12116 h 77"/>
                  <a:gd name="T8" fmla="+- 0 2081 2062"/>
                  <a:gd name="T9" fmla="*/ T8 w 19"/>
                  <a:gd name="T10" fmla="+- 0 12039 12039"/>
                  <a:gd name="T11" fmla="*/ 12039 h 77"/>
                  <a:gd name="T12" fmla="+- 0 2062 2062"/>
                  <a:gd name="T13" fmla="*/ T12 w 19"/>
                  <a:gd name="T14" fmla="+- 0 12039 12039"/>
                  <a:gd name="T15" fmla="*/ 12039 h 77"/>
                  <a:gd name="T16" fmla="+- 0 2062 2062"/>
                  <a:gd name="T17" fmla="*/ T16 w 19"/>
                  <a:gd name="T18" fmla="+- 0 12116 12039"/>
                  <a:gd name="T19" fmla="*/ 12116 h 77"/>
                </a:gdLst>
                <a:ahLst/>
                <a:cxnLst>
                  <a:cxn ang="0">
                    <a:pos x="T1" y="T3"/>
                  </a:cxn>
                  <a:cxn ang="0">
                    <a:pos x="T5" y="T7"/>
                  </a:cxn>
                  <a:cxn ang="0">
                    <a:pos x="T9" y="T11"/>
                  </a:cxn>
                  <a:cxn ang="0">
                    <a:pos x="T13" y="T15"/>
                  </a:cxn>
                  <a:cxn ang="0">
                    <a:pos x="T17" y="T19"/>
                  </a:cxn>
                </a:cxnLst>
                <a:rect l="0" t="0" r="r" b="b"/>
                <a:pathLst>
                  <a:path w="19" h="77">
                    <a:moveTo>
                      <a:pt x="0" y="77"/>
                    </a:moveTo>
                    <a:lnTo>
                      <a:pt x="19" y="77"/>
                    </a:lnTo>
                    <a:lnTo>
                      <a:pt x="19" y="0"/>
                    </a:lnTo>
                    <a:lnTo>
                      <a:pt x="0" y="0"/>
                    </a:lnTo>
                    <a:lnTo>
                      <a:pt x="0"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07" name="Group 85">
              <a:extLst>
                <a:ext uri="{FF2B5EF4-FFF2-40B4-BE49-F238E27FC236}">
                  <a16:creationId xmlns:a16="http://schemas.microsoft.com/office/drawing/2014/main" id="{53991DED-A3E9-47FD-9F7A-12710091C1F9}"/>
                </a:ext>
              </a:extLst>
            </p:cNvPr>
            <p:cNvGrpSpPr>
              <a:grpSpLocks/>
            </p:cNvGrpSpPr>
            <p:nvPr/>
          </p:nvGrpSpPr>
          <p:grpSpPr bwMode="auto">
            <a:xfrm>
              <a:off x="2062" y="12039"/>
              <a:ext cx="24" cy="77"/>
              <a:chOff x="2062" y="12039"/>
              <a:chExt cx="24" cy="77"/>
            </a:xfrm>
          </p:grpSpPr>
          <p:sp>
            <p:nvSpPr>
              <p:cNvPr id="1458" name="Freeform 86">
                <a:extLst>
                  <a:ext uri="{FF2B5EF4-FFF2-40B4-BE49-F238E27FC236}">
                    <a16:creationId xmlns:a16="http://schemas.microsoft.com/office/drawing/2014/main" id="{0D831728-4D0B-4D32-9D03-7D99880067E2}"/>
                  </a:ext>
                </a:extLst>
              </p:cNvPr>
              <p:cNvSpPr>
                <a:spLocks/>
              </p:cNvSpPr>
              <p:nvPr/>
            </p:nvSpPr>
            <p:spPr bwMode="auto">
              <a:xfrm>
                <a:off x="2062" y="12039"/>
                <a:ext cx="24" cy="77"/>
              </a:xfrm>
              <a:custGeom>
                <a:avLst/>
                <a:gdLst>
                  <a:gd name="T0" fmla="+- 0 2062 2062"/>
                  <a:gd name="T1" fmla="*/ T0 w 24"/>
                  <a:gd name="T2" fmla="+- 0 12116 12039"/>
                  <a:gd name="T3" fmla="*/ 12116 h 77"/>
                  <a:gd name="T4" fmla="+- 0 2086 2062"/>
                  <a:gd name="T5" fmla="*/ T4 w 24"/>
                  <a:gd name="T6" fmla="+- 0 12116 12039"/>
                  <a:gd name="T7" fmla="*/ 12116 h 77"/>
                  <a:gd name="T8" fmla="+- 0 2086 2062"/>
                  <a:gd name="T9" fmla="*/ T8 w 24"/>
                  <a:gd name="T10" fmla="+- 0 12039 12039"/>
                  <a:gd name="T11" fmla="*/ 12039 h 77"/>
                  <a:gd name="T12" fmla="+- 0 2062 2062"/>
                  <a:gd name="T13" fmla="*/ T12 w 24"/>
                  <a:gd name="T14" fmla="+- 0 12039 12039"/>
                  <a:gd name="T15" fmla="*/ 12039 h 77"/>
                  <a:gd name="T16" fmla="+- 0 2062 2062"/>
                  <a:gd name="T17" fmla="*/ T16 w 24"/>
                  <a:gd name="T18" fmla="+- 0 12116 12039"/>
                  <a:gd name="T19" fmla="*/ 12116 h 77"/>
                </a:gdLst>
                <a:ahLst/>
                <a:cxnLst>
                  <a:cxn ang="0">
                    <a:pos x="T1" y="T3"/>
                  </a:cxn>
                  <a:cxn ang="0">
                    <a:pos x="T5" y="T7"/>
                  </a:cxn>
                  <a:cxn ang="0">
                    <a:pos x="T9" y="T11"/>
                  </a:cxn>
                  <a:cxn ang="0">
                    <a:pos x="T13" y="T15"/>
                  </a:cxn>
                  <a:cxn ang="0">
                    <a:pos x="T17" y="T19"/>
                  </a:cxn>
                </a:cxnLst>
                <a:rect l="0" t="0" r="r" b="b"/>
                <a:pathLst>
                  <a:path w="24" h="77">
                    <a:moveTo>
                      <a:pt x="0" y="77"/>
                    </a:moveTo>
                    <a:lnTo>
                      <a:pt x="24" y="77"/>
                    </a:lnTo>
                    <a:lnTo>
                      <a:pt x="24" y="0"/>
                    </a:lnTo>
                    <a:lnTo>
                      <a:pt x="0" y="0"/>
                    </a:lnTo>
                    <a:lnTo>
                      <a:pt x="0"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08" name="Group 87">
              <a:extLst>
                <a:ext uri="{FF2B5EF4-FFF2-40B4-BE49-F238E27FC236}">
                  <a16:creationId xmlns:a16="http://schemas.microsoft.com/office/drawing/2014/main" id="{D3B1A45B-B0C6-4128-89AA-942F5ECAFCBA}"/>
                </a:ext>
              </a:extLst>
            </p:cNvPr>
            <p:cNvGrpSpPr>
              <a:grpSpLocks/>
            </p:cNvGrpSpPr>
            <p:nvPr/>
          </p:nvGrpSpPr>
          <p:grpSpPr bwMode="auto">
            <a:xfrm>
              <a:off x="2067" y="12039"/>
              <a:ext cx="19" cy="77"/>
              <a:chOff x="2067" y="12039"/>
              <a:chExt cx="19" cy="77"/>
            </a:xfrm>
          </p:grpSpPr>
          <p:sp>
            <p:nvSpPr>
              <p:cNvPr id="1457" name="Freeform 88">
                <a:extLst>
                  <a:ext uri="{FF2B5EF4-FFF2-40B4-BE49-F238E27FC236}">
                    <a16:creationId xmlns:a16="http://schemas.microsoft.com/office/drawing/2014/main" id="{448EE088-EC6A-45D9-9675-890E64D5F88C}"/>
                  </a:ext>
                </a:extLst>
              </p:cNvPr>
              <p:cNvSpPr>
                <a:spLocks/>
              </p:cNvSpPr>
              <p:nvPr/>
            </p:nvSpPr>
            <p:spPr bwMode="auto">
              <a:xfrm>
                <a:off x="2067" y="12039"/>
                <a:ext cx="19" cy="77"/>
              </a:xfrm>
              <a:custGeom>
                <a:avLst/>
                <a:gdLst>
                  <a:gd name="T0" fmla="+- 0 2067 2067"/>
                  <a:gd name="T1" fmla="*/ T0 w 19"/>
                  <a:gd name="T2" fmla="+- 0 12116 12039"/>
                  <a:gd name="T3" fmla="*/ 12116 h 77"/>
                  <a:gd name="T4" fmla="+- 0 2086 2067"/>
                  <a:gd name="T5" fmla="*/ T4 w 19"/>
                  <a:gd name="T6" fmla="+- 0 12116 12039"/>
                  <a:gd name="T7" fmla="*/ 12116 h 77"/>
                  <a:gd name="T8" fmla="+- 0 2086 2067"/>
                  <a:gd name="T9" fmla="*/ T8 w 19"/>
                  <a:gd name="T10" fmla="+- 0 12039 12039"/>
                  <a:gd name="T11" fmla="*/ 12039 h 77"/>
                  <a:gd name="T12" fmla="+- 0 2067 2067"/>
                  <a:gd name="T13" fmla="*/ T12 w 19"/>
                  <a:gd name="T14" fmla="+- 0 12039 12039"/>
                  <a:gd name="T15" fmla="*/ 12039 h 77"/>
                  <a:gd name="T16" fmla="+- 0 2067 2067"/>
                  <a:gd name="T17" fmla="*/ T16 w 19"/>
                  <a:gd name="T18" fmla="+- 0 12116 12039"/>
                  <a:gd name="T19" fmla="*/ 12116 h 77"/>
                </a:gdLst>
                <a:ahLst/>
                <a:cxnLst>
                  <a:cxn ang="0">
                    <a:pos x="T1" y="T3"/>
                  </a:cxn>
                  <a:cxn ang="0">
                    <a:pos x="T5" y="T7"/>
                  </a:cxn>
                  <a:cxn ang="0">
                    <a:pos x="T9" y="T11"/>
                  </a:cxn>
                  <a:cxn ang="0">
                    <a:pos x="T13" y="T15"/>
                  </a:cxn>
                  <a:cxn ang="0">
                    <a:pos x="T17" y="T19"/>
                  </a:cxn>
                </a:cxnLst>
                <a:rect l="0" t="0" r="r" b="b"/>
                <a:pathLst>
                  <a:path w="19" h="77">
                    <a:moveTo>
                      <a:pt x="0" y="77"/>
                    </a:moveTo>
                    <a:lnTo>
                      <a:pt x="19" y="77"/>
                    </a:lnTo>
                    <a:lnTo>
                      <a:pt x="19" y="0"/>
                    </a:lnTo>
                    <a:lnTo>
                      <a:pt x="0" y="0"/>
                    </a:lnTo>
                    <a:lnTo>
                      <a:pt x="0"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09" name="Group 89">
              <a:extLst>
                <a:ext uri="{FF2B5EF4-FFF2-40B4-BE49-F238E27FC236}">
                  <a16:creationId xmlns:a16="http://schemas.microsoft.com/office/drawing/2014/main" id="{427700D4-6C6B-41A0-9454-B7B439170F2B}"/>
                </a:ext>
              </a:extLst>
            </p:cNvPr>
            <p:cNvGrpSpPr>
              <a:grpSpLocks/>
            </p:cNvGrpSpPr>
            <p:nvPr/>
          </p:nvGrpSpPr>
          <p:grpSpPr bwMode="auto">
            <a:xfrm>
              <a:off x="2067" y="12044"/>
              <a:ext cx="24" cy="72"/>
              <a:chOff x="2067" y="12044"/>
              <a:chExt cx="24" cy="72"/>
            </a:xfrm>
          </p:grpSpPr>
          <p:sp>
            <p:nvSpPr>
              <p:cNvPr id="1456" name="Freeform 90">
                <a:extLst>
                  <a:ext uri="{FF2B5EF4-FFF2-40B4-BE49-F238E27FC236}">
                    <a16:creationId xmlns:a16="http://schemas.microsoft.com/office/drawing/2014/main" id="{41389E30-BB91-472F-88DF-E551244AE6D3}"/>
                  </a:ext>
                </a:extLst>
              </p:cNvPr>
              <p:cNvSpPr>
                <a:spLocks/>
              </p:cNvSpPr>
              <p:nvPr/>
            </p:nvSpPr>
            <p:spPr bwMode="auto">
              <a:xfrm>
                <a:off x="2067" y="12044"/>
                <a:ext cx="24" cy="72"/>
              </a:xfrm>
              <a:custGeom>
                <a:avLst/>
                <a:gdLst>
                  <a:gd name="T0" fmla="+- 0 2067 2067"/>
                  <a:gd name="T1" fmla="*/ T0 w 24"/>
                  <a:gd name="T2" fmla="+- 0 12116 12044"/>
                  <a:gd name="T3" fmla="*/ 12116 h 72"/>
                  <a:gd name="T4" fmla="+- 0 2091 2067"/>
                  <a:gd name="T5" fmla="*/ T4 w 24"/>
                  <a:gd name="T6" fmla="+- 0 12116 12044"/>
                  <a:gd name="T7" fmla="*/ 12116 h 72"/>
                  <a:gd name="T8" fmla="+- 0 2091 2067"/>
                  <a:gd name="T9" fmla="*/ T8 w 24"/>
                  <a:gd name="T10" fmla="+- 0 12044 12044"/>
                  <a:gd name="T11" fmla="*/ 12044 h 72"/>
                  <a:gd name="T12" fmla="+- 0 2067 2067"/>
                  <a:gd name="T13" fmla="*/ T12 w 24"/>
                  <a:gd name="T14" fmla="+- 0 12044 12044"/>
                  <a:gd name="T15" fmla="*/ 12044 h 72"/>
                  <a:gd name="T16" fmla="+- 0 2067 2067"/>
                  <a:gd name="T17" fmla="*/ T16 w 24"/>
                  <a:gd name="T18" fmla="+- 0 12116 12044"/>
                  <a:gd name="T19" fmla="*/ 12116 h 72"/>
                </a:gdLst>
                <a:ahLst/>
                <a:cxnLst>
                  <a:cxn ang="0">
                    <a:pos x="T1" y="T3"/>
                  </a:cxn>
                  <a:cxn ang="0">
                    <a:pos x="T5" y="T7"/>
                  </a:cxn>
                  <a:cxn ang="0">
                    <a:pos x="T9" y="T11"/>
                  </a:cxn>
                  <a:cxn ang="0">
                    <a:pos x="T13" y="T15"/>
                  </a:cxn>
                  <a:cxn ang="0">
                    <a:pos x="T17" y="T19"/>
                  </a:cxn>
                </a:cxnLst>
                <a:rect l="0" t="0" r="r" b="b"/>
                <a:pathLst>
                  <a:path w="24" h="72">
                    <a:moveTo>
                      <a:pt x="0" y="72"/>
                    </a:moveTo>
                    <a:lnTo>
                      <a:pt x="24" y="72"/>
                    </a:lnTo>
                    <a:lnTo>
                      <a:pt x="24" y="0"/>
                    </a:lnTo>
                    <a:lnTo>
                      <a:pt x="0"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10" name="Group 91">
              <a:extLst>
                <a:ext uri="{FF2B5EF4-FFF2-40B4-BE49-F238E27FC236}">
                  <a16:creationId xmlns:a16="http://schemas.microsoft.com/office/drawing/2014/main" id="{9D08ECB8-B05F-4F24-8018-83E1E334CE2B}"/>
                </a:ext>
              </a:extLst>
            </p:cNvPr>
            <p:cNvGrpSpPr>
              <a:grpSpLocks/>
            </p:cNvGrpSpPr>
            <p:nvPr/>
          </p:nvGrpSpPr>
          <p:grpSpPr bwMode="auto">
            <a:xfrm>
              <a:off x="2072" y="12044"/>
              <a:ext cx="19" cy="72"/>
              <a:chOff x="2072" y="12044"/>
              <a:chExt cx="19" cy="72"/>
            </a:xfrm>
          </p:grpSpPr>
          <p:sp>
            <p:nvSpPr>
              <p:cNvPr id="1455" name="Freeform 92">
                <a:extLst>
                  <a:ext uri="{FF2B5EF4-FFF2-40B4-BE49-F238E27FC236}">
                    <a16:creationId xmlns:a16="http://schemas.microsoft.com/office/drawing/2014/main" id="{763002E8-8950-4E21-98A6-797441E08809}"/>
                  </a:ext>
                </a:extLst>
              </p:cNvPr>
              <p:cNvSpPr>
                <a:spLocks/>
              </p:cNvSpPr>
              <p:nvPr/>
            </p:nvSpPr>
            <p:spPr bwMode="auto">
              <a:xfrm>
                <a:off x="2072" y="12044"/>
                <a:ext cx="19" cy="72"/>
              </a:xfrm>
              <a:custGeom>
                <a:avLst/>
                <a:gdLst>
                  <a:gd name="T0" fmla="+- 0 2072 2072"/>
                  <a:gd name="T1" fmla="*/ T0 w 19"/>
                  <a:gd name="T2" fmla="+- 0 12116 12044"/>
                  <a:gd name="T3" fmla="*/ 12116 h 72"/>
                  <a:gd name="T4" fmla="+- 0 2091 2072"/>
                  <a:gd name="T5" fmla="*/ T4 w 19"/>
                  <a:gd name="T6" fmla="+- 0 12116 12044"/>
                  <a:gd name="T7" fmla="*/ 12116 h 72"/>
                  <a:gd name="T8" fmla="+- 0 2091 2072"/>
                  <a:gd name="T9" fmla="*/ T8 w 19"/>
                  <a:gd name="T10" fmla="+- 0 12044 12044"/>
                  <a:gd name="T11" fmla="*/ 12044 h 72"/>
                  <a:gd name="T12" fmla="+- 0 2072 2072"/>
                  <a:gd name="T13" fmla="*/ T12 w 19"/>
                  <a:gd name="T14" fmla="+- 0 12044 12044"/>
                  <a:gd name="T15" fmla="*/ 12044 h 72"/>
                  <a:gd name="T16" fmla="+- 0 2072 2072"/>
                  <a:gd name="T17" fmla="*/ T16 w 19"/>
                  <a:gd name="T18" fmla="+- 0 12116 12044"/>
                  <a:gd name="T19" fmla="*/ 12116 h 72"/>
                </a:gdLst>
                <a:ahLst/>
                <a:cxnLst>
                  <a:cxn ang="0">
                    <a:pos x="T1" y="T3"/>
                  </a:cxn>
                  <a:cxn ang="0">
                    <a:pos x="T5" y="T7"/>
                  </a:cxn>
                  <a:cxn ang="0">
                    <a:pos x="T9" y="T11"/>
                  </a:cxn>
                  <a:cxn ang="0">
                    <a:pos x="T13" y="T15"/>
                  </a:cxn>
                  <a:cxn ang="0">
                    <a:pos x="T17" y="T19"/>
                  </a:cxn>
                </a:cxnLst>
                <a:rect l="0" t="0" r="r" b="b"/>
                <a:pathLst>
                  <a:path w="19" h="72">
                    <a:moveTo>
                      <a:pt x="0" y="72"/>
                    </a:moveTo>
                    <a:lnTo>
                      <a:pt x="19" y="72"/>
                    </a:lnTo>
                    <a:lnTo>
                      <a:pt x="19" y="0"/>
                    </a:lnTo>
                    <a:lnTo>
                      <a:pt x="0"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11" name="Group 93">
              <a:extLst>
                <a:ext uri="{FF2B5EF4-FFF2-40B4-BE49-F238E27FC236}">
                  <a16:creationId xmlns:a16="http://schemas.microsoft.com/office/drawing/2014/main" id="{03F000E3-E373-4DBA-A1BA-46C2A7685E19}"/>
                </a:ext>
              </a:extLst>
            </p:cNvPr>
            <p:cNvGrpSpPr>
              <a:grpSpLocks/>
            </p:cNvGrpSpPr>
            <p:nvPr/>
          </p:nvGrpSpPr>
          <p:grpSpPr bwMode="auto">
            <a:xfrm>
              <a:off x="2076" y="12044"/>
              <a:ext cx="19" cy="72"/>
              <a:chOff x="2076" y="12044"/>
              <a:chExt cx="19" cy="72"/>
            </a:xfrm>
          </p:grpSpPr>
          <p:sp>
            <p:nvSpPr>
              <p:cNvPr id="1454" name="Freeform 94">
                <a:extLst>
                  <a:ext uri="{FF2B5EF4-FFF2-40B4-BE49-F238E27FC236}">
                    <a16:creationId xmlns:a16="http://schemas.microsoft.com/office/drawing/2014/main" id="{B62369D8-0AE2-454C-926B-9C9104062DCC}"/>
                  </a:ext>
                </a:extLst>
              </p:cNvPr>
              <p:cNvSpPr>
                <a:spLocks/>
              </p:cNvSpPr>
              <p:nvPr/>
            </p:nvSpPr>
            <p:spPr bwMode="auto">
              <a:xfrm>
                <a:off x="2076" y="12044"/>
                <a:ext cx="19" cy="72"/>
              </a:xfrm>
              <a:custGeom>
                <a:avLst/>
                <a:gdLst>
                  <a:gd name="T0" fmla="+- 0 2076 2076"/>
                  <a:gd name="T1" fmla="*/ T0 w 19"/>
                  <a:gd name="T2" fmla="+- 0 12116 12044"/>
                  <a:gd name="T3" fmla="*/ 12116 h 72"/>
                  <a:gd name="T4" fmla="+- 0 2096 2076"/>
                  <a:gd name="T5" fmla="*/ T4 w 19"/>
                  <a:gd name="T6" fmla="+- 0 12116 12044"/>
                  <a:gd name="T7" fmla="*/ 12116 h 72"/>
                  <a:gd name="T8" fmla="+- 0 2096 2076"/>
                  <a:gd name="T9" fmla="*/ T8 w 19"/>
                  <a:gd name="T10" fmla="+- 0 12044 12044"/>
                  <a:gd name="T11" fmla="*/ 12044 h 72"/>
                  <a:gd name="T12" fmla="+- 0 2076 2076"/>
                  <a:gd name="T13" fmla="*/ T12 w 19"/>
                  <a:gd name="T14" fmla="+- 0 12044 12044"/>
                  <a:gd name="T15" fmla="*/ 12044 h 72"/>
                  <a:gd name="T16" fmla="+- 0 2076 2076"/>
                  <a:gd name="T17" fmla="*/ T16 w 19"/>
                  <a:gd name="T18" fmla="+- 0 12116 12044"/>
                  <a:gd name="T19" fmla="*/ 12116 h 72"/>
                </a:gdLst>
                <a:ahLst/>
                <a:cxnLst>
                  <a:cxn ang="0">
                    <a:pos x="T1" y="T3"/>
                  </a:cxn>
                  <a:cxn ang="0">
                    <a:pos x="T5" y="T7"/>
                  </a:cxn>
                  <a:cxn ang="0">
                    <a:pos x="T9" y="T11"/>
                  </a:cxn>
                  <a:cxn ang="0">
                    <a:pos x="T13" y="T15"/>
                  </a:cxn>
                  <a:cxn ang="0">
                    <a:pos x="T17" y="T19"/>
                  </a:cxn>
                </a:cxnLst>
                <a:rect l="0" t="0" r="r" b="b"/>
                <a:pathLst>
                  <a:path w="19" h="72">
                    <a:moveTo>
                      <a:pt x="0" y="72"/>
                    </a:moveTo>
                    <a:lnTo>
                      <a:pt x="20" y="72"/>
                    </a:lnTo>
                    <a:lnTo>
                      <a:pt x="20" y="0"/>
                    </a:lnTo>
                    <a:lnTo>
                      <a:pt x="0"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12" name="Group 95">
              <a:extLst>
                <a:ext uri="{FF2B5EF4-FFF2-40B4-BE49-F238E27FC236}">
                  <a16:creationId xmlns:a16="http://schemas.microsoft.com/office/drawing/2014/main" id="{DB752290-87A9-4B78-B014-3A67F58EE032}"/>
                </a:ext>
              </a:extLst>
            </p:cNvPr>
            <p:cNvGrpSpPr>
              <a:grpSpLocks/>
            </p:cNvGrpSpPr>
            <p:nvPr/>
          </p:nvGrpSpPr>
          <p:grpSpPr bwMode="auto">
            <a:xfrm>
              <a:off x="2081" y="12048"/>
              <a:ext cx="15" cy="68"/>
              <a:chOff x="2081" y="12048"/>
              <a:chExt cx="15" cy="68"/>
            </a:xfrm>
          </p:grpSpPr>
          <p:sp>
            <p:nvSpPr>
              <p:cNvPr id="1453" name="Freeform 96">
                <a:extLst>
                  <a:ext uri="{FF2B5EF4-FFF2-40B4-BE49-F238E27FC236}">
                    <a16:creationId xmlns:a16="http://schemas.microsoft.com/office/drawing/2014/main" id="{D356785D-8E25-4F3A-98AB-ACEAC7AD8C80}"/>
                  </a:ext>
                </a:extLst>
              </p:cNvPr>
              <p:cNvSpPr>
                <a:spLocks/>
              </p:cNvSpPr>
              <p:nvPr/>
            </p:nvSpPr>
            <p:spPr bwMode="auto">
              <a:xfrm>
                <a:off x="2081" y="12048"/>
                <a:ext cx="15" cy="68"/>
              </a:xfrm>
              <a:custGeom>
                <a:avLst/>
                <a:gdLst>
                  <a:gd name="T0" fmla="+- 0 2081 2081"/>
                  <a:gd name="T1" fmla="*/ T0 w 15"/>
                  <a:gd name="T2" fmla="+- 0 12116 12048"/>
                  <a:gd name="T3" fmla="*/ 12116 h 68"/>
                  <a:gd name="T4" fmla="+- 0 2096 2081"/>
                  <a:gd name="T5" fmla="*/ T4 w 15"/>
                  <a:gd name="T6" fmla="+- 0 12116 12048"/>
                  <a:gd name="T7" fmla="*/ 12116 h 68"/>
                  <a:gd name="T8" fmla="+- 0 2096 2081"/>
                  <a:gd name="T9" fmla="*/ T8 w 15"/>
                  <a:gd name="T10" fmla="+- 0 12048 12048"/>
                  <a:gd name="T11" fmla="*/ 12048 h 68"/>
                  <a:gd name="T12" fmla="+- 0 2081 2081"/>
                  <a:gd name="T13" fmla="*/ T12 w 15"/>
                  <a:gd name="T14" fmla="+- 0 12048 12048"/>
                  <a:gd name="T15" fmla="*/ 12048 h 68"/>
                  <a:gd name="T16" fmla="+- 0 2081 2081"/>
                  <a:gd name="T17" fmla="*/ T16 w 15"/>
                  <a:gd name="T18" fmla="+- 0 12116 12048"/>
                  <a:gd name="T19" fmla="*/ 12116 h 68"/>
                </a:gdLst>
                <a:ahLst/>
                <a:cxnLst>
                  <a:cxn ang="0">
                    <a:pos x="T1" y="T3"/>
                  </a:cxn>
                  <a:cxn ang="0">
                    <a:pos x="T5" y="T7"/>
                  </a:cxn>
                  <a:cxn ang="0">
                    <a:pos x="T9" y="T11"/>
                  </a:cxn>
                  <a:cxn ang="0">
                    <a:pos x="T13" y="T15"/>
                  </a:cxn>
                  <a:cxn ang="0">
                    <a:pos x="T17" y="T19"/>
                  </a:cxn>
                </a:cxnLst>
                <a:rect l="0" t="0" r="r" b="b"/>
                <a:pathLst>
                  <a:path w="15" h="68">
                    <a:moveTo>
                      <a:pt x="0" y="68"/>
                    </a:moveTo>
                    <a:lnTo>
                      <a:pt x="15" y="68"/>
                    </a:lnTo>
                    <a:lnTo>
                      <a:pt x="15" y="0"/>
                    </a:lnTo>
                    <a:lnTo>
                      <a:pt x="0" y="0"/>
                    </a:lnTo>
                    <a:lnTo>
                      <a:pt x="0"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13" name="Group 97">
              <a:extLst>
                <a:ext uri="{FF2B5EF4-FFF2-40B4-BE49-F238E27FC236}">
                  <a16:creationId xmlns:a16="http://schemas.microsoft.com/office/drawing/2014/main" id="{4E54CFA8-8DF2-416D-ABAE-02A031613979}"/>
                </a:ext>
              </a:extLst>
            </p:cNvPr>
            <p:cNvGrpSpPr>
              <a:grpSpLocks/>
            </p:cNvGrpSpPr>
            <p:nvPr/>
          </p:nvGrpSpPr>
          <p:grpSpPr bwMode="auto">
            <a:xfrm>
              <a:off x="2081" y="12048"/>
              <a:ext cx="19" cy="68"/>
              <a:chOff x="2081" y="12048"/>
              <a:chExt cx="19" cy="68"/>
            </a:xfrm>
          </p:grpSpPr>
          <p:sp>
            <p:nvSpPr>
              <p:cNvPr id="1452" name="Freeform 98">
                <a:extLst>
                  <a:ext uri="{FF2B5EF4-FFF2-40B4-BE49-F238E27FC236}">
                    <a16:creationId xmlns:a16="http://schemas.microsoft.com/office/drawing/2014/main" id="{94732EFD-5171-4B33-AFCF-3ECA92A75AC7}"/>
                  </a:ext>
                </a:extLst>
              </p:cNvPr>
              <p:cNvSpPr>
                <a:spLocks/>
              </p:cNvSpPr>
              <p:nvPr/>
            </p:nvSpPr>
            <p:spPr bwMode="auto">
              <a:xfrm>
                <a:off x="2081" y="12048"/>
                <a:ext cx="19" cy="68"/>
              </a:xfrm>
              <a:custGeom>
                <a:avLst/>
                <a:gdLst>
                  <a:gd name="T0" fmla="+- 0 2081 2081"/>
                  <a:gd name="T1" fmla="*/ T0 w 19"/>
                  <a:gd name="T2" fmla="+- 0 12116 12048"/>
                  <a:gd name="T3" fmla="*/ 12116 h 68"/>
                  <a:gd name="T4" fmla="+- 0 2101 2081"/>
                  <a:gd name="T5" fmla="*/ T4 w 19"/>
                  <a:gd name="T6" fmla="+- 0 12116 12048"/>
                  <a:gd name="T7" fmla="*/ 12116 h 68"/>
                  <a:gd name="T8" fmla="+- 0 2101 2081"/>
                  <a:gd name="T9" fmla="*/ T8 w 19"/>
                  <a:gd name="T10" fmla="+- 0 12048 12048"/>
                  <a:gd name="T11" fmla="*/ 12048 h 68"/>
                  <a:gd name="T12" fmla="+- 0 2081 2081"/>
                  <a:gd name="T13" fmla="*/ T12 w 19"/>
                  <a:gd name="T14" fmla="+- 0 12048 12048"/>
                  <a:gd name="T15" fmla="*/ 12048 h 68"/>
                  <a:gd name="T16" fmla="+- 0 2081 2081"/>
                  <a:gd name="T17" fmla="*/ T16 w 19"/>
                  <a:gd name="T18" fmla="+- 0 12116 12048"/>
                  <a:gd name="T19" fmla="*/ 12116 h 68"/>
                </a:gdLst>
                <a:ahLst/>
                <a:cxnLst>
                  <a:cxn ang="0">
                    <a:pos x="T1" y="T3"/>
                  </a:cxn>
                  <a:cxn ang="0">
                    <a:pos x="T5" y="T7"/>
                  </a:cxn>
                  <a:cxn ang="0">
                    <a:pos x="T9" y="T11"/>
                  </a:cxn>
                  <a:cxn ang="0">
                    <a:pos x="T13" y="T15"/>
                  </a:cxn>
                  <a:cxn ang="0">
                    <a:pos x="T17" y="T19"/>
                  </a:cxn>
                </a:cxnLst>
                <a:rect l="0" t="0" r="r" b="b"/>
                <a:pathLst>
                  <a:path w="19" h="68">
                    <a:moveTo>
                      <a:pt x="0" y="68"/>
                    </a:moveTo>
                    <a:lnTo>
                      <a:pt x="20" y="68"/>
                    </a:lnTo>
                    <a:lnTo>
                      <a:pt x="20" y="0"/>
                    </a:lnTo>
                    <a:lnTo>
                      <a:pt x="0" y="0"/>
                    </a:lnTo>
                    <a:lnTo>
                      <a:pt x="0"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14" name="Group 99">
              <a:extLst>
                <a:ext uri="{FF2B5EF4-FFF2-40B4-BE49-F238E27FC236}">
                  <a16:creationId xmlns:a16="http://schemas.microsoft.com/office/drawing/2014/main" id="{AD5F1531-3713-4A71-B39D-3E76DC0CDA9B}"/>
                </a:ext>
              </a:extLst>
            </p:cNvPr>
            <p:cNvGrpSpPr>
              <a:grpSpLocks/>
            </p:cNvGrpSpPr>
            <p:nvPr/>
          </p:nvGrpSpPr>
          <p:grpSpPr bwMode="auto">
            <a:xfrm>
              <a:off x="2086" y="12048"/>
              <a:ext cx="15" cy="63"/>
              <a:chOff x="2086" y="12048"/>
              <a:chExt cx="15" cy="63"/>
            </a:xfrm>
          </p:grpSpPr>
          <p:sp>
            <p:nvSpPr>
              <p:cNvPr id="1451" name="Freeform 100">
                <a:extLst>
                  <a:ext uri="{FF2B5EF4-FFF2-40B4-BE49-F238E27FC236}">
                    <a16:creationId xmlns:a16="http://schemas.microsoft.com/office/drawing/2014/main" id="{58BE33F3-315E-48DF-8886-76F3598409AD}"/>
                  </a:ext>
                </a:extLst>
              </p:cNvPr>
              <p:cNvSpPr>
                <a:spLocks/>
              </p:cNvSpPr>
              <p:nvPr/>
            </p:nvSpPr>
            <p:spPr bwMode="auto">
              <a:xfrm>
                <a:off x="2086" y="12048"/>
                <a:ext cx="15" cy="63"/>
              </a:xfrm>
              <a:custGeom>
                <a:avLst/>
                <a:gdLst>
                  <a:gd name="T0" fmla="+- 0 2086 2086"/>
                  <a:gd name="T1" fmla="*/ T0 w 15"/>
                  <a:gd name="T2" fmla="+- 0 12111 12048"/>
                  <a:gd name="T3" fmla="*/ 12111 h 63"/>
                  <a:gd name="T4" fmla="+- 0 2101 2086"/>
                  <a:gd name="T5" fmla="*/ T4 w 15"/>
                  <a:gd name="T6" fmla="+- 0 12111 12048"/>
                  <a:gd name="T7" fmla="*/ 12111 h 63"/>
                  <a:gd name="T8" fmla="+- 0 2101 2086"/>
                  <a:gd name="T9" fmla="*/ T8 w 15"/>
                  <a:gd name="T10" fmla="+- 0 12048 12048"/>
                  <a:gd name="T11" fmla="*/ 12048 h 63"/>
                  <a:gd name="T12" fmla="+- 0 2086 2086"/>
                  <a:gd name="T13" fmla="*/ T12 w 15"/>
                  <a:gd name="T14" fmla="+- 0 12048 12048"/>
                  <a:gd name="T15" fmla="*/ 12048 h 63"/>
                  <a:gd name="T16" fmla="+- 0 2086 2086"/>
                  <a:gd name="T17" fmla="*/ T16 w 15"/>
                  <a:gd name="T18" fmla="+- 0 12111 12048"/>
                  <a:gd name="T19" fmla="*/ 12111 h 63"/>
                </a:gdLst>
                <a:ahLst/>
                <a:cxnLst>
                  <a:cxn ang="0">
                    <a:pos x="T1" y="T3"/>
                  </a:cxn>
                  <a:cxn ang="0">
                    <a:pos x="T5" y="T7"/>
                  </a:cxn>
                  <a:cxn ang="0">
                    <a:pos x="T9" y="T11"/>
                  </a:cxn>
                  <a:cxn ang="0">
                    <a:pos x="T13" y="T15"/>
                  </a:cxn>
                  <a:cxn ang="0">
                    <a:pos x="T17" y="T19"/>
                  </a:cxn>
                </a:cxnLst>
                <a:rect l="0" t="0" r="r" b="b"/>
                <a:pathLst>
                  <a:path w="15" h="63">
                    <a:moveTo>
                      <a:pt x="0" y="63"/>
                    </a:moveTo>
                    <a:lnTo>
                      <a:pt x="15" y="63"/>
                    </a:lnTo>
                    <a:lnTo>
                      <a:pt x="15" y="0"/>
                    </a:lnTo>
                    <a:lnTo>
                      <a:pt x="0" y="0"/>
                    </a:lnTo>
                    <a:lnTo>
                      <a:pt x="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15" name="Group 101">
              <a:extLst>
                <a:ext uri="{FF2B5EF4-FFF2-40B4-BE49-F238E27FC236}">
                  <a16:creationId xmlns:a16="http://schemas.microsoft.com/office/drawing/2014/main" id="{0344C16E-198C-4AD1-B746-F3CA46A00236}"/>
                </a:ext>
              </a:extLst>
            </p:cNvPr>
            <p:cNvGrpSpPr>
              <a:grpSpLocks/>
            </p:cNvGrpSpPr>
            <p:nvPr/>
          </p:nvGrpSpPr>
          <p:grpSpPr bwMode="auto">
            <a:xfrm>
              <a:off x="2086" y="12053"/>
              <a:ext cx="19" cy="58"/>
              <a:chOff x="2086" y="12053"/>
              <a:chExt cx="19" cy="58"/>
            </a:xfrm>
          </p:grpSpPr>
          <p:sp>
            <p:nvSpPr>
              <p:cNvPr id="1450" name="Freeform 102">
                <a:extLst>
                  <a:ext uri="{FF2B5EF4-FFF2-40B4-BE49-F238E27FC236}">
                    <a16:creationId xmlns:a16="http://schemas.microsoft.com/office/drawing/2014/main" id="{630931AA-B1D0-4F7A-8CD0-DFAB05FEDF78}"/>
                  </a:ext>
                </a:extLst>
              </p:cNvPr>
              <p:cNvSpPr>
                <a:spLocks/>
              </p:cNvSpPr>
              <p:nvPr/>
            </p:nvSpPr>
            <p:spPr bwMode="auto">
              <a:xfrm>
                <a:off x="2086" y="12053"/>
                <a:ext cx="19" cy="58"/>
              </a:xfrm>
              <a:custGeom>
                <a:avLst/>
                <a:gdLst>
                  <a:gd name="T0" fmla="+- 0 2086 2086"/>
                  <a:gd name="T1" fmla="*/ T0 w 19"/>
                  <a:gd name="T2" fmla="+- 0 12111 12053"/>
                  <a:gd name="T3" fmla="*/ 12111 h 58"/>
                  <a:gd name="T4" fmla="+- 0 2106 2086"/>
                  <a:gd name="T5" fmla="*/ T4 w 19"/>
                  <a:gd name="T6" fmla="+- 0 12111 12053"/>
                  <a:gd name="T7" fmla="*/ 12111 h 58"/>
                  <a:gd name="T8" fmla="+- 0 2106 2086"/>
                  <a:gd name="T9" fmla="*/ T8 w 19"/>
                  <a:gd name="T10" fmla="+- 0 12053 12053"/>
                  <a:gd name="T11" fmla="*/ 12053 h 58"/>
                  <a:gd name="T12" fmla="+- 0 2086 2086"/>
                  <a:gd name="T13" fmla="*/ T12 w 19"/>
                  <a:gd name="T14" fmla="+- 0 12053 12053"/>
                  <a:gd name="T15" fmla="*/ 12053 h 58"/>
                  <a:gd name="T16" fmla="+- 0 2086 2086"/>
                  <a:gd name="T17" fmla="*/ T16 w 19"/>
                  <a:gd name="T18" fmla="+- 0 12111 12053"/>
                  <a:gd name="T19" fmla="*/ 12111 h 58"/>
                </a:gdLst>
                <a:ahLst/>
                <a:cxnLst>
                  <a:cxn ang="0">
                    <a:pos x="T1" y="T3"/>
                  </a:cxn>
                  <a:cxn ang="0">
                    <a:pos x="T5" y="T7"/>
                  </a:cxn>
                  <a:cxn ang="0">
                    <a:pos x="T9" y="T11"/>
                  </a:cxn>
                  <a:cxn ang="0">
                    <a:pos x="T13" y="T15"/>
                  </a:cxn>
                  <a:cxn ang="0">
                    <a:pos x="T17" y="T19"/>
                  </a:cxn>
                </a:cxnLst>
                <a:rect l="0" t="0" r="r" b="b"/>
                <a:pathLst>
                  <a:path w="19" h="58">
                    <a:moveTo>
                      <a:pt x="0" y="58"/>
                    </a:moveTo>
                    <a:lnTo>
                      <a:pt x="20" y="58"/>
                    </a:lnTo>
                    <a:lnTo>
                      <a:pt x="20" y="0"/>
                    </a:lnTo>
                    <a:lnTo>
                      <a:pt x="0" y="0"/>
                    </a:lnTo>
                    <a:lnTo>
                      <a:pt x="0"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16" name="Group 103">
              <a:extLst>
                <a:ext uri="{FF2B5EF4-FFF2-40B4-BE49-F238E27FC236}">
                  <a16:creationId xmlns:a16="http://schemas.microsoft.com/office/drawing/2014/main" id="{71ABB35B-BB45-4159-9E8C-2C4909FA4347}"/>
                </a:ext>
              </a:extLst>
            </p:cNvPr>
            <p:cNvGrpSpPr>
              <a:grpSpLocks/>
            </p:cNvGrpSpPr>
            <p:nvPr/>
          </p:nvGrpSpPr>
          <p:grpSpPr bwMode="auto">
            <a:xfrm>
              <a:off x="2091" y="12053"/>
              <a:ext cx="15" cy="58"/>
              <a:chOff x="2091" y="12053"/>
              <a:chExt cx="15" cy="58"/>
            </a:xfrm>
          </p:grpSpPr>
          <p:sp>
            <p:nvSpPr>
              <p:cNvPr id="1449" name="Freeform 104">
                <a:extLst>
                  <a:ext uri="{FF2B5EF4-FFF2-40B4-BE49-F238E27FC236}">
                    <a16:creationId xmlns:a16="http://schemas.microsoft.com/office/drawing/2014/main" id="{505C4C40-B1AC-4FAC-9092-607E7C5F353B}"/>
                  </a:ext>
                </a:extLst>
              </p:cNvPr>
              <p:cNvSpPr>
                <a:spLocks/>
              </p:cNvSpPr>
              <p:nvPr/>
            </p:nvSpPr>
            <p:spPr bwMode="auto">
              <a:xfrm>
                <a:off x="2091" y="12053"/>
                <a:ext cx="15" cy="58"/>
              </a:xfrm>
              <a:custGeom>
                <a:avLst/>
                <a:gdLst>
                  <a:gd name="T0" fmla="+- 0 2091 2091"/>
                  <a:gd name="T1" fmla="*/ T0 w 15"/>
                  <a:gd name="T2" fmla="+- 0 12111 12053"/>
                  <a:gd name="T3" fmla="*/ 12111 h 58"/>
                  <a:gd name="T4" fmla="+- 0 2106 2091"/>
                  <a:gd name="T5" fmla="*/ T4 w 15"/>
                  <a:gd name="T6" fmla="+- 0 12111 12053"/>
                  <a:gd name="T7" fmla="*/ 12111 h 58"/>
                  <a:gd name="T8" fmla="+- 0 2106 2091"/>
                  <a:gd name="T9" fmla="*/ T8 w 15"/>
                  <a:gd name="T10" fmla="+- 0 12053 12053"/>
                  <a:gd name="T11" fmla="*/ 12053 h 58"/>
                  <a:gd name="T12" fmla="+- 0 2091 2091"/>
                  <a:gd name="T13" fmla="*/ T12 w 15"/>
                  <a:gd name="T14" fmla="+- 0 12053 12053"/>
                  <a:gd name="T15" fmla="*/ 12053 h 58"/>
                  <a:gd name="T16" fmla="+- 0 2091 2091"/>
                  <a:gd name="T17" fmla="*/ T16 w 15"/>
                  <a:gd name="T18" fmla="+- 0 12111 12053"/>
                  <a:gd name="T19" fmla="*/ 12111 h 58"/>
                </a:gdLst>
                <a:ahLst/>
                <a:cxnLst>
                  <a:cxn ang="0">
                    <a:pos x="T1" y="T3"/>
                  </a:cxn>
                  <a:cxn ang="0">
                    <a:pos x="T5" y="T7"/>
                  </a:cxn>
                  <a:cxn ang="0">
                    <a:pos x="T9" y="T11"/>
                  </a:cxn>
                  <a:cxn ang="0">
                    <a:pos x="T13" y="T15"/>
                  </a:cxn>
                  <a:cxn ang="0">
                    <a:pos x="T17" y="T19"/>
                  </a:cxn>
                </a:cxnLst>
                <a:rect l="0" t="0" r="r" b="b"/>
                <a:pathLst>
                  <a:path w="15" h="58">
                    <a:moveTo>
                      <a:pt x="0" y="58"/>
                    </a:moveTo>
                    <a:lnTo>
                      <a:pt x="15" y="58"/>
                    </a:lnTo>
                    <a:lnTo>
                      <a:pt x="15" y="0"/>
                    </a:lnTo>
                    <a:lnTo>
                      <a:pt x="0" y="0"/>
                    </a:lnTo>
                    <a:lnTo>
                      <a:pt x="0"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17" name="Group 105">
              <a:extLst>
                <a:ext uri="{FF2B5EF4-FFF2-40B4-BE49-F238E27FC236}">
                  <a16:creationId xmlns:a16="http://schemas.microsoft.com/office/drawing/2014/main" id="{A58793F7-25AD-4E67-95C2-C1016A2D646F}"/>
                </a:ext>
              </a:extLst>
            </p:cNvPr>
            <p:cNvGrpSpPr>
              <a:grpSpLocks/>
            </p:cNvGrpSpPr>
            <p:nvPr/>
          </p:nvGrpSpPr>
          <p:grpSpPr bwMode="auto">
            <a:xfrm>
              <a:off x="2091" y="12053"/>
              <a:ext cx="19" cy="58"/>
              <a:chOff x="2091" y="12053"/>
              <a:chExt cx="19" cy="58"/>
            </a:xfrm>
          </p:grpSpPr>
          <p:sp>
            <p:nvSpPr>
              <p:cNvPr id="1448" name="Freeform 106">
                <a:extLst>
                  <a:ext uri="{FF2B5EF4-FFF2-40B4-BE49-F238E27FC236}">
                    <a16:creationId xmlns:a16="http://schemas.microsoft.com/office/drawing/2014/main" id="{1EE07F8C-6657-48B0-8F19-9720E2A4246F}"/>
                  </a:ext>
                </a:extLst>
              </p:cNvPr>
              <p:cNvSpPr>
                <a:spLocks/>
              </p:cNvSpPr>
              <p:nvPr/>
            </p:nvSpPr>
            <p:spPr bwMode="auto">
              <a:xfrm>
                <a:off x="2091" y="12053"/>
                <a:ext cx="19" cy="58"/>
              </a:xfrm>
              <a:custGeom>
                <a:avLst/>
                <a:gdLst>
                  <a:gd name="T0" fmla="+- 0 2091 2091"/>
                  <a:gd name="T1" fmla="*/ T0 w 19"/>
                  <a:gd name="T2" fmla="+- 0 12111 12053"/>
                  <a:gd name="T3" fmla="*/ 12111 h 58"/>
                  <a:gd name="T4" fmla="+- 0 2110 2091"/>
                  <a:gd name="T5" fmla="*/ T4 w 19"/>
                  <a:gd name="T6" fmla="+- 0 12111 12053"/>
                  <a:gd name="T7" fmla="*/ 12111 h 58"/>
                  <a:gd name="T8" fmla="+- 0 2110 2091"/>
                  <a:gd name="T9" fmla="*/ T8 w 19"/>
                  <a:gd name="T10" fmla="+- 0 12053 12053"/>
                  <a:gd name="T11" fmla="*/ 12053 h 58"/>
                  <a:gd name="T12" fmla="+- 0 2091 2091"/>
                  <a:gd name="T13" fmla="*/ T12 w 19"/>
                  <a:gd name="T14" fmla="+- 0 12053 12053"/>
                  <a:gd name="T15" fmla="*/ 12053 h 58"/>
                  <a:gd name="T16" fmla="+- 0 2091 2091"/>
                  <a:gd name="T17" fmla="*/ T16 w 19"/>
                  <a:gd name="T18" fmla="+- 0 12111 12053"/>
                  <a:gd name="T19" fmla="*/ 12111 h 58"/>
                </a:gdLst>
                <a:ahLst/>
                <a:cxnLst>
                  <a:cxn ang="0">
                    <a:pos x="T1" y="T3"/>
                  </a:cxn>
                  <a:cxn ang="0">
                    <a:pos x="T5" y="T7"/>
                  </a:cxn>
                  <a:cxn ang="0">
                    <a:pos x="T9" y="T11"/>
                  </a:cxn>
                  <a:cxn ang="0">
                    <a:pos x="T13" y="T15"/>
                  </a:cxn>
                  <a:cxn ang="0">
                    <a:pos x="T17" y="T19"/>
                  </a:cxn>
                </a:cxnLst>
                <a:rect l="0" t="0" r="r" b="b"/>
                <a:pathLst>
                  <a:path w="19" h="58">
                    <a:moveTo>
                      <a:pt x="0" y="58"/>
                    </a:moveTo>
                    <a:lnTo>
                      <a:pt x="19" y="58"/>
                    </a:lnTo>
                    <a:lnTo>
                      <a:pt x="19" y="0"/>
                    </a:lnTo>
                    <a:lnTo>
                      <a:pt x="0" y="0"/>
                    </a:lnTo>
                    <a:lnTo>
                      <a:pt x="0"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18" name="Group 107">
              <a:extLst>
                <a:ext uri="{FF2B5EF4-FFF2-40B4-BE49-F238E27FC236}">
                  <a16:creationId xmlns:a16="http://schemas.microsoft.com/office/drawing/2014/main" id="{B1E505CD-2669-4867-B72D-69A2997DB709}"/>
                </a:ext>
              </a:extLst>
            </p:cNvPr>
            <p:cNvGrpSpPr>
              <a:grpSpLocks/>
            </p:cNvGrpSpPr>
            <p:nvPr/>
          </p:nvGrpSpPr>
          <p:grpSpPr bwMode="auto">
            <a:xfrm>
              <a:off x="2096" y="12053"/>
              <a:ext cx="15" cy="58"/>
              <a:chOff x="2096" y="12053"/>
              <a:chExt cx="15" cy="58"/>
            </a:xfrm>
          </p:grpSpPr>
          <p:sp>
            <p:nvSpPr>
              <p:cNvPr id="1447" name="Freeform 108">
                <a:extLst>
                  <a:ext uri="{FF2B5EF4-FFF2-40B4-BE49-F238E27FC236}">
                    <a16:creationId xmlns:a16="http://schemas.microsoft.com/office/drawing/2014/main" id="{D864457D-6340-41A2-8E7D-7C5342FD1F2D}"/>
                  </a:ext>
                </a:extLst>
              </p:cNvPr>
              <p:cNvSpPr>
                <a:spLocks/>
              </p:cNvSpPr>
              <p:nvPr/>
            </p:nvSpPr>
            <p:spPr bwMode="auto">
              <a:xfrm>
                <a:off x="2096" y="12053"/>
                <a:ext cx="15" cy="58"/>
              </a:xfrm>
              <a:custGeom>
                <a:avLst/>
                <a:gdLst>
                  <a:gd name="T0" fmla="+- 0 2096 2096"/>
                  <a:gd name="T1" fmla="*/ T0 w 15"/>
                  <a:gd name="T2" fmla="+- 0 12111 12053"/>
                  <a:gd name="T3" fmla="*/ 12111 h 58"/>
                  <a:gd name="T4" fmla="+- 0 2110 2096"/>
                  <a:gd name="T5" fmla="*/ T4 w 15"/>
                  <a:gd name="T6" fmla="+- 0 12111 12053"/>
                  <a:gd name="T7" fmla="*/ 12111 h 58"/>
                  <a:gd name="T8" fmla="+- 0 2110 2096"/>
                  <a:gd name="T9" fmla="*/ T8 w 15"/>
                  <a:gd name="T10" fmla="+- 0 12053 12053"/>
                  <a:gd name="T11" fmla="*/ 12053 h 58"/>
                  <a:gd name="T12" fmla="+- 0 2096 2096"/>
                  <a:gd name="T13" fmla="*/ T12 w 15"/>
                  <a:gd name="T14" fmla="+- 0 12053 12053"/>
                  <a:gd name="T15" fmla="*/ 12053 h 58"/>
                  <a:gd name="T16" fmla="+- 0 2096 2096"/>
                  <a:gd name="T17" fmla="*/ T16 w 15"/>
                  <a:gd name="T18" fmla="+- 0 12111 12053"/>
                  <a:gd name="T19" fmla="*/ 12111 h 58"/>
                </a:gdLst>
                <a:ahLst/>
                <a:cxnLst>
                  <a:cxn ang="0">
                    <a:pos x="T1" y="T3"/>
                  </a:cxn>
                  <a:cxn ang="0">
                    <a:pos x="T5" y="T7"/>
                  </a:cxn>
                  <a:cxn ang="0">
                    <a:pos x="T9" y="T11"/>
                  </a:cxn>
                  <a:cxn ang="0">
                    <a:pos x="T13" y="T15"/>
                  </a:cxn>
                  <a:cxn ang="0">
                    <a:pos x="T17" y="T19"/>
                  </a:cxn>
                </a:cxnLst>
                <a:rect l="0" t="0" r="r" b="b"/>
                <a:pathLst>
                  <a:path w="15" h="58">
                    <a:moveTo>
                      <a:pt x="0" y="58"/>
                    </a:moveTo>
                    <a:lnTo>
                      <a:pt x="14" y="58"/>
                    </a:lnTo>
                    <a:lnTo>
                      <a:pt x="14" y="0"/>
                    </a:lnTo>
                    <a:lnTo>
                      <a:pt x="0" y="0"/>
                    </a:lnTo>
                    <a:lnTo>
                      <a:pt x="0"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19" name="Group 109">
              <a:extLst>
                <a:ext uri="{FF2B5EF4-FFF2-40B4-BE49-F238E27FC236}">
                  <a16:creationId xmlns:a16="http://schemas.microsoft.com/office/drawing/2014/main" id="{46CC8B93-589E-4BF5-8FF6-4A1EF10D5ADB}"/>
                </a:ext>
              </a:extLst>
            </p:cNvPr>
            <p:cNvGrpSpPr>
              <a:grpSpLocks/>
            </p:cNvGrpSpPr>
            <p:nvPr/>
          </p:nvGrpSpPr>
          <p:grpSpPr bwMode="auto">
            <a:xfrm>
              <a:off x="2101" y="12058"/>
              <a:ext cx="15" cy="53"/>
              <a:chOff x="2101" y="12058"/>
              <a:chExt cx="15" cy="53"/>
            </a:xfrm>
          </p:grpSpPr>
          <p:sp>
            <p:nvSpPr>
              <p:cNvPr id="1446" name="Freeform 110">
                <a:extLst>
                  <a:ext uri="{FF2B5EF4-FFF2-40B4-BE49-F238E27FC236}">
                    <a16:creationId xmlns:a16="http://schemas.microsoft.com/office/drawing/2014/main" id="{D81E4A8E-6562-4BF4-A7CA-8D2CB0279A20}"/>
                  </a:ext>
                </a:extLst>
              </p:cNvPr>
              <p:cNvSpPr>
                <a:spLocks/>
              </p:cNvSpPr>
              <p:nvPr/>
            </p:nvSpPr>
            <p:spPr bwMode="auto">
              <a:xfrm>
                <a:off x="2101" y="12058"/>
                <a:ext cx="15" cy="53"/>
              </a:xfrm>
              <a:custGeom>
                <a:avLst/>
                <a:gdLst>
                  <a:gd name="T0" fmla="+- 0 2101 2101"/>
                  <a:gd name="T1" fmla="*/ T0 w 15"/>
                  <a:gd name="T2" fmla="+- 0 12111 12058"/>
                  <a:gd name="T3" fmla="*/ 12111 h 53"/>
                  <a:gd name="T4" fmla="+- 0 2115 2101"/>
                  <a:gd name="T5" fmla="*/ T4 w 15"/>
                  <a:gd name="T6" fmla="+- 0 12111 12058"/>
                  <a:gd name="T7" fmla="*/ 12111 h 53"/>
                  <a:gd name="T8" fmla="+- 0 2115 2101"/>
                  <a:gd name="T9" fmla="*/ T8 w 15"/>
                  <a:gd name="T10" fmla="+- 0 12058 12058"/>
                  <a:gd name="T11" fmla="*/ 12058 h 53"/>
                  <a:gd name="T12" fmla="+- 0 2101 2101"/>
                  <a:gd name="T13" fmla="*/ T12 w 15"/>
                  <a:gd name="T14" fmla="+- 0 12058 12058"/>
                  <a:gd name="T15" fmla="*/ 12058 h 53"/>
                  <a:gd name="T16" fmla="+- 0 2101 2101"/>
                  <a:gd name="T17" fmla="*/ T16 w 15"/>
                  <a:gd name="T18" fmla="+- 0 12111 12058"/>
                  <a:gd name="T19" fmla="*/ 12111 h 53"/>
                </a:gdLst>
                <a:ahLst/>
                <a:cxnLst>
                  <a:cxn ang="0">
                    <a:pos x="T1" y="T3"/>
                  </a:cxn>
                  <a:cxn ang="0">
                    <a:pos x="T5" y="T7"/>
                  </a:cxn>
                  <a:cxn ang="0">
                    <a:pos x="T9" y="T11"/>
                  </a:cxn>
                  <a:cxn ang="0">
                    <a:pos x="T13" y="T15"/>
                  </a:cxn>
                  <a:cxn ang="0">
                    <a:pos x="T17" y="T19"/>
                  </a:cxn>
                </a:cxnLst>
                <a:rect l="0" t="0" r="r" b="b"/>
                <a:pathLst>
                  <a:path w="15" h="53">
                    <a:moveTo>
                      <a:pt x="0" y="53"/>
                    </a:moveTo>
                    <a:lnTo>
                      <a:pt x="14" y="53"/>
                    </a:lnTo>
                    <a:lnTo>
                      <a:pt x="14" y="0"/>
                    </a:lnTo>
                    <a:lnTo>
                      <a:pt x="0"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20" name="Group 111">
              <a:extLst>
                <a:ext uri="{FF2B5EF4-FFF2-40B4-BE49-F238E27FC236}">
                  <a16:creationId xmlns:a16="http://schemas.microsoft.com/office/drawing/2014/main" id="{764382B6-D03C-4186-B2D9-1C2F201C4282}"/>
                </a:ext>
              </a:extLst>
            </p:cNvPr>
            <p:cNvGrpSpPr>
              <a:grpSpLocks/>
            </p:cNvGrpSpPr>
            <p:nvPr/>
          </p:nvGrpSpPr>
          <p:grpSpPr bwMode="auto">
            <a:xfrm>
              <a:off x="2105" y="12058"/>
              <a:ext cx="10" cy="53"/>
              <a:chOff x="2105" y="12058"/>
              <a:chExt cx="10" cy="53"/>
            </a:xfrm>
          </p:grpSpPr>
          <p:sp>
            <p:nvSpPr>
              <p:cNvPr id="1445" name="Freeform 112">
                <a:extLst>
                  <a:ext uri="{FF2B5EF4-FFF2-40B4-BE49-F238E27FC236}">
                    <a16:creationId xmlns:a16="http://schemas.microsoft.com/office/drawing/2014/main" id="{B7BE91C9-C193-43E3-9EDF-0C3DE977A13C}"/>
                  </a:ext>
                </a:extLst>
              </p:cNvPr>
              <p:cNvSpPr>
                <a:spLocks/>
              </p:cNvSpPr>
              <p:nvPr/>
            </p:nvSpPr>
            <p:spPr bwMode="auto">
              <a:xfrm>
                <a:off x="2105" y="12058"/>
                <a:ext cx="10" cy="53"/>
              </a:xfrm>
              <a:custGeom>
                <a:avLst/>
                <a:gdLst>
                  <a:gd name="T0" fmla="+- 0 2105 2105"/>
                  <a:gd name="T1" fmla="*/ T0 w 10"/>
                  <a:gd name="T2" fmla="+- 0 12111 12058"/>
                  <a:gd name="T3" fmla="*/ 12111 h 53"/>
                  <a:gd name="T4" fmla="+- 0 2115 2105"/>
                  <a:gd name="T5" fmla="*/ T4 w 10"/>
                  <a:gd name="T6" fmla="+- 0 12111 12058"/>
                  <a:gd name="T7" fmla="*/ 12111 h 53"/>
                  <a:gd name="T8" fmla="+- 0 2115 2105"/>
                  <a:gd name="T9" fmla="*/ T8 w 10"/>
                  <a:gd name="T10" fmla="+- 0 12058 12058"/>
                  <a:gd name="T11" fmla="*/ 12058 h 53"/>
                  <a:gd name="T12" fmla="+- 0 2105 2105"/>
                  <a:gd name="T13" fmla="*/ T12 w 10"/>
                  <a:gd name="T14" fmla="+- 0 12058 12058"/>
                  <a:gd name="T15" fmla="*/ 12058 h 53"/>
                  <a:gd name="T16" fmla="+- 0 2105 2105"/>
                  <a:gd name="T17" fmla="*/ T16 w 10"/>
                  <a:gd name="T18" fmla="+- 0 12111 12058"/>
                  <a:gd name="T19" fmla="*/ 12111 h 53"/>
                </a:gdLst>
                <a:ahLst/>
                <a:cxnLst>
                  <a:cxn ang="0">
                    <a:pos x="T1" y="T3"/>
                  </a:cxn>
                  <a:cxn ang="0">
                    <a:pos x="T5" y="T7"/>
                  </a:cxn>
                  <a:cxn ang="0">
                    <a:pos x="T9" y="T11"/>
                  </a:cxn>
                  <a:cxn ang="0">
                    <a:pos x="T13" y="T15"/>
                  </a:cxn>
                  <a:cxn ang="0">
                    <a:pos x="T17" y="T19"/>
                  </a:cxn>
                </a:cxnLst>
                <a:rect l="0" t="0" r="r" b="b"/>
                <a:pathLst>
                  <a:path w="10" h="53">
                    <a:moveTo>
                      <a:pt x="0" y="53"/>
                    </a:moveTo>
                    <a:lnTo>
                      <a:pt x="10" y="53"/>
                    </a:lnTo>
                    <a:lnTo>
                      <a:pt x="10" y="0"/>
                    </a:lnTo>
                    <a:lnTo>
                      <a:pt x="0"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21" name="Group 113">
              <a:extLst>
                <a:ext uri="{FF2B5EF4-FFF2-40B4-BE49-F238E27FC236}">
                  <a16:creationId xmlns:a16="http://schemas.microsoft.com/office/drawing/2014/main" id="{781585D2-FA00-48C4-AAA7-1242F2B2637D}"/>
                </a:ext>
              </a:extLst>
            </p:cNvPr>
            <p:cNvGrpSpPr>
              <a:grpSpLocks/>
            </p:cNvGrpSpPr>
            <p:nvPr/>
          </p:nvGrpSpPr>
          <p:grpSpPr bwMode="auto">
            <a:xfrm>
              <a:off x="2105" y="12063"/>
              <a:ext cx="15" cy="48"/>
              <a:chOff x="2105" y="12063"/>
              <a:chExt cx="15" cy="48"/>
            </a:xfrm>
          </p:grpSpPr>
          <p:sp>
            <p:nvSpPr>
              <p:cNvPr id="1444" name="Freeform 114">
                <a:extLst>
                  <a:ext uri="{FF2B5EF4-FFF2-40B4-BE49-F238E27FC236}">
                    <a16:creationId xmlns:a16="http://schemas.microsoft.com/office/drawing/2014/main" id="{F4D99D71-04A6-444F-BA89-4BA473D5DC10}"/>
                  </a:ext>
                </a:extLst>
              </p:cNvPr>
              <p:cNvSpPr>
                <a:spLocks/>
              </p:cNvSpPr>
              <p:nvPr/>
            </p:nvSpPr>
            <p:spPr bwMode="auto">
              <a:xfrm>
                <a:off x="2105" y="12063"/>
                <a:ext cx="15" cy="48"/>
              </a:xfrm>
              <a:custGeom>
                <a:avLst/>
                <a:gdLst>
                  <a:gd name="T0" fmla="+- 0 2105 2105"/>
                  <a:gd name="T1" fmla="*/ T0 w 15"/>
                  <a:gd name="T2" fmla="+- 0 12111 12063"/>
                  <a:gd name="T3" fmla="*/ 12111 h 48"/>
                  <a:gd name="T4" fmla="+- 0 2120 2105"/>
                  <a:gd name="T5" fmla="*/ T4 w 15"/>
                  <a:gd name="T6" fmla="+- 0 12111 12063"/>
                  <a:gd name="T7" fmla="*/ 12111 h 48"/>
                  <a:gd name="T8" fmla="+- 0 2120 2105"/>
                  <a:gd name="T9" fmla="*/ T8 w 15"/>
                  <a:gd name="T10" fmla="+- 0 12063 12063"/>
                  <a:gd name="T11" fmla="*/ 12063 h 48"/>
                  <a:gd name="T12" fmla="+- 0 2105 2105"/>
                  <a:gd name="T13" fmla="*/ T12 w 15"/>
                  <a:gd name="T14" fmla="+- 0 12063 12063"/>
                  <a:gd name="T15" fmla="*/ 12063 h 48"/>
                  <a:gd name="T16" fmla="+- 0 2105 2105"/>
                  <a:gd name="T17" fmla="*/ T16 w 15"/>
                  <a:gd name="T18" fmla="+- 0 12111 12063"/>
                  <a:gd name="T19" fmla="*/ 12111 h 48"/>
                </a:gdLst>
                <a:ahLst/>
                <a:cxnLst>
                  <a:cxn ang="0">
                    <a:pos x="T1" y="T3"/>
                  </a:cxn>
                  <a:cxn ang="0">
                    <a:pos x="T5" y="T7"/>
                  </a:cxn>
                  <a:cxn ang="0">
                    <a:pos x="T9" y="T11"/>
                  </a:cxn>
                  <a:cxn ang="0">
                    <a:pos x="T13" y="T15"/>
                  </a:cxn>
                  <a:cxn ang="0">
                    <a:pos x="T17" y="T19"/>
                  </a:cxn>
                </a:cxnLst>
                <a:rect l="0" t="0" r="r" b="b"/>
                <a:pathLst>
                  <a:path w="15" h="48">
                    <a:moveTo>
                      <a:pt x="0" y="48"/>
                    </a:moveTo>
                    <a:lnTo>
                      <a:pt x="15" y="48"/>
                    </a:lnTo>
                    <a:lnTo>
                      <a:pt x="15" y="0"/>
                    </a:lnTo>
                    <a:lnTo>
                      <a:pt x="0" y="0"/>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22" name="Group 115">
              <a:extLst>
                <a:ext uri="{FF2B5EF4-FFF2-40B4-BE49-F238E27FC236}">
                  <a16:creationId xmlns:a16="http://schemas.microsoft.com/office/drawing/2014/main" id="{1799E3D4-C0D0-430E-A399-1F14EE872B60}"/>
                </a:ext>
              </a:extLst>
            </p:cNvPr>
            <p:cNvGrpSpPr>
              <a:grpSpLocks/>
            </p:cNvGrpSpPr>
            <p:nvPr/>
          </p:nvGrpSpPr>
          <p:grpSpPr bwMode="auto">
            <a:xfrm>
              <a:off x="2110" y="12063"/>
              <a:ext cx="10" cy="48"/>
              <a:chOff x="2110" y="12063"/>
              <a:chExt cx="10" cy="48"/>
            </a:xfrm>
          </p:grpSpPr>
          <p:sp>
            <p:nvSpPr>
              <p:cNvPr id="1443" name="Freeform 116">
                <a:extLst>
                  <a:ext uri="{FF2B5EF4-FFF2-40B4-BE49-F238E27FC236}">
                    <a16:creationId xmlns:a16="http://schemas.microsoft.com/office/drawing/2014/main" id="{51EE890C-BF8D-4A38-94E6-F56DC1B16B3F}"/>
                  </a:ext>
                </a:extLst>
              </p:cNvPr>
              <p:cNvSpPr>
                <a:spLocks/>
              </p:cNvSpPr>
              <p:nvPr/>
            </p:nvSpPr>
            <p:spPr bwMode="auto">
              <a:xfrm>
                <a:off x="2110" y="12063"/>
                <a:ext cx="10" cy="48"/>
              </a:xfrm>
              <a:custGeom>
                <a:avLst/>
                <a:gdLst>
                  <a:gd name="T0" fmla="+- 0 2110 2110"/>
                  <a:gd name="T1" fmla="*/ T0 w 10"/>
                  <a:gd name="T2" fmla="+- 0 12111 12063"/>
                  <a:gd name="T3" fmla="*/ 12111 h 48"/>
                  <a:gd name="T4" fmla="+- 0 2120 2110"/>
                  <a:gd name="T5" fmla="*/ T4 w 10"/>
                  <a:gd name="T6" fmla="+- 0 12111 12063"/>
                  <a:gd name="T7" fmla="*/ 12111 h 48"/>
                  <a:gd name="T8" fmla="+- 0 2120 2110"/>
                  <a:gd name="T9" fmla="*/ T8 w 10"/>
                  <a:gd name="T10" fmla="+- 0 12063 12063"/>
                  <a:gd name="T11" fmla="*/ 12063 h 48"/>
                  <a:gd name="T12" fmla="+- 0 2110 2110"/>
                  <a:gd name="T13" fmla="*/ T12 w 10"/>
                  <a:gd name="T14" fmla="+- 0 12063 12063"/>
                  <a:gd name="T15" fmla="*/ 12063 h 48"/>
                  <a:gd name="T16" fmla="+- 0 2110 2110"/>
                  <a:gd name="T17" fmla="*/ T16 w 10"/>
                  <a:gd name="T18" fmla="+- 0 12111 12063"/>
                  <a:gd name="T19" fmla="*/ 12111 h 48"/>
                </a:gdLst>
                <a:ahLst/>
                <a:cxnLst>
                  <a:cxn ang="0">
                    <a:pos x="T1" y="T3"/>
                  </a:cxn>
                  <a:cxn ang="0">
                    <a:pos x="T5" y="T7"/>
                  </a:cxn>
                  <a:cxn ang="0">
                    <a:pos x="T9" y="T11"/>
                  </a:cxn>
                  <a:cxn ang="0">
                    <a:pos x="T13" y="T15"/>
                  </a:cxn>
                  <a:cxn ang="0">
                    <a:pos x="T17" y="T19"/>
                  </a:cxn>
                </a:cxnLst>
                <a:rect l="0" t="0" r="r" b="b"/>
                <a:pathLst>
                  <a:path w="10" h="48">
                    <a:moveTo>
                      <a:pt x="0" y="48"/>
                    </a:moveTo>
                    <a:lnTo>
                      <a:pt x="10" y="48"/>
                    </a:lnTo>
                    <a:lnTo>
                      <a:pt x="10" y="0"/>
                    </a:lnTo>
                    <a:lnTo>
                      <a:pt x="0" y="0"/>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23" name="Group 117">
              <a:extLst>
                <a:ext uri="{FF2B5EF4-FFF2-40B4-BE49-F238E27FC236}">
                  <a16:creationId xmlns:a16="http://schemas.microsoft.com/office/drawing/2014/main" id="{7529B7A8-6CBD-46A0-B6F5-0F8955BE98B6}"/>
                </a:ext>
              </a:extLst>
            </p:cNvPr>
            <p:cNvGrpSpPr>
              <a:grpSpLocks/>
            </p:cNvGrpSpPr>
            <p:nvPr/>
          </p:nvGrpSpPr>
          <p:grpSpPr bwMode="auto">
            <a:xfrm>
              <a:off x="2110" y="12063"/>
              <a:ext cx="15" cy="48"/>
              <a:chOff x="2110" y="12063"/>
              <a:chExt cx="15" cy="48"/>
            </a:xfrm>
          </p:grpSpPr>
          <p:sp>
            <p:nvSpPr>
              <p:cNvPr id="1442" name="Freeform 118">
                <a:extLst>
                  <a:ext uri="{FF2B5EF4-FFF2-40B4-BE49-F238E27FC236}">
                    <a16:creationId xmlns:a16="http://schemas.microsoft.com/office/drawing/2014/main" id="{1C10F594-CCF2-4930-9236-E1FC80C69BBA}"/>
                  </a:ext>
                </a:extLst>
              </p:cNvPr>
              <p:cNvSpPr>
                <a:spLocks/>
              </p:cNvSpPr>
              <p:nvPr/>
            </p:nvSpPr>
            <p:spPr bwMode="auto">
              <a:xfrm>
                <a:off x="2110" y="12063"/>
                <a:ext cx="15" cy="48"/>
              </a:xfrm>
              <a:custGeom>
                <a:avLst/>
                <a:gdLst>
                  <a:gd name="T0" fmla="+- 0 2110 2110"/>
                  <a:gd name="T1" fmla="*/ T0 w 15"/>
                  <a:gd name="T2" fmla="+- 0 12111 12063"/>
                  <a:gd name="T3" fmla="*/ 12111 h 48"/>
                  <a:gd name="T4" fmla="+- 0 2125 2110"/>
                  <a:gd name="T5" fmla="*/ T4 w 15"/>
                  <a:gd name="T6" fmla="+- 0 12111 12063"/>
                  <a:gd name="T7" fmla="*/ 12111 h 48"/>
                  <a:gd name="T8" fmla="+- 0 2125 2110"/>
                  <a:gd name="T9" fmla="*/ T8 w 15"/>
                  <a:gd name="T10" fmla="+- 0 12063 12063"/>
                  <a:gd name="T11" fmla="*/ 12063 h 48"/>
                  <a:gd name="T12" fmla="+- 0 2110 2110"/>
                  <a:gd name="T13" fmla="*/ T12 w 15"/>
                  <a:gd name="T14" fmla="+- 0 12063 12063"/>
                  <a:gd name="T15" fmla="*/ 12063 h 48"/>
                  <a:gd name="T16" fmla="+- 0 2110 2110"/>
                  <a:gd name="T17" fmla="*/ T16 w 15"/>
                  <a:gd name="T18" fmla="+- 0 12111 12063"/>
                  <a:gd name="T19" fmla="*/ 12111 h 48"/>
                </a:gdLst>
                <a:ahLst/>
                <a:cxnLst>
                  <a:cxn ang="0">
                    <a:pos x="T1" y="T3"/>
                  </a:cxn>
                  <a:cxn ang="0">
                    <a:pos x="T5" y="T7"/>
                  </a:cxn>
                  <a:cxn ang="0">
                    <a:pos x="T9" y="T11"/>
                  </a:cxn>
                  <a:cxn ang="0">
                    <a:pos x="T13" y="T15"/>
                  </a:cxn>
                  <a:cxn ang="0">
                    <a:pos x="T17" y="T19"/>
                  </a:cxn>
                </a:cxnLst>
                <a:rect l="0" t="0" r="r" b="b"/>
                <a:pathLst>
                  <a:path w="15" h="48">
                    <a:moveTo>
                      <a:pt x="0" y="48"/>
                    </a:moveTo>
                    <a:lnTo>
                      <a:pt x="15" y="48"/>
                    </a:lnTo>
                    <a:lnTo>
                      <a:pt x="15" y="0"/>
                    </a:lnTo>
                    <a:lnTo>
                      <a:pt x="0" y="0"/>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24" name="Group 119">
              <a:extLst>
                <a:ext uri="{FF2B5EF4-FFF2-40B4-BE49-F238E27FC236}">
                  <a16:creationId xmlns:a16="http://schemas.microsoft.com/office/drawing/2014/main" id="{26E4242D-12DD-42B4-B444-7AA74FC5203C}"/>
                </a:ext>
              </a:extLst>
            </p:cNvPr>
            <p:cNvGrpSpPr>
              <a:grpSpLocks/>
            </p:cNvGrpSpPr>
            <p:nvPr/>
          </p:nvGrpSpPr>
          <p:grpSpPr bwMode="auto">
            <a:xfrm>
              <a:off x="2115" y="12063"/>
              <a:ext cx="10" cy="43"/>
              <a:chOff x="2115" y="12063"/>
              <a:chExt cx="10" cy="43"/>
            </a:xfrm>
          </p:grpSpPr>
          <p:sp>
            <p:nvSpPr>
              <p:cNvPr id="1441" name="Freeform 120">
                <a:extLst>
                  <a:ext uri="{FF2B5EF4-FFF2-40B4-BE49-F238E27FC236}">
                    <a16:creationId xmlns:a16="http://schemas.microsoft.com/office/drawing/2014/main" id="{688D2E5E-4883-4225-A7C2-A824E35395F5}"/>
                  </a:ext>
                </a:extLst>
              </p:cNvPr>
              <p:cNvSpPr>
                <a:spLocks/>
              </p:cNvSpPr>
              <p:nvPr/>
            </p:nvSpPr>
            <p:spPr bwMode="auto">
              <a:xfrm>
                <a:off x="2115" y="12063"/>
                <a:ext cx="10" cy="43"/>
              </a:xfrm>
              <a:custGeom>
                <a:avLst/>
                <a:gdLst>
                  <a:gd name="T0" fmla="+- 0 2115 2115"/>
                  <a:gd name="T1" fmla="*/ T0 w 10"/>
                  <a:gd name="T2" fmla="+- 0 12106 12063"/>
                  <a:gd name="T3" fmla="*/ 12106 h 43"/>
                  <a:gd name="T4" fmla="+- 0 2125 2115"/>
                  <a:gd name="T5" fmla="*/ T4 w 10"/>
                  <a:gd name="T6" fmla="+- 0 12106 12063"/>
                  <a:gd name="T7" fmla="*/ 12106 h 43"/>
                  <a:gd name="T8" fmla="+- 0 2125 2115"/>
                  <a:gd name="T9" fmla="*/ T8 w 10"/>
                  <a:gd name="T10" fmla="+- 0 12063 12063"/>
                  <a:gd name="T11" fmla="*/ 12063 h 43"/>
                  <a:gd name="T12" fmla="+- 0 2115 2115"/>
                  <a:gd name="T13" fmla="*/ T12 w 10"/>
                  <a:gd name="T14" fmla="+- 0 12063 12063"/>
                  <a:gd name="T15" fmla="*/ 12063 h 43"/>
                  <a:gd name="T16" fmla="+- 0 2115 2115"/>
                  <a:gd name="T17" fmla="*/ T16 w 10"/>
                  <a:gd name="T18" fmla="+- 0 12106 12063"/>
                  <a:gd name="T19" fmla="*/ 12106 h 43"/>
                </a:gdLst>
                <a:ahLst/>
                <a:cxnLst>
                  <a:cxn ang="0">
                    <a:pos x="T1" y="T3"/>
                  </a:cxn>
                  <a:cxn ang="0">
                    <a:pos x="T5" y="T7"/>
                  </a:cxn>
                  <a:cxn ang="0">
                    <a:pos x="T9" y="T11"/>
                  </a:cxn>
                  <a:cxn ang="0">
                    <a:pos x="T13" y="T15"/>
                  </a:cxn>
                  <a:cxn ang="0">
                    <a:pos x="T17" y="T19"/>
                  </a:cxn>
                </a:cxnLst>
                <a:rect l="0" t="0" r="r" b="b"/>
                <a:pathLst>
                  <a:path w="10" h="43">
                    <a:moveTo>
                      <a:pt x="0" y="43"/>
                    </a:moveTo>
                    <a:lnTo>
                      <a:pt x="10" y="43"/>
                    </a:lnTo>
                    <a:lnTo>
                      <a:pt x="10" y="0"/>
                    </a:lnTo>
                    <a:lnTo>
                      <a:pt x="0" y="0"/>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25" name="Group 121">
              <a:extLst>
                <a:ext uri="{FF2B5EF4-FFF2-40B4-BE49-F238E27FC236}">
                  <a16:creationId xmlns:a16="http://schemas.microsoft.com/office/drawing/2014/main" id="{61AE5836-7F90-49D3-A8A4-E50736C1BB08}"/>
                </a:ext>
              </a:extLst>
            </p:cNvPr>
            <p:cNvGrpSpPr>
              <a:grpSpLocks/>
            </p:cNvGrpSpPr>
            <p:nvPr/>
          </p:nvGrpSpPr>
          <p:grpSpPr bwMode="auto">
            <a:xfrm>
              <a:off x="2115" y="12068"/>
              <a:ext cx="15" cy="39"/>
              <a:chOff x="2115" y="12068"/>
              <a:chExt cx="15" cy="39"/>
            </a:xfrm>
          </p:grpSpPr>
          <p:sp>
            <p:nvSpPr>
              <p:cNvPr id="1440" name="Freeform 122">
                <a:extLst>
                  <a:ext uri="{FF2B5EF4-FFF2-40B4-BE49-F238E27FC236}">
                    <a16:creationId xmlns:a16="http://schemas.microsoft.com/office/drawing/2014/main" id="{4B645961-5916-416F-8E70-EBEB20653B0B}"/>
                  </a:ext>
                </a:extLst>
              </p:cNvPr>
              <p:cNvSpPr>
                <a:spLocks/>
              </p:cNvSpPr>
              <p:nvPr/>
            </p:nvSpPr>
            <p:spPr bwMode="auto">
              <a:xfrm>
                <a:off x="2115" y="12068"/>
                <a:ext cx="15" cy="39"/>
              </a:xfrm>
              <a:custGeom>
                <a:avLst/>
                <a:gdLst>
                  <a:gd name="T0" fmla="+- 0 2115 2115"/>
                  <a:gd name="T1" fmla="*/ T0 w 15"/>
                  <a:gd name="T2" fmla="+- 0 12106 12068"/>
                  <a:gd name="T3" fmla="*/ 12106 h 39"/>
                  <a:gd name="T4" fmla="+- 0 2130 2115"/>
                  <a:gd name="T5" fmla="*/ T4 w 15"/>
                  <a:gd name="T6" fmla="+- 0 12106 12068"/>
                  <a:gd name="T7" fmla="*/ 12106 h 39"/>
                  <a:gd name="T8" fmla="+- 0 2130 2115"/>
                  <a:gd name="T9" fmla="*/ T8 w 15"/>
                  <a:gd name="T10" fmla="+- 0 12068 12068"/>
                  <a:gd name="T11" fmla="*/ 12068 h 39"/>
                  <a:gd name="T12" fmla="+- 0 2115 2115"/>
                  <a:gd name="T13" fmla="*/ T12 w 15"/>
                  <a:gd name="T14" fmla="+- 0 12068 12068"/>
                  <a:gd name="T15" fmla="*/ 12068 h 39"/>
                  <a:gd name="T16" fmla="+- 0 2115 2115"/>
                  <a:gd name="T17" fmla="*/ T16 w 15"/>
                  <a:gd name="T18" fmla="+- 0 12106 12068"/>
                  <a:gd name="T19" fmla="*/ 12106 h 39"/>
                </a:gdLst>
                <a:ahLst/>
                <a:cxnLst>
                  <a:cxn ang="0">
                    <a:pos x="T1" y="T3"/>
                  </a:cxn>
                  <a:cxn ang="0">
                    <a:pos x="T5" y="T7"/>
                  </a:cxn>
                  <a:cxn ang="0">
                    <a:pos x="T9" y="T11"/>
                  </a:cxn>
                  <a:cxn ang="0">
                    <a:pos x="T13" y="T15"/>
                  </a:cxn>
                  <a:cxn ang="0">
                    <a:pos x="T17" y="T19"/>
                  </a:cxn>
                </a:cxnLst>
                <a:rect l="0" t="0" r="r" b="b"/>
                <a:pathLst>
                  <a:path w="15" h="39">
                    <a:moveTo>
                      <a:pt x="0" y="38"/>
                    </a:moveTo>
                    <a:lnTo>
                      <a:pt x="15" y="38"/>
                    </a:lnTo>
                    <a:lnTo>
                      <a:pt x="15" y="0"/>
                    </a:lnTo>
                    <a:lnTo>
                      <a:pt x="0" y="0"/>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26" name="Group 123">
              <a:extLst>
                <a:ext uri="{FF2B5EF4-FFF2-40B4-BE49-F238E27FC236}">
                  <a16:creationId xmlns:a16="http://schemas.microsoft.com/office/drawing/2014/main" id="{CD22CCB8-7DD9-4E5F-8F4F-170542C097DA}"/>
                </a:ext>
              </a:extLst>
            </p:cNvPr>
            <p:cNvGrpSpPr>
              <a:grpSpLocks/>
            </p:cNvGrpSpPr>
            <p:nvPr/>
          </p:nvGrpSpPr>
          <p:grpSpPr bwMode="auto">
            <a:xfrm>
              <a:off x="2178" y="12333"/>
              <a:ext cx="154" cy="53"/>
              <a:chOff x="2178" y="12333"/>
              <a:chExt cx="154" cy="53"/>
            </a:xfrm>
          </p:grpSpPr>
          <p:sp>
            <p:nvSpPr>
              <p:cNvPr id="1439" name="Freeform 124">
                <a:extLst>
                  <a:ext uri="{FF2B5EF4-FFF2-40B4-BE49-F238E27FC236}">
                    <a16:creationId xmlns:a16="http://schemas.microsoft.com/office/drawing/2014/main" id="{6DD486D5-2731-4CBA-82A3-357FA24DB689}"/>
                  </a:ext>
                </a:extLst>
              </p:cNvPr>
              <p:cNvSpPr>
                <a:spLocks/>
              </p:cNvSpPr>
              <p:nvPr/>
            </p:nvSpPr>
            <p:spPr bwMode="auto">
              <a:xfrm>
                <a:off x="2178" y="12333"/>
                <a:ext cx="154" cy="53"/>
              </a:xfrm>
              <a:custGeom>
                <a:avLst/>
                <a:gdLst>
                  <a:gd name="T0" fmla="+- 0 2332 2178"/>
                  <a:gd name="T1" fmla="*/ T0 w 154"/>
                  <a:gd name="T2" fmla="+- 0 12386 12333"/>
                  <a:gd name="T3" fmla="*/ 12386 h 53"/>
                  <a:gd name="T4" fmla="+- 0 2178 2178"/>
                  <a:gd name="T5" fmla="*/ T4 w 154"/>
                  <a:gd name="T6" fmla="+- 0 12357 12333"/>
                  <a:gd name="T7" fmla="*/ 12357 h 53"/>
                  <a:gd name="T8" fmla="+- 0 2332 2178"/>
                  <a:gd name="T9" fmla="*/ T8 w 154"/>
                  <a:gd name="T10" fmla="+- 0 12333 12333"/>
                  <a:gd name="T11" fmla="*/ 12333 h 53"/>
                  <a:gd name="T12" fmla="+- 0 2332 2178"/>
                  <a:gd name="T13" fmla="*/ T12 w 154"/>
                  <a:gd name="T14" fmla="+- 0 12386 12333"/>
                  <a:gd name="T15" fmla="*/ 12386 h 53"/>
                </a:gdLst>
                <a:ahLst/>
                <a:cxnLst>
                  <a:cxn ang="0">
                    <a:pos x="T1" y="T3"/>
                  </a:cxn>
                  <a:cxn ang="0">
                    <a:pos x="T5" y="T7"/>
                  </a:cxn>
                  <a:cxn ang="0">
                    <a:pos x="T9" y="T11"/>
                  </a:cxn>
                  <a:cxn ang="0">
                    <a:pos x="T13" y="T15"/>
                  </a:cxn>
                </a:cxnLst>
                <a:rect l="0" t="0" r="r" b="b"/>
                <a:pathLst>
                  <a:path w="154" h="53">
                    <a:moveTo>
                      <a:pt x="154" y="53"/>
                    </a:moveTo>
                    <a:lnTo>
                      <a:pt x="0" y="24"/>
                    </a:lnTo>
                    <a:lnTo>
                      <a:pt x="154" y="0"/>
                    </a:lnTo>
                    <a:lnTo>
                      <a:pt x="154" y="53"/>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27" name="Group 125">
              <a:extLst>
                <a:ext uri="{FF2B5EF4-FFF2-40B4-BE49-F238E27FC236}">
                  <a16:creationId xmlns:a16="http://schemas.microsoft.com/office/drawing/2014/main" id="{9D62B7AF-87C9-40A3-9952-11F3E90FB66C}"/>
                </a:ext>
              </a:extLst>
            </p:cNvPr>
            <p:cNvGrpSpPr>
              <a:grpSpLocks/>
            </p:cNvGrpSpPr>
            <p:nvPr/>
          </p:nvGrpSpPr>
          <p:grpSpPr bwMode="auto">
            <a:xfrm>
              <a:off x="1885" y="11132"/>
              <a:ext cx="587" cy="587"/>
              <a:chOff x="1885" y="11132"/>
              <a:chExt cx="587" cy="587"/>
            </a:xfrm>
          </p:grpSpPr>
          <p:sp>
            <p:nvSpPr>
              <p:cNvPr id="1438" name="Freeform 126">
                <a:extLst>
                  <a:ext uri="{FF2B5EF4-FFF2-40B4-BE49-F238E27FC236}">
                    <a16:creationId xmlns:a16="http://schemas.microsoft.com/office/drawing/2014/main" id="{92C557B4-B501-4721-AA5E-0ED83EE41BBC}"/>
                  </a:ext>
                </a:extLst>
              </p:cNvPr>
              <p:cNvSpPr>
                <a:spLocks/>
              </p:cNvSpPr>
              <p:nvPr/>
            </p:nvSpPr>
            <p:spPr bwMode="auto">
              <a:xfrm>
                <a:off x="1885" y="11132"/>
                <a:ext cx="587" cy="587"/>
              </a:xfrm>
              <a:custGeom>
                <a:avLst/>
                <a:gdLst>
                  <a:gd name="T0" fmla="+- 0 1885 1885"/>
                  <a:gd name="T1" fmla="*/ T0 w 587"/>
                  <a:gd name="T2" fmla="+- 0 11425 11132"/>
                  <a:gd name="T3" fmla="*/ 11425 h 587"/>
                  <a:gd name="T4" fmla="+- 0 1894 1885"/>
                  <a:gd name="T5" fmla="*/ T4 w 587"/>
                  <a:gd name="T6" fmla="+- 0 11496 11132"/>
                  <a:gd name="T7" fmla="*/ 11496 h 587"/>
                  <a:gd name="T8" fmla="+- 0 1918 1885"/>
                  <a:gd name="T9" fmla="*/ T8 w 587"/>
                  <a:gd name="T10" fmla="+- 0 11560 11132"/>
                  <a:gd name="T11" fmla="*/ 11560 h 587"/>
                  <a:gd name="T12" fmla="+- 0 1956 1885"/>
                  <a:gd name="T13" fmla="*/ T12 w 587"/>
                  <a:gd name="T14" fmla="+- 0 11616 11132"/>
                  <a:gd name="T15" fmla="*/ 11616 h 587"/>
                  <a:gd name="T16" fmla="+- 0 2005 1885"/>
                  <a:gd name="T17" fmla="*/ T16 w 587"/>
                  <a:gd name="T18" fmla="+- 0 11662 11132"/>
                  <a:gd name="T19" fmla="*/ 11662 h 587"/>
                  <a:gd name="T20" fmla="+- 0 2065 1885"/>
                  <a:gd name="T21" fmla="*/ T20 w 587"/>
                  <a:gd name="T22" fmla="+- 0 11696 11132"/>
                  <a:gd name="T23" fmla="*/ 11696 h 587"/>
                  <a:gd name="T24" fmla="+- 0 2131 1885"/>
                  <a:gd name="T25" fmla="*/ T24 w 587"/>
                  <a:gd name="T26" fmla="+- 0 11715 11132"/>
                  <a:gd name="T27" fmla="*/ 11715 h 587"/>
                  <a:gd name="T28" fmla="+- 0 2179 1885"/>
                  <a:gd name="T29" fmla="*/ T28 w 587"/>
                  <a:gd name="T30" fmla="+- 0 11719 11132"/>
                  <a:gd name="T31" fmla="*/ 11719 h 587"/>
                  <a:gd name="T32" fmla="+- 0 2203 1885"/>
                  <a:gd name="T33" fmla="*/ T32 w 587"/>
                  <a:gd name="T34" fmla="+- 0 11718 11132"/>
                  <a:gd name="T35" fmla="*/ 11718 h 587"/>
                  <a:gd name="T36" fmla="+- 0 2271 1885"/>
                  <a:gd name="T37" fmla="*/ T36 w 587"/>
                  <a:gd name="T38" fmla="+- 0 11704 11132"/>
                  <a:gd name="T39" fmla="*/ 11704 h 587"/>
                  <a:gd name="T40" fmla="+- 0 2333 1885"/>
                  <a:gd name="T41" fmla="*/ T40 w 587"/>
                  <a:gd name="T42" fmla="+- 0 11675 11132"/>
                  <a:gd name="T43" fmla="*/ 11675 h 587"/>
                  <a:gd name="T44" fmla="+- 0 2386 1885"/>
                  <a:gd name="T45" fmla="*/ T44 w 587"/>
                  <a:gd name="T46" fmla="+- 0 11633 11132"/>
                  <a:gd name="T47" fmla="*/ 11633 h 587"/>
                  <a:gd name="T48" fmla="+- 0 2428 1885"/>
                  <a:gd name="T49" fmla="*/ T48 w 587"/>
                  <a:gd name="T50" fmla="+- 0 11580 11132"/>
                  <a:gd name="T51" fmla="*/ 11580 h 587"/>
                  <a:gd name="T52" fmla="+- 0 2457 1885"/>
                  <a:gd name="T53" fmla="*/ T52 w 587"/>
                  <a:gd name="T54" fmla="+- 0 11518 11132"/>
                  <a:gd name="T55" fmla="*/ 11518 h 587"/>
                  <a:gd name="T56" fmla="+- 0 2471 1885"/>
                  <a:gd name="T57" fmla="*/ T56 w 587"/>
                  <a:gd name="T58" fmla="+- 0 11449 11132"/>
                  <a:gd name="T59" fmla="*/ 11449 h 587"/>
                  <a:gd name="T60" fmla="+- 0 2472 1885"/>
                  <a:gd name="T61" fmla="*/ T60 w 587"/>
                  <a:gd name="T62" fmla="+- 0 11425 11132"/>
                  <a:gd name="T63" fmla="*/ 11425 h 587"/>
                  <a:gd name="T64" fmla="+- 0 2471 1885"/>
                  <a:gd name="T65" fmla="*/ T64 w 587"/>
                  <a:gd name="T66" fmla="+- 0 11401 11132"/>
                  <a:gd name="T67" fmla="*/ 11401 h 587"/>
                  <a:gd name="T68" fmla="+- 0 2457 1885"/>
                  <a:gd name="T69" fmla="*/ T68 w 587"/>
                  <a:gd name="T70" fmla="+- 0 11332 11132"/>
                  <a:gd name="T71" fmla="*/ 11332 h 587"/>
                  <a:gd name="T72" fmla="+- 0 2428 1885"/>
                  <a:gd name="T73" fmla="*/ T72 w 587"/>
                  <a:gd name="T74" fmla="+- 0 11271 11132"/>
                  <a:gd name="T75" fmla="*/ 11271 h 587"/>
                  <a:gd name="T76" fmla="+- 0 2386 1885"/>
                  <a:gd name="T77" fmla="*/ T76 w 587"/>
                  <a:gd name="T78" fmla="+- 0 11218 11132"/>
                  <a:gd name="T79" fmla="*/ 11218 h 587"/>
                  <a:gd name="T80" fmla="+- 0 2333 1885"/>
                  <a:gd name="T81" fmla="*/ T80 w 587"/>
                  <a:gd name="T82" fmla="+- 0 11176 11132"/>
                  <a:gd name="T83" fmla="*/ 11176 h 587"/>
                  <a:gd name="T84" fmla="+- 0 2271 1885"/>
                  <a:gd name="T85" fmla="*/ T84 w 587"/>
                  <a:gd name="T86" fmla="+- 0 11147 11132"/>
                  <a:gd name="T87" fmla="*/ 11147 h 587"/>
                  <a:gd name="T88" fmla="+- 0 2203 1885"/>
                  <a:gd name="T89" fmla="*/ T88 w 587"/>
                  <a:gd name="T90" fmla="+- 0 11133 11132"/>
                  <a:gd name="T91" fmla="*/ 11133 h 587"/>
                  <a:gd name="T92" fmla="+- 0 2179 1885"/>
                  <a:gd name="T93" fmla="*/ T92 w 587"/>
                  <a:gd name="T94" fmla="+- 0 11132 11132"/>
                  <a:gd name="T95" fmla="*/ 11132 h 587"/>
                  <a:gd name="T96" fmla="+- 0 2155 1885"/>
                  <a:gd name="T97" fmla="*/ T96 w 587"/>
                  <a:gd name="T98" fmla="+- 0 11133 11132"/>
                  <a:gd name="T99" fmla="*/ 11133 h 587"/>
                  <a:gd name="T100" fmla="+- 0 2086 1885"/>
                  <a:gd name="T101" fmla="*/ T100 w 587"/>
                  <a:gd name="T102" fmla="+- 0 11147 11132"/>
                  <a:gd name="T103" fmla="*/ 11147 h 587"/>
                  <a:gd name="T104" fmla="+- 0 2024 1885"/>
                  <a:gd name="T105" fmla="*/ T104 w 587"/>
                  <a:gd name="T106" fmla="+- 0 11176 11132"/>
                  <a:gd name="T107" fmla="*/ 11176 h 587"/>
                  <a:gd name="T108" fmla="+- 0 1971 1885"/>
                  <a:gd name="T109" fmla="*/ T108 w 587"/>
                  <a:gd name="T110" fmla="+- 0 11218 11132"/>
                  <a:gd name="T111" fmla="*/ 11218 h 587"/>
                  <a:gd name="T112" fmla="+- 0 1929 1885"/>
                  <a:gd name="T113" fmla="*/ T112 w 587"/>
                  <a:gd name="T114" fmla="+- 0 11271 11132"/>
                  <a:gd name="T115" fmla="*/ 11271 h 587"/>
                  <a:gd name="T116" fmla="+- 0 1900 1885"/>
                  <a:gd name="T117" fmla="*/ T116 w 587"/>
                  <a:gd name="T118" fmla="+- 0 11332 11132"/>
                  <a:gd name="T119" fmla="*/ 11332 h 587"/>
                  <a:gd name="T120" fmla="+- 0 1886 1885"/>
                  <a:gd name="T121" fmla="*/ T120 w 587"/>
                  <a:gd name="T122" fmla="+- 0 11401 11132"/>
                  <a:gd name="T123" fmla="*/ 11401 h 587"/>
                  <a:gd name="T124" fmla="+- 0 1885 1885"/>
                  <a:gd name="T125" fmla="*/ T124 w 587"/>
                  <a:gd name="T126" fmla="+- 0 11425 11132"/>
                  <a:gd name="T127" fmla="*/ 11425 h 58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587" h="587">
                    <a:moveTo>
                      <a:pt x="0" y="293"/>
                    </a:moveTo>
                    <a:lnTo>
                      <a:pt x="9" y="364"/>
                    </a:lnTo>
                    <a:lnTo>
                      <a:pt x="33" y="428"/>
                    </a:lnTo>
                    <a:lnTo>
                      <a:pt x="71" y="484"/>
                    </a:lnTo>
                    <a:lnTo>
                      <a:pt x="120" y="530"/>
                    </a:lnTo>
                    <a:lnTo>
                      <a:pt x="180" y="564"/>
                    </a:lnTo>
                    <a:lnTo>
                      <a:pt x="246" y="583"/>
                    </a:lnTo>
                    <a:lnTo>
                      <a:pt x="294" y="587"/>
                    </a:lnTo>
                    <a:lnTo>
                      <a:pt x="318" y="586"/>
                    </a:lnTo>
                    <a:lnTo>
                      <a:pt x="386" y="572"/>
                    </a:lnTo>
                    <a:lnTo>
                      <a:pt x="448" y="543"/>
                    </a:lnTo>
                    <a:lnTo>
                      <a:pt x="501" y="501"/>
                    </a:lnTo>
                    <a:lnTo>
                      <a:pt x="543" y="448"/>
                    </a:lnTo>
                    <a:lnTo>
                      <a:pt x="572" y="386"/>
                    </a:lnTo>
                    <a:lnTo>
                      <a:pt x="586" y="317"/>
                    </a:lnTo>
                    <a:lnTo>
                      <a:pt x="587" y="293"/>
                    </a:lnTo>
                    <a:lnTo>
                      <a:pt x="586" y="269"/>
                    </a:lnTo>
                    <a:lnTo>
                      <a:pt x="572" y="200"/>
                    </a:lnTo>
                    <a:lnTo>
                      <a:pt x="543" y="139"/>
                    </a:lnTo>
                    <a:lnTo>
                      <a:pt x="501" y="86"/>
                    </a:lnTo>
                    <a:lnTo>
                      <a:pt x="448" y="44"/>
                    </a:lnTo>
                    <a:lnTo>
                      <a:pt x="386" y="15"/>
                    </a:lnTo>
                    <a:lnTo>
                      <a:pt x="318" y="1"/>
                    </a:lnTo>
                    <a:lnTo>
                      <a:pt x="294" y="0"/>
                    </a:lnTo>
                    <a:lnTo>
                      <a:pt x="270" y="1"/>
                    </a:lnTo>
                    <a:lnTo>
                      <a:pt x="201" y="15"/>
                    </a:lnTo>
                    <a:lnTo>
                      <a:pt x="139" y="44"/>
                    </a:lnTo>
                    <a:lnTo>
                      <a:pt x="86" y="86"/>
                    </a:lnTo>
                    <a:lnTo>
                      <a:pt x="44" y="139"/>
                    </a:lnTo>
                    <a:lnTo>
                      <a:pt x="15" y="200"/>
                    </a:lnTo>
                    <a:lnTo>
                      <a:pt x="1" y="269"/>
                    </a:lnTo>
                    <a:lnTo>
                      <a:pt x="0" y="293"/>
                    </a:lnTo>
                    <a:close/>
                  </a:path>
                </a:pathLst>
              </a:custGeom>
              <a:noFill/>
              <a:ln w="400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28" name="Group 127">
              <a:extLst>
                <a:ext uri="{FF2B5EF4-FFF2-40B4-BE49-F238E27FC236}">
                  <a16:creationId xmlns:a16="http://schemas.microsoft.com/office/drawing/2014/main" id="{B7975F01-1C02-4C2D-A8BE-E530128A2E18}"/>
                </a:ext>
              </a:extLst>
            </p:cNvPr>
            <p:cNvGrpSpPr>
              <a:grpSpLocks/>
            </p:cNvGrpSpPr>
            <p:nvPr/>
          </p:nvGrpSpPr>
          <p:grpSpPr bwMode="auto">
            <a:xfrm>
              <a:off x="2178" y="11952"/>
              <a:ext cx="2" cy="2"/>
              <a:chOff x="2178" y="11952"/>
              <a:chExt cx="2" cy="2"/>
            </a:xfrm>
          </p:grpSpPr>
          <p:sp>
            <p:nvSpPr>
              <p:cNvPr id="1437" name="Freeform 128">
                <a:extLst>
                  <a:ext uri="{FF2B5EF4-FFF2-40B4-BE49-F238E27FC236}">
                    <a16:creationId xmlns:a16="http://schemas.microsoft.com/office/drawing/2014/main" id="{F28BAF2D-6BAB-4B60-8804-A086D5C70576}"/>
                  </a:ext>
                </a:extLst>
              </p:cNvPr>
              <p:cNvSpPr>
                <a:spLocks/>
              </p:cNvSpPr>
              <p:nvPr/>
            </p:nvSpPr>
            <p:spPr bwMode="auto">
              <a:xfrm>
                <a:off x="2178" y="11952"/>
                <a:ext cx="2" cy="2"/>
              </a:xfrm>
              <a:custGeom>
                <a:avLst/>
                <a:gdLst/>
                <a:ahLst/>
                <a:cxnLst>
                  <a:cxn ang="0">
                    <a:pos x="0" y="0"/>
                  </a:cxn>
                  <a:cxn ang="0">
                    <a:pos x="0" y="0"/>
                  </a:cxn>
                </a:cxnLst>
                <a:rect l="0" t="0" r="r" b="b"/>
                <a:pathLst>
                  <a:path>
                    <a:moveTo>
                      <a:pt x="0" y="0"/>
                    </a:move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29" name="Group 129">
              <a:extLst>
                <a:ext uri="{FF2B5EF4-FFF2-40B4-BE49-F238E27FC236}">
                  <a16:creationId xmlns:a16="http://schemas.microsoft.com/office/drawing/2014/main" id="{93511D3B-A415-4C93-B443-E88B09A91798}"/>
                </a:ext>
              </a:extLst>
            </p:cNvPr>
            <p:cNvGrpSpPr>
              <a:grpSpLocks/>
            </p:cNvGrpSpPr>
            <p:nvPr/>
          </p:nvGrpSpPr>
          <p:grpSpPr bwMode="auto">
            <a:xfrm>
              <a:off x="1658" y="10904"/>
              <a:ext cx="1041" cy="1041"/>
              <a:chOff x="1658" y="10904"/>
              <a:chExt cx="1041" cy="1041"/>
            </a:xfrm>
          </p:grpSpPr>
          <p:sp>
            <p:nvSpPr>
              <p:cNvPr id="1436" name="Freeform 130">
                <a:extLst>
                  <a:ext uri="{FF2B5EF4-FFF2-40B4-BE49-F238E27FC236}">
                    <a16:creationId xmlns:a16="http://schemas.microsoft.com/office/drawing/2014/main" id="{E72C3E43-74A2-42B6-B8E7-8C22394DF2FC}"/>
                  </a:ext>
                </a:extLst>
              </p:cNvPr>
              <p:cNvSpPr>
                <a:spLocks/>
              </p:cNvSpPr>
              <p:nvPr/>
            </p:nvSpPr>
            <p:spPr bwMode="auto">
              <a:xfrm>
                <a:off x="1658" y="10904"/>
                <a:ext cx="1041" cy="1041"/>
              </a:xfrm>
              <a:custGeom>
                <a:avLst/>
                <a:gdLst>
                  <a:gd name="T0" fmla="+- 0 1658 1658"/>
                  <a:gd name="T1" fmla="*/ T0 w 1041"/>
                  <a:gd name="T2" fmla="+- 0 11425 10904"/>
                  <a:gd name="T3" fmla="*/ 11425 h 1041"/>
                  <a:gd name="T4" fmla="+- 0 1665 1658"/>
                  <a:gd name="T5" fmla="*/ T4 w 1041"/>
                  <a:gd name="T6" fmla="+- 0 11510 10904"/>
                  <a:gd name="T7" fmla="*/ 11510 h 1041"/>
                  <a:gd name="T8" fmla="+- 0 1685 1658"/>
                  <a:gd name="T9" fmla="*/ T8 w 1041"/>
                  <a:gd name="T10" fmla="+- 0 11590 10904"/>
                  <a:gd name="T11" fmla="*/ 11590 h 1041"/>
                  <a:gd name="T12" fmla="+- 0 1716 1658"/>
                  <a:gd name="T13" fmla="*/ T12 w 1041"/>
                  <a:gd name="T14" fmla="+- 0 11664 10904"/>
                  <a:gd name="T15" fmla="*/ 11664 h 1041"/>
                  <a:gd name="T16" fmla="+- 0 1759 1658"/>
                  <a:gd name="T17" fmla="*/ T16 w 1041"/>
                  <a:gd name="T18" fmla="+- 0 11733 10904"/>
                  <a:gd name="T19" fmla="*/ 11733 h 1041"/>
                  <a:gd name="T20" fmla="+- 0 1811 1658"/>
                  <a:gd name="T21" fmla="*/ T20 w 1041"/>
                  <a:gd name="T22" fmla="+- 0 11793 10904"/>
                  <a:gd name="T23" fmla="*/ 11793 h 1041"/>
                  <a:gd name="T24" fmla="+- 0 1871 1658"/>
                  <a:gd name="T25" fmla="*/ T24 w 1041"/>
                  <a:gd name="T26" fmla="+- 0 11845 10904"/>
                  <a:gd name="T27" fmla="*/ 11845 h 1041"/>
                  <a:gd name="T28" fmla="+- 0 1940 1658"/>
                  <a:gd name="T29" fmla="*/ T28 w 1041"/>
                  <a:gd name="T30" fmla="+- 0 11888 10904"/>
                  <a:gd name="T31" fmla="*/ 11888 h 1041"/>
                  <a:gd name="T32" fmla="+- 0 2014 1658"/>
                  <a:gd name="T33" fmla="*/ T32 w 1041"/>
                  <a:gd name="T34" fmla="+- 0 11919 10904"/>
                  <a:gd name="T35" fmla="*/ 11919 h 1041"/>
                  <a:gd name="T36" fmla="+- 0 2094 1658"/>
                  <a:gd name="T37" fmla="*/ T36 w 1041"/>
                  <a:gd name="T38" fmla="+- 0 11939 10904"/>
                  <a:gd name="T39" fmla="*/ 11939 h 1041"/>
                  <a:gd name="T40" fmla="+- 0 2179 1658"/>
                  <a:gd name="T41" fmla="*/ T40 w 1041"/>
                  <a:gd name="T42" fmla="+- 0 11946 10904"/>
                  <a:gd name="T43" fmla="*/ 11946 h 1041"/>
                  <a:gd name="T44" fmla="+- 0 2221 1658"/>
                  <a:gd name="T45" fmla="*/ T44 w 1041"/>
                  <a:gd name="T46" fmla="+- 0 11944 10904"/>
                  <a:gd name="T47" fmla="*/ 11944 h 1041"/>
                  <a:gd name="T48" fmla="+- 0 2304 1658"/>
                  <a:gd name="T49" fmla="*/ T48 w 1041"/>
                  <a:gd name="T50" fmla="+- 0 11931 10904"/>
                  <a:gd name="T51" fmla="*/ 11931 h 1041"/>
                  <a:gd name="T52" fmla="+- 0 2381 1658"/>
                  <a:gd name="T53" fmla="*/ T52 w 1041"/>
                  <a:gd name="T54" fmla="+- 0 11905 10904"/>
                  <a:gd name="T55" fmla="*/ 11905 h 1041"/>
                  <a:gd name="T56" fmla="+- 0 2453 1658"/>
                  <a:gd name="T57" fmla="*/ T56 w 1041"/>
                  <a:gd name="T58" fmla="+- 0 11868 10904"/>
                  <a:gd name="T59" fmla="*/ 11868 h 1041"/>
                  <a:gd name="T60" fmla="+- 0 2517 1658"/>
                  <a:gd name="T61" fmla="*/ T60 w 1041"/>
                  <a:gd name="T62" fmla="+- 0 11820 10904"/>
                  <a:gd name="T63" fmla="*/ 11820 h 1041"/>
                  <a:gd name="T64" fmla="+- 0 2574 1658"/>
                  <a:gd name="T65" fmla="*/ T64 w 1041"/>
                  <a:gd name="T66" fmla="+- 0 11764 10904"/>
                  <a:gd name="T67" fmla="*/ 11764 h 1041"/>
                  <a:gd name="T68" fmla="+- 0 2621 1658"/>
                  <a:gd name="T69" fmla="*/ T68 w 1041"/>
                  <a:gd name="T70" fmla="+- 0 11699 10904"/>
                  <a:gd name="T71" fmla="*/ 11699 h 1041"/>
                  <a:gd name="T72" fmla="+- 0 2658 1658"/>
                  <a:gd name="T73" fmla="*/ T72 w 1041"/>
                  <a:gd name="T74" fmla="+- 0 11628 10904"/>
                  <a:gd name="T75" fmla="*/ 11628 h 1041"/>
                  <a:gd name="T76" fmla="+- 0 2684 1658"/>
                  <a:gd name="T77" fmla="*/ T76 w 1041"/>
                  <a:gd name="T78" fmla="+- 0 11550 10904"/>
                  <a:gd name="T79" fmla="*/ 11550 h 1041"/>
                  <a:gd name="T80" fmla="+- 0 2697 1658"/>
                  <a:gd name="T81" fmla="*/ T80 w 1041"/>
                  <a:gd name="T82" fmla="+- 0 11468 10904"/>
                  <a:gd name="T83" fmla="*/ 11468 h 1041"/>
                  <a:gd name="T84" fmla="+- 0 2699 1658"/>
                  <a:gd name="T85" fmla="*/ T84 w 1041"/>
                  <a:gd name="T86" fmla="+- 0 11425 10904"/>
                  <a:gd name="T87" fmla="*/ 11425 h 1041"/>
                  <a:gd name="T88" fmla="+- 0 2697 1658"/>
                  <a:gd name="T89" fmla="*/ T88 w 1041"/>
                  <a:gd name="T90" fmla="+- 0 11382 10904"/>
                  <a:gd name="T91" fmla="*/ 11382 h 1041"/>
                  <a:gd name="T92" fmla="+- 0 2684 1658"/>
                  <a:gd name="T93" fmla="*/ T92 w 1041"/>
                  <a:gd name="T94" fmla="+- 0 11300 10904"/>
                  <a:gd name="T95" fmla="*/ 11300 h 1041"/>
                  <a:gd name="T96" fmla="+- 0 2658 1658"/>
                  <a:gd name="T97" fmla="*/ T96 w 1041"/>
                  <a:gd name="T98" fmla="+- 0 11222 10904"/>
                  <a:gd name="T99" fmla="*/ 11222 h 1041"/>
                  <a:gd name="T100" fmla="+- 0 2621 1658"/>
                  <a:gd name="T101" fmla="*/ T100 w 1041"/>
                  <a:gd name="T102" fmla="+- 0 11151 10904"/>
                  <a:gd name="T103" fmla="*/ 11151 h 1041"/>
                  <a:gd name="T104" fmla="+- 0 2574 1658"/>
                  <a:gd name="T105" fmla="*/ T104 w 1041"/>
                  <a:gd name="T106" fmla="+- 0 11086 10904"/>
                  <a:gd name="T107" fmla="*/ 11086 h 1041"/>
                  <a:gd name="T108" fmla="+- 0 2517 1658"/>
                  <a:gd name="T109" fmla="*/ T108 w 1041"/>
                  <a:gd name="T110" fmla="+- 0 11030 10904"/>
                  <a:gd name="T111" fmla="*/ 11030 h 1041"/>
                  <a:gd name="T112" fmla="+- 0 2453 1658"/>
                  <a:gd name="T113" fmla="*/ T112 w 1041"/>
                  <a:gd name="T114" fmla="+- 0 10982 10904"/>
                  <a:gd name="T115" fmla="*/ 10982 h 1041"/>
                  <a:gd name="T116" fmla="+- 0 2381 1658"/>
                  <a:gd name="T117" fmla="*/ T116 w 1041"/>
                  <a:gd name="T118" fmla="+- 0 10945 10904"/>
                  <a:gd name="T119" fmla="*/ 10945 h 1041"/>
                  <a:gd name="T120" fmla="+- 0 2304 1658"/>
                  <a:gd name="T121" fmla="*/ T120 w 1041"/>
                  <a:gd name="T122" fmla="+- 0 10919 10904"/>
                  <a:gd name="T123" fmla="*/ 10919 h 1041"/>
                  <a:gd name="T124" fmla="+- 0 2221 1658"/>
                  <a:gd name="T125" fmla="*/ T124 w 1041"/>
                  <a:gd name="T126" fmla="+- 0 10906 10904"/>
                  <a:gd name="T127" fmla="*/ 10906 h 1041"/>
                  <a:gd name="T128" fmla="+- 0 2179 1658"/>
                  <a:gd name="T129" fmla="*/ T128 w 1041"/>
                  <a:gd name="T130" fmla="+- 0 10904 10904"/>
                  <a:gd name="T131" fmla="*/ 10904 h 1041"/>
                  <a:gd name="T132" fmla="+- 0 2136 1658"/>
                  <a:gd name="T133" fmla="*/ T132 w 1041"/>
                  <a:gd name="T134" fmla="+- 0 10906 10904"/>
                  <a:gd name="T135" fmla="*/ 10906 h 1041"/>
                  <a:gd name="T136" fmla="+- 0 2054 1658"/>
                  <a:gd name="T137" fmla="*/ T136 w 1041"/>
                  <a:gd name="T138" fmla="+- 0 10919 10904"/>
                  <a:gd name="T139" fmla="*/ 10919 h 1041"/>
                  <a:gd name="T140" fmla="+- 0 1976 1658"/>
                  <a:gd name="T141" fmla="*/ T140 w 1041"/>
                  <a:gd name="T142" fmla="+- 0 10945 10904"/>
                  <a:gd name="T143" fmla="*/ 10945 h 1041"/>
                  <a:gd name="T144" fmla="+- 0 1905 1658"/>
                  <a:gd name="T145" fmla="*/ T144 w 1041"/>
                  <a:gd name="T146" fmla="+- 0 10982 10904"/>
                  <a:gd name="T147" fmla="*/ 10982 h 1041"/>
                  <a:gd name="T148" fmla="+- 0 1840 1658"/>
                  <a:gd name="T149" fmla="*/ T148 w 1041"/>
                  <a:gd name="T150" fmla="+- 0 11030 10904"/>
                  <a:gd name="T151" fmla="*/ 11030 h 1041"/>
                  <a:gd name="T152" fmla="+- 0 1784 1658"/>
                  <a:gd name="T153" fmla="*/ T152 w 1041"/>
                  <a:gd name="T154" fmla="+- 0 11086 10904"/>
                  <a:gd name="T155" fmla="*/ 11086 h 1041"/>
                  <a:gd name="T156" fmla="+- 0 1736 1658"/>
                  <a:gd name="T157" fmla="*/ T156 w 1041"/>
                  <a:gd name="T158" fmla="+- 0 11151 10904"/>
                  <a:gd name="T159" fmla="*/ 11151 h 1041"/>
                  <a:gd name="T160" fmla="+- 0 1699 1658"/>
                  <a:gd name="T161" fmla="*/ T160 w 1041"/>
                  <a:gd name="T162" fmla="+- 0 11222 10904"/>
                  <a:gd name="T163" fmla="*/ 11222 h 1041"/>
                  <a:gd name="T164" fmla="+- 0 1673 1658"/>
                  <a:gd name="T165" fmla="*/ T164 w 1041"/>
                  <a:gd name="T166" fmla="+- 0 11300 10904"/>
                  <a:gd name="T167" fmla="*/ 11300 h 1041"/>
                  <a:gd name="T168" fmla="+- 0 1660 1658"/>
                  <a:gd name="T169" fmla="*/ T168 w 1041"/>
                  <a:gd name="T170" fmla="+- 0 11382 10904"/>
                  <a:gd name="T171" fmla="*/ 11382 h 1041"/>
                  <a:gd name="T172" fmla="+- 0 1658 1658"/>
                  <a:gd name="T173" fmla="*/ T172 w 1041"/>
                  <a:gd name="T174" fmla="+- 0 11425 10904"/>
                  <a:gd name="T175" fmla="*/ 11425 h 10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1041" h="1041">
                    <a:moveTo>
                      <a:pt x="0" y="521"/>
                    </a:moveTo>
                    <a:lnTo>
                      <a:pt x="7" y="606"/>
                    </a:lnTo>
                    <a:lnTo>
                      <a:pt x="27" y="686"/>
                    </a:lnTo>
                    <a:lnTo>
                      <a:pt x="58" y="760"/>
                    </a:lnTo>
                    <a:lnTo>
                      <a:pt x="101" y="829"/>
                    </a:lnTo>
                    <a:lnTo>
                      <a:pt x="153" y="889"/>
                    </a:lnTo>
                    <a:lnTo>
                      <a:pt x="213" y="941"/>
                    </a:lnTo>
                    <a:lnTo>
                      <a:pt x="282" y="984"/>
                    </a:lnTo>
                    <a:lnTo>
                      <a:pt x="356" y="1015"/>
                    </a:lnTo>
                    <a:lnTo>
                      <a:pt x="436" y="1035"/>
                    </a:lnTo>
                    <a:lnTo>
                      <a:pt x="521" y="1042"/>
                    </a:lnTo>
                    <a:lnTo>
                      <a:pt x="563" y="1040"/>
                    </a:lnTo>
                    <a:lnTo>
                      <a:pt x="646" y="1027"/>
                    </a:lnTo>
                    <a:lnTo>
                      <a:pt x="723" y="1001"/>
                    </a:lnTo>
                    <a:lnTo>
                      <a:pt x="795" y="964"/>
                    </a:lnTo>
                    <a:lnTo>
                      <a:pt x="859" y="916"/>
                    </a:lnTo>
                    <a:lnTo>
                      <a:pt x="916" y="860"/>
                    </a:lnTo>
                    <a:lnTo>
                      <a:pt x="963" y="795"/>
                    </a:lnTo>
                    <a:lnTo>
                      <a:pt x="1000" y="724"/>
                    </a:lnTo>
                    <a:lnTo>
                      <a:pt x="1026" y="646"/>
                    </a:lnTo>
                    <a:lnTo>
                      <a:pt x="1039" y="564"/>
                    </a:lnTo>
                    <a:lnTo>
                      <a:pt x="1041" y="521"/>
                    </a:lnTo>
                    <a:lnTo>
                      <a:pt x="1039" y="478"/>
                    </a:lnTo>
                    <a:lnTo>
                      <a:pt x="1026" y="396"/>
                    </a:lnTo>
                    <a:lnTo>
                      <a:pt x="1000" y="318"/>
                    </a:lnTo>
                    <a:lnTo>
                      <a:pt x="963" y="247"/>
                    </a:lnTo>
                    <a:lnTo>
                      <a:pt x="916" y="182"/>
                    </a:lnTo>
                    <a:lnTo>
                      <a:pt x="859" y="126"/>
                    </a:lnTo>
                    <a:lnTo>
                      <a:pt x="795" y="78"/>
                    </a:lnTo>
                    <a:lnTo>
                      <a:pt x="723" y="41"/>
                    </a:lnTo>
                    <a:lnTo>
                      <a:pt x="646" y="15"/>
                    </a:lnTo>
                    <a:lnTo>
                      <a:pt x="563" y="2"/>
                    </a:lnTo>
                    <a:lnTo>
                      <a:pt x="521" y="0"/>
                    </a:lnTo>
                    <a:lnTo>
                      <a:pt x="478" y="2"/>
                    </a:lnTo>
                    <a:lnTo>
                      <a:pt x="396" y="15"/>
                    </a:lnTo>
                    <a:lnTo>
                      <a:pt x="318" y="41"/>
                    </a:lnTo>
                    <a:lnTo>
                      <a:pt x="247" y="78"/>
                    </a:lnTo>
                    <a:lnTo>
                      <a:pt x="182" y="126"/>
                    </a:lnTo>
                    <a:lnTo>
                      <a:pt x="126" y="182"/>
                    </a:lnTo>
                    <a:lnTo>
                      <a:pt x="78" y="247"/>
                    </a:lnTo>
                    <a:lnTo>
                      <a:pt x="41" y="318"/>
                    </a:lnTo>
                    <a:lnTo>
                      <a:pt x="15" y="396"/>
                    </a:lnTo>
                    <a:lnTo>
                      <a:pt x="2" y="478"/>
                    </a:lnTo>
                    <a:lnTo>
                      <a:pt x="0" y="521"/>
                    </a:lnTo>
                    <a:close/>
                  </a:path>
                </a:pathLst>
              </a:custGeom>
              <a:noFill/>
              <a:ln w="400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30" name="Group 131">
              <a:extLst>
                <a:ext uri="{FF2B5EF4-FFF2-40B4-BE49-F238E27FC236}">
                  <a16:creationId xmlns:a16="http://schemas.microsoft.com/office/drawing/2014/main" id="{ECC43730-599F-4F48-867D-5AEE9ADF4401}"/>
                </a:ext>
              </a:extLst>
            </p:cNvPr>
            <p:cNvGrpSpPr>
              <a:grpSpLocks/>
            </p:cNvGrpSpPr>
            <p:nvPr/>
          </p:nvGrpSpPr>
          <p:grpSpPr bwMode="auto">
            <a:xfrm>
              <a:off x="5471" y="10961"/>
              <a:ext cx="655" cy="1120"/>
              <a:chOff x="5471" y="10961"/>
              <a:chExt cx="655" cy="1120"/>
            </a:xfrm>
          </p:grpSpPr>
          <p:sp>
            <p:nvSpPr>
              <p:cNvPr id="1435" name="Freeform 132">
                <a:extLst>
                  <a:ext uri="{FF2B5EF4-FFF2-40B4-BE49-F238E27FC236}">
                    <a16:creationId xmlns:a16="http://schemas.microsoft.com/office/drawing/2014/main" id="{E8F0324B-1946-47C5-A812-C006DFB5770A}"/>
                  </a:ext>
                </a:extLst>
              </p:cNvPr>
              <p:cNvSpPr>
                <a:spLocks/>
              </p:cNvSpPr>
              <p:nvPr/>
            </p:nvSpPr>
            <p:spPr bwMode="auto">
              <a:xfrm>
                <a:off x="5471" y="10961"/>
                <a:ext cx="655" cy="1120"/>
              </a:xfrm>
              <a:custGeom>
                <a:avLst/>
                <a:gdLst>
                  <a:gd name="T0" fmla="+- 0 5471 5471"/>
                  <a:gd name="T1" fmla="*/ T0 w 655"/>
                  <a:gd name="T2" fmla="+- 0 12081 10961"/>
                  <a:gd name="T3" fmla="*/ 12081 h 1120"/>
                  <a:gd name="T4" fmla="+- 0 5578 5471"/>
                  <a:gd name="T5" fmla="*/ T4 w 655"/>
                  <a:gd name="T6" fmla="+- 0 12072 10961"/>
                  <a:gd name="T7" fmla="*/ 12072 h 1120"/>
                  <a:gd name="T8" fmla="+- 0 5678 5471"/>
                  <a:gd name="T9" fmla="*/ T8 w 655"/>
                  <a:gd name="T10" fmla="+- 0 12047 10961"/>
                  <a:gd name="T11" fmla="*/ 12047 h 1120"/>
                  <a:gd name="T12" fmla="+- 0 5772 5471"/>
                  <a:gd name="T13" fmla="*/ T12 w 655"/>
                  <a:gd name="T14" fmla="+- 0 12008 10961"/>
                  <a:gd name="T15" fmla="*/ 12008 h 1120"/>
                  <a:gd name="T16" fmla="+- 0 5858 5471"/>
                  <a:gd name="T17" fmla="*/ T16 w 655"/>
                  <a:gd name="T18" fmla="+- 0 11954 10961"/>
                  <a:gd name="T19" fmla="*/ 11954 h 1120"/>
                  <a:gd name="T20" fmla="+- 0 5935 5471"/>
                  <a:gd name="T21" fmla="*/ T20 w 655"/>
                  <a:gd name="T22" fmla="+- 0 11889 10961"/>
                  <a:gd name="T23" fmla="*/ 11889 h 1120"/>
                  <a:gd name="T24" fmla="+- 0 6000 5471"/>
                  <a:gd name="T25" fmla="*/ T24 w 655"/>
                  <a:gd name="T26" fmla="+- 0 11812 10961"/>
                  <a:gd name="T27" fmla="*/ 11812 h 1120"/>
                  <a:gd name="T28" fmla="+- 0 6054 5471"/>
                  <a:gd name="T29" fmla="*/ T28 w 655"/>
                  <a:gd name="T30" fmla="+- 0 11726 10961"/>
                  <a:gd name="T31" fmla="*/ 11726 h 1120"/>
                  <a:gd name="T32" fmla="+- 0 6093 5471"/>
                  <a:gd name="T33" fmla="*/ T32 w 655"/>
                  <a:gd name="T34" fmla="+- 0 11632 10961"/>
                  <a:gd name="T35" fmla="*/ 11632 h 1120"/>
                  <a:gd name="T36" fmla="+- 0 6118 5471"/>
                  <a:gd name="T37" fmla="*/ T36 w 655"/>
                  <a:gd name="T38" fmla="+- 0 11531 10961"/>
                  <a:gd name="T39" fmla="*/ 11531 h 1120"/>
                  <a:gd name="T40" fmla="+- 0 6127 5471"/>
                  <a:gd name="T41" fmla="*/ T40 w 655"/>
                  <a:gd name="T42" fmla="+- 0 11425 10961"/>
                  <a:gd name="T43" fmla="*/ 11425 h 1120"/>
                  <a:gd name="T44" fmla="+- 0 6126 5471"/>
                  <a:gd name="T45" fmla="*/ T44 w 655"/>
                  <a:gd name="T46" fmla="+- 0 11399 10961"/>
                  <a:gd name="T47" fmla="*/ 11399 h 1120"/>
                  <a:gd name="T48" fmla="+- 0 6119 5471"/>
                  <a:gd name="T49" fmla="*/ T48 w 655"/>
                  <a:gd name="T50" fmla="+- 0 11322 10961"/>
                  <a:gd name="T51" fmla="*/ 11322 h 1120"/>
                  <a:gd name="T52" fmla="+- 0 6102 5471"/>
                  <a:gd name="T53" fmla="*/ T52 w 655"/>
                  <a:gd name="T54" fmla="+- 0 11247 10961"/>
                  <a:gd name="T55" fmla="*/ 11247 h 1120"/>
                  <a:gd name="T56" fmla="+- 0 6077 5471"/>
                  <a:gd name="T57" fmla="*/ T56 w 655"/>
                  <a:gd name="T58" fmla="+- 0 11174 10961"/>
                  <a:gd name="T59" fmla="*/ 11174 h 1120"/>
                  <a:gd name="T60" fmla="+- 0 6043 5471"/>
                  <a:gd name="T61" fmla="*/ T60 w 655"/>
                  <a:gd name="T62" fmla="+- 0 11105 10961"/>
                  <a:gd name="T63" fmla="*/ 11105 h 1120"/>
                  <a:gd name="T64" fmla="+- 0 6002 5471"/>
                  <a:gd name="T65" fmla="*/ T64 w 655"/>
                  <a:gd name="T66" fmla="+- 0 11040 10961"/>
                  <a:gd name="T67" fmla="*/ 11040 h 1120"/>
                  <a:gd name="T68" fmla="+- 0 5953 5471"/>
                  <a:gd name="T69" fmla="*/ T68 w 655"/>
                  <a:gd name="T70" fmla="+- 0 10980 10961"/>
                  <a:gd name="T71" fmla="*/ 10980 h 1120"/>
                  <a:gd name="T72" fmla="+- 0 5935 5471"/>
                  <a:gd name="T73" fmla="*/ T72 w 655"/>
                  <a:gd name="T74" fmla="+- 0 10961 10961"/>
                  <a:gd name="T75" fmla="*/ 10961 h 112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655" h="1120">
                    <a:moveTo>
                      <a:pt x="0" y="1120"/>
                    </a:moveTo>
                    <a:lnTo>
                      <a:pt x="107" y="1111"/>
                    </a:lnTo>
                    <a:lnTo>
                      <a:pt x="207" y="1086"/>
                    </a:lnTo>
                    <a:lnTo>
                      <a:pt x="301" y="1047"/>
                    </a:lnTo>
                    <a:lnTo>
                      <a:pt x="387" y="993"/>
                    </a:lnTo>
                    <a:lnTo>
                      <a:pt x="464" y="928"/>
                    </a:lnTo>
                    <a:lnTo>
                      <a:pt x="529" y="851"/>
                    </a:lnTo>
                    <a:lnTo>
                      <a:pt x="583" y="765"/>
                    </a:lnTo>
                    <a:lnTo>
                      <a:pt x="622" y="671"/>
                    </a:lnTo>
                    <a:lnTo>
                      <a:pt x="647" y="570"/>
                    </a:lnTo>
                    <a:lnTo>
                      <a:pt x="656" y="464"/>
                    </a:lnTo>
                    <a:lnTo>
                      <a:pt x="655" y="438"/>
                    </a:lnTo>
                    <a:lnTo>
                      <a:pt x="648" y="361"/>
                    </a:lnTo>
                    <a:lnTo>
                      <a:pt x="631" y="286"/>
                    </a:lnTo>
                    <a:lnTo>
                      <a:pt x="606" y="213"/>
                    </a:lnTo>
                    <a:lnTo>
                      <a:pt x="572" y="144"/>
                    </a:lnTo>
                    <a:lnTo>
                      <a:pt x="531" y="79"/>
                    </a:lnTo>
                    <a:lnTo>
                      <a:pt x="482" y="19"/>
                    </a:lnTo>
                    <a:lnTo>
                      <a:pt x="464" y="0"/>
                    </a:lnTo>
                  </a:path>
                </a:pathLst>
              </a:custGeom>
              <a:noFill/>
              <a:ln w="801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31" name="Group 133">
              <a:extLst>
                <a:ext uri="{FF2B5EF4-FFF2-40B4-BE49-F238E27FC236}">
                  <a16:creationId xmlns:a16="http://schemas.microsoft.com/office/drawing/2014/main" id="{94D95338-62C1-496D-A410-22EC7DAFBC7F}"/>
                </a:ext>
              </a:extLst>
            </p:cNvPr>
            <p:cNvGrpSpPr>
              <a:grpSpLocks/>
            </p:cNvGrpSpPr>
            <p:nvPr/>
          </p:nvGrpSpPr>
          <p:grpSpPr bwMode="auto">
            <a:xfrm>
              <a:off x="5471" y="11798"/>
              <a:ext cx="2" cy="615"/>
              <a:chOff x="5471" y="11798"/>
              <a:chExt cx="2" cy="615"/>
            </a:xfrm>
          </p:grpSpPr>
          <p:sp>
            <p:nvSpPr>
              <p:cNvPr id="1434" name="Freeform 134">
                <a:extLst>
                  <a:ext uri="{FF2B5EF4-FFF2-40B4-BE49-F238E27FC236}">
                    <a16:creationId xmlns:a16="http://schemas.microsoft.com/office/drawing/2014/main" id="{BC29FCF7-237E-4F59-BE1C-68A50B7C7D85}"/>
                  </a:ext>
                </a:extLst>
              </p:cNvPr>
              <p:cNvSpPr>
                <a:spLocks/>
              </p:cNvSpPr>
              <p:nvPr/>
            </p:nvSpPr>
            <p:spPr bwMode="auto">
              <a:xfrm>
                <a:off x="5471" y="11798"/>
                <a:ext cx="2" cy="615"/>
              </a:xfrm>
              <a:custGeom>
                <a:avLst/>
                <a:gdLst>
                  <a:gd name="T0" fmla="+- 0 12414 11798"/>
                  <a:gd name="T1" fmla="*/ 12414 h 615"/>
                  <a:gd name="T2" fmla="+- 0 11798 11798"/>
                  <a:gd name="T3" fmla="*/ 11798 h 615"/>
                </a:gdLst>
                <a:ahLst/>
                <a:cxnLst>
                  <a:cxn ang="0">
                    <a:pos x="0" y="T1"/>
                  </a:cxn>
                  <a:cxn ang="0">
                    <a:pos x="0" y="T3"/>
                  </a:cxn>
                </a:cxnLst>
                <a:rect l="0" t="0" r="r" b="b"/>
                <a:pathLst>
                  <a:path h="615">
                    <a:moveTo>
                      <a:pt x="0" y="616"/>
                    </a:moveTo>
                    <a:lnTo>
                      <a:pt x="0" y="0"/>
                    </a:lnTo>
                  </a:path>
                </a:pathLst>
              </a:custGeom>
              <a:noFill/>
              <a:ln w="801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32" name="Group 135">
              <a:extLst>
                <a:ext uri="{FF2B5EF4-FFF2-40B4-BE49-F238E27FC236}">
                  <a16:creationId xmlns:a16="http://schemas.microsoft.com/office/drawing/2014/main" id="{AA57D8E8-D6BE-4B6B-A21E-A0621B83AB36}"/>
                </a:ext>
              </a:extLst>
            </p:cNvPr>
            <p:cNvGrpSpPr>
              <a:grpSpLocks/>
            </p:cNvGrpSpPr>
            <p:nvPr/>
          </p:nvGrpSpPr>
          <p:grpSpPr bwMode="auto">
            <a:xfrm>
              <a:off x="5833" y="10859"/>
              <a:ext cx="141" cy="141"/>
              <a:chOff x="5833" y="10859"/>
              <a:chExt cx="141" cy="141"/>
            </a:xfrm>
          </p:grpSpPr>
          <p:sp>
            <p:nvSpPr>
              <p:cNvPr id="1433" name="Freeform 136">
                <a:extLst>
                  <a:ext uri="{FF2B5EF4-FFF2-40B4-BE49-F238E27FC236}">
                    <a16:creationId xmlns:a16="http://schemas.microsoft.com/office/drawing/2014/main" id="{DFB5277A-D605-4E22-88A4-83ADAB79DF15}"/>
                  </a:ext>
                </a:extLst>
              </p:cNvPr>
              <p:cNvSpPr>
                <a:spLocks/>
              </p:cNvSpPr>
              <p:nvPr/>
            </p:nvSpPr>
            <p:spPr bwMode="auto">
              <a:xfrm>
                <a:off x="5833" y="10859"/>
                <a:ext cx="141" cy="141"/>
              </a:xfrm>
              <a:custGeom>
                <a:avLst/>
                <a:gdLst>
                  <a:gd name="T0" fmla="+- 0 5896 5833"/>
                  <a:gd name="T1" fmla="*/ T0 w 141"/>
                  <a:gd name="T2" fmla="+- 0 11001 10859"/>
                  <a:gd name="T3" fmla="*/ 11001 h 141"/>
                  <a:gd name="T4" fmla="+- 0 5833 5833"/>
                  <a:gd name="T5" fmla="*/ T4 w 141"/>
                  <a:gd name="T6" fmla="+- 0 10859 10859"/>
                  <a:gd name="T7" fmla="*/ 10859 h 141"/>
                  <a:gd name="T8" fmla="+- 0 5974 5833"/>
                  <a:gd name="T9" fmla="*/ T8 w 141"/>
                  <a:gd name="T10" fmla="+- 0 10922 10859"/>
                  <a:gd name="T11" fmla="*/ 10922 h 141"/>
                  <a:gd name="T12" fmla="+- 0 5896 5833"/>
                  <a:gd name="T13" fmla="*/ T12 w 141"/>
                  <a:gd name="T14" fmla="+- 0 11001 10859"/>
                  <a:gd name="T15" fmla="*/ 11001 h 141"/>
                </a:gdLst>
                <a:ahLst/>
                <a:cxnLst>
                  <a:cxn ang="0">
                    <a:pos x="T1" y="T3"/>
                  </a:cxn>
                  <a:cxn ang="0">
                    <a:pos x="T5" y="T7"/>
                  </a:cxn>
                  <a:cxn ang="0">
                    <a:pos x="T9" y="T11"/>
                  </a:cxn>
                  <a:cxn ang="0">
                    <a:pos x="T13" y="T15"/>
                  </a:cxn>
                </a:cxnLst>
                <a:rect l="0" t="0" r="r" b="b"/>
                <a:pathLst>
                  <a:path w="141" h="141">
                    <a:moveTo>
                      <a:pt x="63" y="142"/>
                    </a:moveTo>
                    <a:lnTo>
                      <a:pt x="0" y="0"/>
                    </a:lnTo>
                    <a:lnTo>
                      <a:pt x="141" y="63"/>
                    </a:lnTo>
                    <a:lnTo>
                      <a:pt x="63" y="142"/>
                    </a:lnTo>
                    <a:close/>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33" name="Group 137">
              <a:extLst>
                <a:ext uri="{FF2B5EF4-FFF2-40B4-BE49-F238E27FC236}">
                  <a16:creationId xmlns:a16="http://schemas.microsoft.com/office/drawing/2014/main" id="{705EBC7C-B879-4AF7-9427-0BC95FDBF162}"/>
                </a:ext>
              </a:extLst>
            </p:cNvPr>
            <p:cNvGrpSpPr>
              <a:grpSpLocks/>
            </p:cNvGrpSpPr>
            <p:nvPr/>
          </p:nvGrpSpPr>
          <p:grpSpPr bwMode="auto">
            <a:xfrm>
              <a:off x="5880" y="10886"/>
              <a:ext cx="2" cy="68"/>
              <a:chOff x="5880" y="10886"/>
              <a:chExt cx="2" cy="68"/>
            </a:xfrm>
          </p:grpSpPr>
          <p:sp>
            <p:nvSpPr>
              <p:cNvPr id="1432" name="Freeform 138">
                <a:extLst>
                  <a:ext uri="{FF2B5EF4-FFF2-40B4-BE49-F238E27FC236}">
                    <a16:creationId xmlns:a16="http://schemas.microsoft.com/office/drawing/2014/main" id="{729F80A0-3604-433E-B417-134093368638}"/>
                  </a:ext>
                </a:extLst>
              </p:cNvPr>
              <p:cNvSpPr>
                <a:spLocks/>
              </p:cNvSpPr>
              <p:nvPr/>
            </p:nvSpPr>
            <p:spPr bwMode="auto">
              <a:xfrm>
                <a:off x="5880" y="10886"/>
                <a:ext cx="2" cy="68"/>
              </a:xfrm>
              <a:custGeom>
                <a:avLst/>
                <a:gdLst>
                  <a:gd name="T0" fmla="+- 0 10886 10886"/>
                  <a:gd name="T1" fmla="*/ 10886 h 68"/>
                  <a:gd name="T2" fmla="+- 0 10953 10886"/>
                  <a:gd name="T3" fmla="*/ 10953 h 68"/>
                </a:gdLst>
                <a:ahLst/>
                <a:cxnLst>
                  <a:cxn ang="0">
                    <a:pos x="0" y="T1"/>
                  </a:cxn>
                  <a:cxn ang="0">
                    <a:pos x="0" y="T3"/>
                  </a:cxn>
                </a:cxnLst>
                <a:rect l="0" t="0" r="r" b="b"/>
                <a:pathLst>
                  <a:path h="68">
                    <a:moveTo>
                      <a:pt x="0" y="0"/>
                    </a:moveTo>
                    <a:lnTo>
                      <a:pt x="0" y="67"/>
                    </a:lnTo>
                  </a:path>
                </a:pathLst>
              </a:custGeom>
              <a:noFill/>
              <a:ln w="925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34" name="Group 139">
              <a:extLst>
                <a:ext uri="{FF2B5EF4-FFF2-40B4-BE49-F238E27FC236}">
                  <a16:creationId xmlns:a16="http://schemas.microsoft.com/office/drawing/2014/main" id="{2549AAF4-904A-4C0C-AAE8-A80B5ECA91EE}"/>
                </a:ext>
              </a:extLst>
            </p:cNvPr>
            <p:cNvGrpSpPr>
              <a:grpSpLocks/>
            </p:cNvGrpSpPr>
            <p:nvPr/>
          </p:nvGrpSpPr>
          <p:grpSpPr bwMode="auto">
            <a:xfrm>
              <a:off x="5868" y="10886"/>
              <a:ext cx="19" cy="68"/>
              <a:chOff x="5868" y="10886"/>
              <a:chExt cx="19" cy="68"/>
            </a:xfrm>
          </p:grpSpPr>
          <p:sp>
            <p:nvSpPr>
              <p:cNvPr id="1431" name="Freeform 140">
                <a:extLst>
                  <a:ext uri="{FF2B5EF4-FFF2-40B4-BE49-F238E27FC236}">
                    <a16:creationId xmlns:a16="http://schemas.microsoft.com/office/drawing/2014/main" id="{B3F0029E-A651-42F4-BAAF-65CCB17CA39A}"/>
                  </a:ext>
                </a:extLst>
              </p:cNvPr>
              <p:cNvSpPr>
                <a:spLocks/>
              </p:cNvSpPr>
              <p:nvPr/>
            </p:nvSpPr>
            <p:spPr bwMode="auto">
              <a:xfrm>
                <a:off x="5868" y="10886"/>
                <a:ext cx="19" cy="68"/>
              </a:xfrm>
              <a:custGeom>
                <a:avLst/>
                <a:gdLst>
                  <a:gd name="T0" fmla="+- 0 5868 5868"/>
                  <a:gd name="T1" fmla="*/ T0 w 19"/>
                  <a:gd name="T2" fmla="+- 0 10953 10886"/>
                  <a:gd name="T3" fmla="*/ 10953 h 68"/>
                  <a:gd name="T4" fmla="+- 0 5888 5868"/>
                  <a:gd name="T5" fmla="*/ T4 w 19"/>
                  <a:gd name="T6" fmla="+- 0 10953 10886"/>
                  <a:gd name="T7" fmla="*/ 10953 h 68"/>
                  <a:gd name="T8" fmla="+- 0 5888 5868"/>
                  <a:gd name="T9" fmla="*/ T8 w 19"/>
                  <a:gd name="T10" fmla="+- 0 10886 10886"/>
                  <a:gd name="T11" fmla="*/ 10886 h 68"/>
                  <a:gd name="T12" fmla="+- 0 5868 5868"/>
                  <a:gd name="T13" fmla="*/ T12 w 19"/>
                  <a:gd name="T14" fmla="+- 0 10886 10886"/>
                  <a:gd name="T15" fmla="*/ 10886 h 68"/>
                  <a:gd name="T16" fmla="+- 0 5868 5868"/>
                  <a:gd name="T17" fmla="*/ T16 w 19"/>
                  <a:gd name="T18" fmla="+- 0 10953 10886"/>
                  <a:gd name="T19" fmla="*/ 10953 h 68"/>
                </a:gdLst>
                <a:ahLst/>
                <a:cxnLst>
                  <a:cxn ang="0">
                    <a:pos x="T1" y="T3"/>
                  </a:cxn>
                  <a:cxn ang="0">
                    <a:pos x="T5" y="T7"/>
                  </a:cxn>
                  <a:cxn ang="0">
                    <a:pos x="T9" y="T11"/>
                  </a:cxn>
                  <a:cxn ang="0">
                    <a:pos x="T13" y="T15"/>
                  </a:cxn>
                  <a:cxn ang="0">
                    <a:pos x="T17" y="T19"/>
                  </a:cxn>
                </a:cxnLst>
                <a:rect l="0" t="0" r="r" b="b"/>
                <a:pathLst>
                  <a:path w="19" h="68">
                    <a:moveTo>
                      <a:pt x="0" y="67"/>
                    </a:moveTo>
                    <a:lnTo>
                      <a:pt x="20" y="67"/>
                    </a:lnTo>
                    <a:lnTo>
                      <a:pt x="20" y="0"/>
                    </a:lnTo>
                    <a:lnTo>
                      <a:pt x="0" y="0"/>
                    </a:lnTo>
                    <a:lnTo>
                      <a:pt x="0"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35" name="Group 141">
              <a:extLst>
                <a:ext uri="{FF2B5EF4-FFF2-40B4-BE49-F238E27FC236}">
                  <a16:creationId xmlns:a16="http://schemas.microsoft.com/office/drawing/2014/main" id="{F723541D-9AB0-4A21-B16C-75813F1A1B5F}"/>
                </a:ext>
              </a:extLst>
            </p:cNvPr>
            <p:cNvGrpSpPr>
              <a:grpSpLocks/>
            </p:cNvGrpSpPr>
            <p:nvPr/>
          </p:nvGrpSpPr>
          <p:grpSpPr bwMode="auto">
            <a:xfrm>
              <a:off x="5868" y="10886"/>
              <a:ext cx="15" cy="63"/>
              <a:chOff x="5868" y="10886"/>
              <a:chExt cx="15" cy="63"/>
            </a:xfrm>
          </p:grpSpPr>
          <p:sp>
            <p:nvSpPr>
              <p:cNvPr id="1430" name="Freeform 142">
                <a:extLst>
                  <a:ext uri="{FF2B5EF4-FFF2-40B4-BE49-F238E27FC236}">
                    <a16:creationId xmlns:a16="http://schemas.microsoft.com/office/drawing/2014/main" id="{61C80DE4-A957-4C20-9ACF-1190618ECF1C}"/>
                  </a:ext>
                </a:extLst>
              </p:cNvPr>
              <p:cNvSpPr>
                <a:spLocks/>
              </p:cNvSpPr>
              <p:nvPr/>
            </p:nvSpPr>
            <p:spPr bwMode="auto">
              <a:xfrm>
                <a:off x="5868" y="10886"/>
                <a:ext cx="15" cy="63"/>
              </a:xfrm>
              <a:custGeom>
                <a:avLst/>
                <a:gdLst>
                  <a:gd name="T0" fmla="+- 0 5868 5868"/>
                  <a:gd name="T1" fmla="*/ T0 w 15"/>
                  <a:gd name="T2" fmla="+- 0 10948 10886"/>
                  <a:gd name="T3" fmla="*/ 10948 h 63"/>
                  <a:gd name="T4" fmla="+- 0 5883 5868"/>
                  <a:gd name="T5" fmla="*/ T4 w 15"/>
                  <a:gd name="T6" fmla="+- 0 10948 10886"/>
                  <a:gd name="T7" fmla="*/ 10948 h 63"/>
                  <a:gd name="T8" fmla="+- 0 5883 5868"/>
                  <a:gd name="T9" fmla="*/ T8 w 15"/>
                  <a:gd name="T10" fmla="+- 0 10886 10886"/>
                  <a:gd name="T11" fmla="*/ 10886 h 63"/>
                  <a:gd name="T12" fmla="+- 0 5868 5868"/>
                  <a:gd name="T13" fmla="*/ T12 w 15"/>
                  <a:gd name="T14" fmla="+- 0 10886 10886"/>
                  <a:gd name="T15" fmla="*/ 10886 h 63"/>
                  <a:gd name="T16" fmla="+- 0 5868 5868"/>
                  <a:gd name="T17" fmla="*/ T16 w 15"/>
                  <a:gd name="T18" fmla="+- 0 10948 10886"/>
                  <a:gd name="T19" fmla="*/ 10948 h 63"/>
                </a:gdLst>
                <a:ahLst/>
                <a:cxnLst>
                  <a:cxn ang="0">
                    <a:pos x="T1" y="T3"/>
                  </a:cxn>
                  <a:cxn ang="0">
                    <a:pos x="T5" y="T7"/>
                  </a:cxn>
                  <a:cxn ang="0">
                    <a:pos x="T9" y="T11"/>
                  </a:cxn>
                  <a:cxn ang="0">
                    <a:pos x="T13" y="T15"/>
                  </a:cxn>
                  <a:cxn ang="0">
                    <a:pos x="T17" y="T19"/>
                  </a:cxn>
                </a:cxnLst>
                <a:rect l="0" t="0" r="r" b="b"/>
                <a:pathLst>
                  <a:path w="15" h="63">
                    <a:moveTo>
                      <a:pt x="0" y="62"/>
                    </a:moveTo>
                    <a:lnTo>
                      <a:pt x="15" y="62"/>
                    </a:lnTo>
                    <a:lnTo>
                      <a:pt x="15" y="0"/>
                    </a:lnTo>
                    <a:lnTo>
                      <a:pt x="0" y="0"/>
                    </a:lnTo>
                    <a:lnTo>
                      <a:pt x="0" y="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36" name="Group 143">
              <a:extLst>
                <a:ext uri="{FF2B5EF4-FFF2-40B4-BE49-F238E27FC236}">
                  <a16:creationId xmlns:a16="http://schemas.microsoft.com/office/drawing/2014/main" id="{C66D1F6F-BCC8-48F7-845E-7EEFF26E469C}"/>
                </a:ext>
              </a:extLst>
            </p:cNvPr>
            <p:cNvGrpSpPr>
              <a:grpSpLocks/>
            </p:cNvGrpSpPr>
            <p:nvPr/>
          </p:nvGrpSpPr>
          <p:grpSpPr bwMode="auto">
            <a:xfrm>
              <a:off x="5864" y="10886"/>
              <a:ext cx="19" cy="53"/>
              <a:chOff x="5864" y="10886"/>
              <a:chExt cx="19" cy="53"/>
            </a:xfrm>
          </p:grpSpPr>
          <p:sp>
            <p:nvSpPr>
              <p:cNvPr id="1429" name="Freeform 144">
                <a:extLst>
                  <a:ext uri="{FF2B5EF4-FFF2-40B4-BE49-F238E27FC236}">
                    <a16:creationId xmlns:a16="http://schemas.microsoft.com/office/drawing/2014/main" id="{8658A758-0BAA-4D43-9093-941F264955D5}"/>
                  </a:ext>
                </a:extLst>
              </p:cNvPr>
              <p:cNvSpPr>
                <a:spLocks/>
              </p:cNvSpPr>
              <p:nvPr/>
            </p:nvSpPr>
            <p:spPr bwMode="auto">
              <a:xfrm>
                <a:off x="5864" y="10886"/>
                <a:ext cx="19" cy="53"/>
              </a:xfrm>
              <a:custGeom>
                <a:avLst/>
                <a:gdLst>
                  <a:gd name="T0" fmla="+- 0 5864 5864"/>
                  <a:gd name="T1" fmla="*/ T0 w 19"/>
                  <a:gd name="T2" fmla="+- 0 10939 10886"/>
                  <a:gd name="T3" fmla="*/ 10939 h 53"/>
                  <a:gd name="T4" fmla="+- 0 5883 5864"/>
                  <a:gd name="T5" fmla="*/ T4 w 19"/>
                  <a:gd name="T6" fmla="+- 0 10939 10886"/>
                  <a:gd name="T7" fmla="*/ 10939 h 53"/>
                  <a:gd name="T8" fmla="+- 0 5883 5864"/>
                  <a:gd name="T9" fmla="*/ T8 w 19"/>
                  <a:gd name="T10" fmla="+- 0 10886 10886"/>
                  <a:gd name="T11" fmla="*/ 10886 h 53"/>
                  <a:gd name="T12" fmla="+- 0 5864 5864"/>
                  <a:gd name="T13" fmla="*/ T12 w 19"/>
                  <a:gd name="T14" fmla="+- 0 10886 10886"/>
                  <a:gd name="T15" fmla="*/ 10886 h 53"/>
                  <a:gd name="T16" fmla="+- 0 5864 5864"/>
                  <a:gd name="T17" fmla="*/ T16 w 19"/>
                  <a:gd name="T18" fmla="+- 0 10939 10886"/>
                  <a:gd name="T19" fmla="*/ 10939 h 53"/>
                </a:gdLst>
                <a:ahLst/>
                <a:cxnLst>
                  <a:cxn ang="0">
                    <a:pos x="T1" y="T3"/>
                  </a:cxn>
                  <a:cxn ang="0">
                    <a:pos x="T5" y="T7"/>
                  </a:cxn>
                  <a:cxn ang="0">
                    <a:pos x="T9" y="T11"/>
                  </a:cxn>
                  <a:cxn ang="0">
                    <a:pos x="T13" y="T15"/>
                  </a:cxn>
                  <a:cxn ang="0">
                    <a:pos x="T17" y="T19"/>
                  </a:cxn>
                </a:cxnLst>
                <a:rect l="0" t="0" r="r" b="b"/>
                <a:pathLst>
                  <a:path w="19" h="53">
                    <a:moveTo>
                      <a:pt x="0" y="53"/>
                    </a:moveTo>
                    <a:lnTo>
                      <a:pt x="19" y="53"/>
                    </a:lnTo>
                    <a:lnTo>
                      <a:pt x="19" y="0"/>
                    </a:lnTo>
                    <a:lnTo>
                      <a:pt x="0"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37" name="Group 145">
              <a:extLst>
                <a:ext uri="{FF2B5EF4-FFF2-40B4-BE49-F238E27FC236}">
                  <a16:creationId xmlns:a16="http://schemas.microsoft.com/office/drawing/2014/main" id="{03806E82-C0C2-4FE4-A3E1-14CB7E9F1911}"/>
                </a:ext>
              </a:extLst>
            </p:cNvPr>
            <p:cNvGrpSpPr>
              <a:grpSpLocks/>
            </p:cNvGrpSpPr>
            <p:nvPr/>
          </p:nvGrpSpPr>
          <p:grpSpPr bwMode="auto">
            <a:xfrm>
              <a:off x="5863" y="10881"/>
              <a:ext cx="15" cy="58"/>
              <a:chOff x="5863" y="10881"/>
              <a:chExt cx="15" cy="58"/>
            </a:xfrm>
          </p:grpSpPr>
          <p:sp>
            <p:nvSpPr>
              <p:cNvPr id="1428" name="Freeform 146">
                <a:extLst>
                  <a:ext uri="{FF2B5EF4-FFF2-40B4-BE49-F238E27FC236}">
                    <a16:creationId xmlns:a16="http://schemas.microsoft.com/office/drawing/2014/main" id="{3ECFB756-36EF-4FCC-B5BA-C8FE502D5AC3}"/>
                  </a:ext>
                </a:extLst>
              </p:cNvPr>
              <p:cNvSpPr>
                <a:spLocks/>
              </p:cNvSpPr>
              <p:nvPr/>
            </p:nvSpPr>
            <p:spPr bwMode="auto">
              <a:xfrm>
                <a:off x="5863" y="10881"/>
                <a:ext cx="15" cy="58"/>
              </a:xfrm>
              <a:custGeom>
                <a:avLst/>
                <a:gdLst>
                  <a:gd name="T0" fmla="+- 0 5863 5863"/>
                  <a:gd name="T1" fmla="*/ T0 w 15"/>
                  <a:gd name="T2" fmla="+- 0 10939 10881"/>
                  <a:gd name="T3" fmla="*/ 10939 h 58"/>
                  <a:gd name="T4" fmla="+- 0 5878 5863"/>
                  <a:gd name="T5" fmla="*/ T4 w 15"/>
                  <a:gd name="T6" fmla="+- 0 10939 10881"/>
                  <a:gd name="T7" fmla="*/ 10939 h 58"/>
                  <a:gd name="T8" fmla="+- 0 5878 5863"/>
                  <a:gd name="T9" fmla="*/ T8 w 15"/>
                  <a:gd name="T10" fmla="+- 0 10881 10881"/>
                  <a:gd name="T11" fmla="*/ 10881 h 58"/>
                  <a:gd name="T12" fmla="+- 0 5863 5863"/>
                  <a:gd name="T13" fmla="*/ T12 w 15"/>
                  <a:gd name="T14" fmla="+- 0 10881 10881"/>
                  <a:gd name="T15" fmla="*/ 10881 h 58"/>
                  <a:gd name="T16" fmla="+- 0 5863 5863"/>
                  <a:gd name="T17" fmla="*/ T16 w 15"/>
                  <a:gd name="T18" fmla="+- 0 10939 10881"/>
                  <a:gd name="T19" fmla="*/ 10939 h 58"/>
                </a:gdLst>
                <a:ahLst/>
                <a:cxnLst>
                  <a:cxn ang="0">
                    <a:pos x="T1" y="T3"/>
                  </a:cxn>
                  <a:cxn ang="0">
                    <a:pos x="T5" y="T7"/>
                  </a:cxn>
                  <a:cxn ang="0">
                    <a:pos x="T9" y="T11"/>
                  </a:cxn>
                  <a:cxn ang="0">
                    <a:pos x="T13" y="T15"/>
                  </a:cxn>
                  <a:cxn ang="0">
                    <a:pos x="T17" y="T19"/>
                  </a:cxn>
                </a:cxnLst>
                <a:rect l="0" t="0" r="r" b="b"/>
                <a:pathLst>
                  <a:path w="15" h="58">
                    <a:moveTo>
                      <a:pt x="0" y="58"/>
                    </a:moveTo>
                    <a:lnTo>
                      <a:pt x="15" y="58"/>
                    </a:lnTo>
                    <a:lnTo>
                      <a:pt x="15" y="0"/>
                    </a:lnTo>
                    <a:lnTo>
                      <a:pt x="0" y="0"/>
                    </a:lnTo>
                    <a:lnTo>
                      <a:pt x="0"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38" name="Group 147">
              <a:extLst>
                <a:ext uri="{FF2B5EF4-FFF2-40B4-BE49-F238E27FC236}">
                  <a16:creationId xmlns:a16="http://schemas.microsoft.com/office/drawing/2014/main" id="{504EDA69-4D85-4A8F-BC59-CC1A06474861}"/>
                </a:ext>
              </a:extLst>
            </p:cNvPr>
            <p:cNvGrpSpPr>
              <a:grpSpLocks/>
            </p:cNvGrpSpPr>
            <p:nvPr/>
          </p:nvGrpSpPr>
          <p:grpSpPr bwMode="auto">
            <a:xfrm>
              <a:off x="5863" y="10881"/>
              <a:ext cx="10" cy="53"/>
              <a:chOff x="5863" y="10881"/>
              <a:chExt cx="10" cy="53"/>
            </a:xfrm>
          </p:grpSpPr>
          <p:sp>
            <p:nvSpPr>
              <p:cNvPr id="1427" name="Freeform 148">
                <a:extLst>
                  <a:ext uri="{FF2B5EF4-FFF2-40B4-BE49-F238E27FC236}">
                    <a16:creationId xmlns:a16="http://schemas.microsoft.com/office/drawing/2014/main" id="{6C5540E0-3CD4-4810-8A91-560DCEE4582E}"/>
                  </a:ext>
                </a:extLst>
              </p:cNvPr>
              <p:cNvSpPr>
                <a:spLocks/>
              </p:cNvSpPr>
              <p:nvPr/>
            </p:nvSpPr>
            <p:spPr bwMode="auto">
              <a:xfrm>
                <a:off x="5863" y="10881"/>
                <a:ext cx="10" cy="53"/>
              </a:xfrm>
              <a:custGeom>
                <a:avLst/>
                <a:gdLst>
                  <a:gd name="T0" fmla="+- 0 5863 5863"/>
                  <a:gd name="T1" fmla="*/ T0 w 10"/>
                  <a:gd name="T2" fmla="+- 0 10934 10881"/>
                  <a:gd name="T3" fmla="*/ 10934 h 53"/>
                  <a:gd name="T4" fmla="+- 0 5873 5863"/>
                  <a:gd name="T5" fmla="*/ T4 w 10"/>
                  <a:gd name="T6" fmla="+- 0 10934 10881"/>
                  <a:gd name="T7" fmla="*/ 10934 h 53"/>
                  <a:gd name="T8" fmla="+- 0 5873 5863"/>
                  <a:gd name="T9" fmla="*/ T8 w 10"/>
                  <a:gd name="T10" fmla="+- 0 10881 10881"/>
                  <a:gd name="T11" fmla="*/ 10881 h 53"/>
                  <a:gd name="T12" fmla="+- 0 5863 5863"/>
                  <a:gd name="T13" fmla="*/ T12 w 10"/>
                  <a:gd name="T14" fmla="+- 0 10881 10881"/>
                  <a:gd name="T15" fmla="*/ 10881 h 53"/>
                  <a:gd name="T16" fmla="+- 0 5863 5863"/>
                  <a:gd name="T17" fmla="*/ T16 w 10"/>
                  <a:gd name="T18" fmla="+- 0 10934 10881"/>
                  <a:gd name="T19" fmla="*/ 10934 h 53"/>
                </a:gdLst>
                <a:ahLst/>
                <a:cxnLst>
                  <a:cxn ang="0">
                    <a:pos x="T1" y="T3"/>
                  </a:cxn>
                  <a:cxn ang="0">
                    <a:pos x="T5" y="T7"/>
                  </a:cxn>
                  <a:cxn ang="0">
                    <a:pos x="T9" y="T11"/>
                  </a:cxn>
                  <a:cxn ang="0">
                    <a:pos x="T13" y="T15"/>
                  </a:cxn>
                  <a:cxn ang="0">
                    <a:pos x="T17" y="T19"/>
                  </a:cxn>
                </a:cxnLst>
                <a:rect l="0" t="0" r="r" b="b"/>
                <a:pathLst>
                  <a:path w="10" h="53">
                    <a:moveTo>
                      <a:pt x="0" y="53"/>
                    </a:moveTo>
                    <a:lnTo>
                      <a:pt x="10" y="53"/>
                    </a:lnTo>
                    <a:lnTo>
                      <a:pt x="10" y="0"/>
                    </a:lnTo>
                    <a:lnTo>
                      <a:pt x="0"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39" name="Group 149">
              <a:extLst>
                <a:ext uri="{FF2B5EF4-FFF2-40B4-BE49-F238E27FC236}">
                  <a16:creationId xmlns:a16="http://schemas.microsoft.com/office/drawing/2014/main" id="{19F08992-71E6-404E-B6D3-B59DC6C335FF}"/>
                </a:ext>
              </a:extLst>
            </p:cNvPr>
            <p:cNvGrpSpPr>
              <a:grpSpLocks/>
            </p:cNvGrpSpPr>
            <p:nvPr/>
          </p:nvGrpSpPr>
          <p:grpSpPr bwMode="auto">
            <a:xfrm>
              <a:off x="5859" y="10881"/>
              <a:ext cx="15" cy="48"/>
              <a:chOff x="5859" y="10881"/>
              <a:chExt cx="15" cy="48"/>
            </a:xfrm>
          </p:grpSpPr>
          <p:sp>
            <p:nvSpPr>
              <p:cNvPr id="1426" name="Freeform 150">
                <a:extLst>
                  <a:ext uri="{FF2B5EF4-FFF2-40B4-BE49-F238E27FC236}">
                    <a16:creationId xmlns:a16="http://schemas.microsoft.com/office/drawing/2014/main" id="{C04AD86E-762F-4845-B0AD-A5119591ABF6}"/>
                  </a:ext>
                </a:extLst>
              </p:cNvPr>
              <p:cNvSpPr>
                <a:spLocks/>
              </p:cNvSpPr>
              <p:nvPr/>
            </p:nvSpPr>
            <p:spPr bwMode="auto">
              <a:xfrm>
                <a:off x="5859" y="10881"/>
                <a:ext cx="15" cy="48"/>
              </a:xfrm>
              <a:custGeom>
                <a:avLst/>
                <a:gdLst>
                  <a:gd name="T0" fmla="+- 0 5859 5859"/>
                  <a:gd name="T1" fmla="*/ T0 w 15"/>
                  <a:gd name="T2" fmla="+- 0 10929 10881"/>
                  <a:gd name="T3" fmla="*/ 10929 h 48"/>
                  <a:gd name="T4" fmla="+- 0 5873 5859"/>
                  <a:gd name="T5" fmla="*/ T4 w 15"/>
                  <a:gd name="T6" fmla="+- 0 10929 10881"/>
                  <a:gd name="T7" fmla="*/ 10929 h 48"/>
                  <a:gd name="T8" fmla="+- 0 5873 5859"/>
                  <a:gd name="T9" fmla="*/ T8 w 15"/>
                  <a:gd name="T10" fmla="+- 0 10881 10881"/>
                  <a:gd name="T11" fmla="*/ 10881 h 48"/>
                  <a:gd name="T12" fmla="+- 0 5859 5859"/>
                  <a:gd name="T13" fmla="*/ T12 w 15"/>
                  <a:gd name="T14" fmla="+- 0 10881 10881"/>
                  <a:gd name="T15" fmla="*/ 10881 h 48"/>
                  <a:gd name="T16" fmla="+- 0 5859 5859"/>
                  <a:gd name="T17" fmla="*/ T16 w 15"/>
                  <a:gd name="T18" fmla="+- 0 10929 10881"/>
                  <a:gd name="T19" fmla="*/ 10929 h 48"/>
                </a:gdLst>
                <a:ahLst/>
                <a:cxnLst>
                  <a:cxn ang="0">
                    <a:pos x="T1" y="T3"/>
                  </a:cxn>
                  <a:cxn ang="0">
                    <a:pos x="T5" y="T7"/>
                  </a:cxn>
                  <a:cxn ang="0">
                    <a:pos x="T9" y="T11"/>
                  </a:cxn>
                  <a:cxn ang="0">
                    <a:pos x="T13" y="T15"/>
                  </a:cxn>
                  <a:cxn ang="0">
                    <a:pos x="T17" y="T19"/>
                  </a:cxn>
                </a:cxnLst>
                <a:rect l="0" t="0" r="r" b="b"/>
                <a:pathLst>
                  <a:path w="15" h="48">
                    <a:moveTo>
                      <a:pt x="0" y="48"/>
                    </a:moveTo>
                    <a:lnTo>
                      <a:pt x="14" y="48"/>
                    </a:lnTo>
                    <a:lnTo>
                      <a:pt x="14" y="0"/>
                    </a:lnTo>
                    <a:lnTo>
                      <a:pt x="0" y="0"/>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40" name="Group 151">
              <a:extLst>
                <a:ext uri="{FF2B5EF4-FFF2-40B4-BE49-F238E27FC236}">
                  <a16:creationId xmlns:a16="http://schemas.microsoft.com/office/drawing/2014/main" id="{3CDED3D1-70BB-468B-9DEF-0412DEBCBCCC}"/>
                </a:ext>
              </a:extLst>
            </p:cNvPr>
            <p:cNvGrpSpPr>
              <a:grpSpLocks/>
            </p:cNvGrpSpPr>
            <p:nvPr/>
          </p:nvGrpSpPr>
          <p:grpSpPr bwMode="auto">
            <a:xfrm>
              <a:off x="5859" y="10876"/>
              <a:ext cx="10" cy="48"/>
              <a:chOff x="5859" y="10876"/>
              <a:chExt cx="10" cy="48"/>
            </a:xfrm>
          </p:grpSpPr>
          <p:sp>
            <p:nvSpPr>
              <p:cNvPr id="1425" name="Freeform 152">
                <a:extLst>
                  <a:ext uri="{FF2B5EF4-FFF2-40B4-BE49-F238E27FC236}">
                    <a16:creationId xmlns:a16="http://schemas.microsoft.com/office/drawing/2014/main" id="{1985CFC3-C670-44F0-84FE-1B8F28F3EB8D}"/>
                  </a:ext>
                </a:extLst>
              </p:cNvPr>
              <p:cNvSpPr>
                <a:spLocks/>
              </p:cNvSpPr>
              <p:nvPr/>
            </p:nvSpPr>
            <p:spPr bwMode="auto">
              <a:xfrm>
                <a:off x="5859" y="10876"/>
                <a:ext cx="10" cy="48"/>
              </a:xfrm>
              <a:custGeom>
                <a:avLst/>
                <a:gdLst>
                  <a:gd name="T0" fmla="+- 0 5859 5859"/>
                  <a:gd name="T1" fmla="*/ T0 w 10"/>
                  <a:gd name="T2" fmla="+- 0 10924 10876"/>
                  <a:gd name="T3" fmla="*/ 10924 h 48"/>
                  <a:gd name="T4" fmla="+- 0 5868 5859"/>
                  <a:gd name="T5" fmla="*/ T4 w 10"/>
                  <a:gd name="T6" fmla="+- 0 10924 10876"/>
                  <a:gd name="T7" fmla="*/ 10924 h 48"/>
                  <a:gd name="T8" fmla="+- 0 5868 5859"/>
                  <a:gd name="T9" fmla="*/ T8 w 10"/>
                  <a:gd name="T10" fmla="+- 0 10876 10876"/>
                  <a:gd name="T11" fmla="*/ 10876 h 48"/>
                  <a:gd name="T12" fmla="+- 0 5859 5859"/>
                  <a:gd name="T13" fmla="*/ T12 w 10"/>
                  <a:gd name="T14" fmla="+- 0 10876 10876"/>
                  <a:gd name="T15" fmla="*/ 10876 h 48"/>
                  <a:gd name="T16" fmla="+- 0 5859 5859"/>
                  <a:gd name="T17" fmla="*/ T16 w 10"/>
                  <a:gd name="T18" fmla="+- 0 10924 10876"/>
                  <a:gd name="T19" fmla="*/ 10924 h 48"/>
                </a:gdLst>
                <a:ahLst/>
                <a:cxnLst>
                  <a:cxn ang="0">
                    <a:pos x="T1" y="T3"/>
                  </a:cxn>
                  <a:cxn ang="0">
                    <a:pos x="T5" y="T7"/>
                  </a:cxn>
                  <a:cxn ang="0">
                    <a:pos x="T9" y="T11"/>
                  </a:cxn>
                  <a:cxn ang="0">
                    <a:pos x="T13" y="T15"/>
                  </a:cxn>
                  <a:cxn ang="0">
                    <a:pos x="T17" y="T19"/>
                  </a:cxn>
                </a:cxnLst>
                <a:rect l="0" t="0" r="r" b="b"/>
                <a:pathLst>
                  <a:path w="10" h="48">
                    <a:moveTo>
                      <a:pt x="0" y="48"/>
                    </a:moveTo>
                    <a:lnTo>
                      <a:pt x="9" y="48"/>
                    </a:lnTo>
                    <a:lnTo>
                      <a:pt x="9" y="0"/>
                    </a:lnTo>
                    <a:lnTo>
                      <a:pt x="0" y="0"/>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41" name="Group 153">
              <a:extLst>
                <a:ext uri="{FF2B5EF4-FFF2-40B4-BE49-F238E27FC236}">
                  <a16:creationId xmlns:a16="http://schemas.microsoft.com/office/drawing/2014/main" id="{51898FFC-1239-4A88-BACE-0B9D7831053B}"/>
                </a:ext>
              </a:extLst>
            </p:cNvPr>
            <p:cNvGrpSpPr>
              <a:grpSpLocks/>
            </p:cNvGrpSpPr>
            <p:nvPr/>
          </p:nvGrpSpPr>
          <p:grpSpPr bwMode="auto">
            <a:xfrm>
              <a:off x="5880" y="10876"/>
              <a:ext cx="2" cy="111"/>
              <a:chOff x="5880" y="10876"/>
              <a:chExt cx="2" cy="111"/>
            </a:xfrm>
          </p:grpSpPr>
          <p:sp>
            <p:nvSpPr>
              <p:cNvPr id="1424" name="Freeform 154">
                <a:extLst>
                  <a:ext uri="{FF2B5EF4-FFF2-40B4-BE49-F238E27FC236}">
                    <a16:creationId xmlns:a16="http://schemas.microsoft.com/office/drawing/2014/main" id="{2C20E23E-6C96-49BD-A58C-2CF4450287F7}"/>
                  </a:ext>
                </a:extLst>
              </p:cNvPr>
              <p:cNvSpPr>
                <a:spLocks/>
              </p:cNvSpPr>
              <p:nvPr/>
            </p:nvSpPr>
            <p:spPr bwMode="auto">
              <a:xfrm>
                <a:off x="5880" y="10876"/>
                <a:ext cx="2" cy="111"/>
              </a:xfrm>
              <a:custGeom>
                <a:avLst/>
                <a:gdLst>
                  <a:gd name="T0" fmla="+- 0 10876 10876"/>
                  <a:gd name="T1" fmla="*/ 10876 h 111"/>
                  <a:gd name="T2" fmla="+- 0 10987 10876"/>
                  <a:gd name="T3" fmla="*/ 10987 h 111"/>
                </a:gdLst>
                <a:ahLst/>
                <a:cxnLst>
                  <a:cxn ang="0">
                    <a:pos x="0" y="T1"/>
                  </a:cxn>
                  <a:cxn ang="0">
                    <a:pos x="0" y="T3"/>
                  </a:cxn>
                </a:cxnLst>
                <a:rect l="0" t="0" r="r" b="b"/>
                <a:pathLst>
                  <a:path h="111">
                    <a:moveTo>
                      <a:pt x="0" y="0"/>
                    </a:moveTo>
                    <a:lnTo>
                      <a:pt x="0" y="111"/>
                    </a:lnTo>
                  </a:path>
                </a:pathLst>
              </a:custGeom>
              <a:noFill/>
              <a:ln w="3376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42" name="Group 155">
              <a:extLst>
                <a:ext uri="{FF2B5EF4-FFF2-40B4-BE49-F238E27FC236}">
                  <a16:creationId xmlns:a16="http://schemas.microsoft.com/office/drawing/2014/main" id="{473F8FA1-229E-45C3-A8BC-E1DC9E5FE579}"/>
                </a:ext>
              </a:extLst>
            </p:cNvPr>
            <p:cNvGrpSpPr>
              <a:grpSpLocks/>
            </p:cNvGrpSpPr>
            <p:nvPr/>
          </p:nvGrpSpPr>
          <p:grpSpPr bwMode="auto">
            <a:xfrm>
              <a:off x="5859" y="10876"/>
              <a:ext cx="2" cy="39"/>
              <a:chOff x="5859" y="10876"/>
              <a:chExt cx="2" cy="39"/>
            </a:xfrm>
          </p:grpSpPr>
          <p:sp>
            <p:nvSpPr>
              <p:cNvPr id="1423" name="Freeform 156">
                <a:extLst>
                  <a:ext uri="{FF2B5EF4-FFF2-40B4-BE49-F238E27FC236}">
                    <a16:creationId xmlns:a16="http://schemas.microsoft.com/office/drawing/2014/main" id="{3FF561DD-2F80-4D21-8211-18084C90EF86}"/>
                  </a:ext>
                </a:extLst>
              </p:cNvPr>
              <p:cNvSpPr>
                <a:spLocks/>
              </p:cNvSpPr>
              <p:nvPr/>
            </p:nvSpPr>
            <p:spPr bwMode="auto">
              <a:xfrm>
                <a:off x="5859" y="10876"/>
                <a:ext cx="2" cy="39"/>
              </a:xfrm>
              <a:custGeom>
                <a:avLst/>
                <a:gdLst>
                  <a:gd name="T0" fmla="+- 0 10876 10876"/>
                  <a:gd name="T1" fmla="*/ 10876 h 39"/>
                  <a:gd name="T2" fmla="+- 0 10915 10876"/>
                  <a:gd name="T3" fmla="*/ 10915 h 39"/>
                </a:gdLst>
                <a:ahLst/>
                <a:cxnLst>
                  <a:cxn ang="0">
                    <a:pos x="0" y="T1"/>
                  </a:cxn>
                  <a:cxn ang="0">
                    <a:pos x="0" y="T3"/>
                  </a:cxn>
                </a:cxnLst>
                <a:rect l="0" t="0" r="r" b="b"/>
                <a:pathLst>
                  <a:path h="39">
                    <a:moveTo>
                      <a:pt x="0" y="0"/>
                    </a:moveTo>
                    <a:lnTo>
                      <a:pt x="0" y="39"/>
                    </a:lnTo>
                  </a:path>
                </a:pathLst>
              </a:custGeom>
              <a:noFill/>
              <a:ln w="617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43" name="Group 157">
              <a:extLst>
                <a:ext uri="{FF2B5EF4-FFF2-40B4-BE49-F238E27FC236}">
                  <a16:creationId xmlns:a16="http://schemas.microsoft.com/office/drawing/2014/main" id="{AB4A587E-D97A-4D3B-9428-45909FC40958}"/>
                </a:ext>
              </a:extLst>
            </p:cNvPr>
            <p:cNvGrpSpPr>
              <a:grpSpLocks/>
            </p:cNvGrpSpPr>
            <p:nvPr/>
          </p:nvGrpSpPr>
          <p:grpSpPr bwMode="auto">
            <a:xfrm>
              <a:off x="5849" y="10871"/>
              <a:ext cx="43" cy="92"/>
              <a:chOff x="5849" y="10871"/>
              <a:chExt cx="43" cy="92"/>
            </a:xfrm>
          </p:grpSpPr>
          <p:sp>
            <p:nvSpPr>
              <p:cNvPr id="1422" name="Freeform 158">
                <a:extLst>
                  <a:ext uri="{FF2B5EF4-FFF2-40B4-BE49-F238E27FC236}">
                    <a16:creationId xmlns:a16="http://schemas.microsoft.com/office/drawing/2014/main" id="{6232CF3A-7EC6-4CEF-A21F-CC415CADECF9}"/>
                  </a:ext>
                </a:extLst>
              </p:cNvPr>
              <p:cNvSpPr>
                <a:spLocks/>
              </p:cNvSpPr>
              <p:nvPr/>
            </p:nvSpPr>
            <p:spPr bwMode="auto">
              <a:xfrm>
                <a:off x="5849" y="10871"/>
                <a:ext cx="43" cy="92"/>
              </a:xfrm>
              <a:custGeom>
                <a:avLst/>
                <a:gdLst>
                  <a:gd name="T0" fmla="+- 0 5849 5849"/>
                  <a:gd name="T1" fmla="*/ T0 w 43"/>
                  <a:gd name="T2" fmla="+- 0 10963 10871"/>
                  <a:gd name="T3" fmla="*/ 10963 h 92"/>
                  <a:gd name="T4" fmla="+- 0 5892 5849"/>
                  <a:gd name="T5" fmla="*/ T4 w 43"/>
                  <a:gd name="T6" fmla="+- 0 10963 10871"/>
                  <a:gd name="T7" fmla="*/ 10963 h 92"/>
                  <a:gd name="T8" fmla="+- 0 5892 5849"/>
                  <a:gd name="T9" fmla="*/ T8 w 43"/>
                  <a:gd name="T10" fmla="+- 0 10871 10871"/>
                  <a:gd name="T11" fmla="*/ 10871 h 92"/>
                  <a:gd name="T12" fmla="+- 0 5849 5849"/>
                  <a:gd name="T13" fmla="*/ T12 w 43"/>
                  <a:gd name="T14" fmla="+- 0 10871 10871"/>
                  <a:gd name="T15" fmla="*/ 10871 h 92"/>
                  <a:gd name="T16" fmla="+- 0 5849 5849"/>
                  <a:gd name="T17" fmla="*/ T16 w 43"/>
                  <a:gd name="T18" fmla="+- 0 10963 10871"/>
                  <a:gd name="T19" fmla="*/ 10963 h 92"/>
                </a:gdLst>
                <a:ahLst/>
                <a:cxnLst>
                  <a:cxn ang="0">
                    <a:pos x="T1" y="T3"/>
                  </a:cxn>
                  <a:cxn ang="0">
                    <a:pos x="T5" y="T7"/>
                  </a:cxn>
                  <a:cxn ang="0">
                    <a:pos x="T9" y="T11"/>
                  </a:cxn>
                  <a:cxn ang="0">
                    <a:pos x="T13" y="T15"/>
                  </a:cxn>
                  <a:cxn ang="0">
                    <a:pos x="T17" y="T19"/>
                  </a:cxn>
                </a:cxnLst>
                <a:rect l="0" t="0" r="r" b="b"/>
                <a:pathLst>
                  <a:path w="43" h="92">
                    <a:moveTo>
                      <a:pt x="0" y="92"/>
                    </a:moveTo>
                    <a:lnTo>
                      <a:pt x="43" y="92"/>
                    </a:lnTo>
                    <a:lnTo>
                      <a:pt x="43" y="0"/>
                    </a:lnTo>
                    <a:lnTo>
                      <a:pt x="0" y="0"/>
                    </a:lnTo>
                    <a:lnTo>
                      <a:pt x="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44" name="Group 159">
              <a:extLst>
                <a:ext uri="{FF2B5EF4-FFF2-40B4-BE49-F238E27FC236}">
                  <a16:creationId xmlns:a16="http://schemas.microsoft.com/office/drawing/2014/main" id="{D6C546C0-C844-42B0-A33C-98F87A727255}"/>
                </a:ext>
              </a:extLst>
            </p:cNvPr>
            <p:cNvGrpSpPr>
              <a:grpSpLocks/>
            </p:cNvGrpSpPr>
            <p:nvPr/>
          </p:nvGrpSpPr>
          <p:grpSpPr bwMode="auto">
            <a:xfrm>
              <a:off x="5835" y="10866"/>
              <a:ext cx="19" cy="34"/>
              <a:chOff x="5835" y="10866"/>
              <a:chExt cx="19" cy="34"/>
            </a:xfrm>
          </p:grpSpPr>
          <p:sp>
            <p:nvSpPr>
              <p:cNvPr id="1421" name="Freeform 160">
                <a:extLst>
                  <a:ext uri="{FF2B5EF4-FFF2-40B4-BE49-F238E27FC236}">
                    <a16:creationId xmlns:a16="http://schemas.microsoft.com/office/drawing/2014/main" id="{365A3979-CC93-4739-9654-DC83DA383114}"/>
                  </a:ext>
                </a:extLst>
              </p:cNvPr>
              <p:cNvSpPr>
                <a:spLocks/>
              </p:cNvSpPr>
              <p:nvPr/>
            </p:nvSpPr>
            <p:spPr bwMode="auto">
              <a:xfrm>
                <a:off x="5835" y="10866"/>
                <a:ext cx="19" cy="34"/>
              </a:xfrm>
              <a:custGeom>
                <a:avLst/>
                <a:gdLst>
                  <a:gd name="T0" fmla="+- 0 5835 5835"/>
                  <a:gd name="T1" fmla="*/ T0 w 19"/>
                  <a:gd name="T2" fmla="+- 0 10900 10866"/>
                  <a:gd name="T3" fmla="*/ 10900 h 34"/>
                  <a:gd name="T4" fmla="+- 0 5854 5835"/>
                  <a:gd name="T5" fmla="*/ T4 w 19"/>
                  <a:gd name="T6" fmla="+- 0 10900 10866"/>
                  <a:gd name="T7" fmla="*/ 10900 h 34"/>
                  <a:gd name="T8" fmla="+- 0 5854 5835"/>
                  <a:gd name="T9" fmla="*/ T8 w 19"/>
                  <a:gd name="T10" fmla="+- 0 10866 10866"/>
                  <a:gd name="T11" fmla="*/ 10866 h 34"/>
                  <a:gd name="T12" fmla="+- 0 5835 5835"/>
                  <a:gd name="T13" fmla="*/ T12 w 19"/>
                  <a:gd name="T14" fmla="+- 0 10866 10866"/>
                  <a:gd name="T15" fmla="*/ 10866 h 34"/>
                  <a:gd name="T16" fmla="+- 0 5835 5835"/>
                  <a:gd name="T17" fmla="*/ T16 w 19"/>
                  <a:gd name="T18" fmla="+- 0 10900 10866"/>
                  <a:gd name="T19" fmla="*/ 10900 h 34"/>
                </a:gdLst>
                <a:ahLst/>
                <a:cxnLst>
                  <a:cxn ang="0">
                    <a:pos x="T1" y="T3"/>
                  </a:cxn>
                  <a:cxn ang="0">
                    <a:pos x="T5" y="T7"/>
                  </a:cxn>
                  <a:cxn ang="0">
                    <a:pos x="T9" y="T11"/>
                  </a:cxn>
                  <a:cxn ang="0">
                    <a:pos x="T13" y="T15"/>
                  </a:cxn>
                  <a:cxn ang="0">
                    <a:pos x="T17" y="T19"/>
                  </a:cxn>
                </a:cxnLst>
                <a:rect l="0" t="0" r="r" b="b"/>
                <a:pathLst>
                  <a:path w="19" h="34">
                    <a:moveTo>
                      <a:pt x="0" y="34"/>
                    </a:moveTo>
                    <a:lnTo>
                      <a:pt x="19" y="34"/>
                    </a:lnTo>
                    <a:lnTo>
                      <a:pt x="19" y="0"/>
                    </a:lnTo>
                    <a:lnTo>
                      <a:pt x="0" y="0"/>
                    </a:lnTo>
                    <a:lnTo>
                      <a:pt x="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45" name="Group 161">
              <a:extLst>
                <a:ext uri="{FF2B5EF4-FFF2-40B4-BE49-F238E27FC236}">
                  <a16:creationId xmlns:a16="http://schemas.microsoft.com/office/drawing/2014/main" id="{EAB32DFC-A51F-4BBE-A76B-9946CD3ABEC5}"/>
                </a:ext>
              </a:extLst>
            </p:cNvPr>
            <p:cNvGrpSpPr>
              <a:grpSpLocks/>
            </p:cNvGrpSpPr>
            <p:nvPr/>
          </p:nvGrpSpPr>
          <p:grpSpPr bwMode="auto">
            <a:xfrm>
              <a:off x="5835" y="10866"/>
              <a:ext cx="19" cy="29"/>
              <a:chOff x="5835" y="10866"/>
              <a:chExt cx="19" cy="29"/>
            </a:xfrm>
          </p:grpSpPr>
          <p:sp>
            <p:nvSpPr>
              <p:cNvPr id="1420" name="Freeform 162">
                <a:extLst>
                  <a:ext uri="{FF2B5EF4-FFF2-40B4-BE49-F238E27FC236}">
                    <a16:creationId xmlns:a16="http://schemas.microsoft.com/office/drawing/2014/main" id="{F92FD4BE-CBD6-4F3E-8A40-175DCEB1DFF0}"/>
                  </a:ext>
                </a:extLst>
              </p:cNvPr>
              <p:cNvSpPr>
                <a:spLocks/>
              </p:cNvSpPr>
              <p:nvPr/>
            </p:nvSpPr>
            <p:spPr bwMode="auto">
              <a:xfrm>
                <a:off x="5835" y="10866"/>
                <a:ext cx="19" cy="29"/>
              </a:xfrm>
              <a:custGeom>
                <a:avLst/>
                <a:gdLst>
                  <a:gd name="T0" fmla="+- 0 5835 5835"/>
                  <a:gd name="T1" fmla="*/ T0 w 19"/>
                  <a:gd name="T2" fmla="+- 0 10895 10866"/>
                  <a:gd name="T3" fmla="*/ 10895 h 29"/>
                  <a:gd name="T4" fmla="+- 0 5854 5835"/>
                  <a:gd name="T5" fmla="*/ T4 w 19"/>
                  <a:gd name="T6" fmla="+- 0 10895 10866"/>
                  <a:gd name="T7" fmla="*/ 10895 h 29"/>
                  <a:gd name="T8" fmla="+- 0 5854 5835"/>
                  <a:gd name="T9" fmla="*/ T8 w 19"/>
                  <a:gd name="T10" fmla="+- 0 10866 10866"/>
                  <a:gd name="T11" fmla="*/ 10866 h 29"/>
                  <a:gd name="T12" fmla="+- 0 5835 5835"/>
                  <a:gd name="T13" fmla="*/ T12 w 19"/>
                  <a:gd name="T14" fmla="+- 0 10866 10866"/>
                  <a:gd name="T15" fmla="*/ 10866 h 29"/>
                  <a:gd name="T16" fmla="+- 0 5835 5835"/>
                  <a:gd name="T17" fmla="*/ T16 w 19"/>
                  <a:gd name="T18" fmla="+- 0 10895 10866"/>
                  <a:gd name="T19" fmla="*/ 10895 h 29"/>
                </a:gdLst>
                <a:ahLst/>
                <a:cxnLst>
                  <a:cxn ang="0">
                    <a:pos x="T1" y="T3"/>
                  </a:cxn>
                  <a:cxn ang="0">
                    <a:pos x="T5" y="T7"/>
                  </a:cxn>
                  <a:cxn ang="0">
                    <a:pos x="T9" y="T11"/>
                  </a:cxn>
                  <a:cxn ang="0">
                    <a:pos x="T13" y="T15"/>
                  </a:cxn>
                  <a:cxn ang="0">
                    <a:pos x="T17" y="T19"/>
                  </a:cxn>
                </a:cxnLst>
                <a:rect l="0" t="0" r="r" b="b"/>
                <a:pathLst>
                  <a:path w="19" h="29">
                    <a:moveTo>
                      <a:pt x="0" y="29"/>
                    </a:moveTo>
                    <a:lnTo>
                      <a:pt x="19" y="29"/>
                    </a:lnTo>
                    <a:lnTo>
                      <a:pt x="19" y="0"/>
                    </a:lnTo>
                    <a:lnTo>
                      <a:pt x="0" y="0"/>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46" name="Group 163">
              <a:extLst>
                <a:ext uri="{FF2B5EF4-FFF2-40B4-BE49-F238E27FC236}">
                  <a16:creationId xmlns:a16="http://schemas.microsoft.com/office/drawing/2014/main" id="{814A6CDB-831A-4B85-B5E1-41066B34F970}"/>
                </a:ext>
              </a:extLst>
            </p:cNvPr>
            <p:cNvGrpSpPr>
              <a:grpSpLocks/>
            </p:cNvGrpSpPr>
            <p:nvPr/>
          </p:nvGrpSpPr>
          <p:grpSpPr bwMode="auto">
            <a:xfrm>
              <a:off x="5844" y="10871"/>
              <a:ext cx="5" cy="24"/>
              <a:chOff x="5844" y="10871"/>
              <a:chExt cx="5" cy="24"/>
            </a:xfrm>
          </p:grpSpPr>
          <p:sp>
            <p:nvSpPr>
              <p:cNvPr id="1419" name="Freeform 164">
                <a:extLst>
                  <a:ext uri="{FF2B5EF4-FFF2-40B4-BE49-F238E27FC236}">
                    <a16:creationId xmlns:a16="http://schemas.microsoft.com/office/drawing/2014/main" id="{26A3976F-FA65-4F04-A4EE-26E30373A800}"/>
                  </a:ext>
                </a:extLst>
              </p:cNvPr>
              <p:cNvSpPr>
                <a:spLocks/>
              </p:cNvSpPr>
              <p:nvPr/>
            </p:nvSpPr>
            <p:spPr bwMode="auto">
              <a:xfrm>
                <a:off x="5844" y="10871"/>
                <a:ext cx="5" cy="24"/>
              </a:xfrm>
              <a:custGeom>
                <a:avLst/>
                <a:gdLst>
                  <a:gd name="T0" fmla="+- 0 5844 5844"/>
                  <a:gd name="T1" fmla="*/ T0 w 5"/>
                  <a:gd name="T2" fmla="+- 0 10895 10871"/>
                  <a:gd name="T3" fmla="*/ 10895 h 24"/>
                  <a:gd name="T4" fmla="+- 0 5849 5844"/>
                  <a:gd name="T5" fmla="*/ T4 w 5"/>
                  <a:gd name="T6" fmla="+- 0 10895 10871"/>
                  <a:gd name="T7" fmla="*/ 10895 h 24"/>
                  <a:gd name="T8" fmla="+- 0 5849 5844"/>
                  <a:gd name="T9" fmla="*/ T8 w 5"/>
                  <a:gd name="T10" fmla="+- 0 10871 10871"/>
                  <a:gd name="T11" fmla="*/ 10871 h 24"/>
                  <a:gd name="T12" fmla="+- 0 5844 5844"/>
                  <a:gd name="T13" fmla="*/ T12 w 5"/>
                  <a:gd name="T14" fmla="+- 0 10871 10871"/>
                  <a:gd name="T15" fmla="*/ 10871 h 24"/>
                  <a:gd name="T16" fmla="+- 0 5844 5844"/>
                  <a:gd name="T17" fmla="*/ T16 w 5"/>
                  <a:gd name="T18" fmla="+- 0 10895 10871"/>
                  <a:gd name="T19" fmla="*/ 10895 h 24"/>
                </a:gdLst>
                <a:ahLst/>
                <a:cxnLst>
                  <a:cxn ang="0">
                    <a:pos x="T1" y="T3"/>
                  </a:cxn>
                  <a:cxn ang="0">
                    <a:pos x="T5" y="T7"/>
                  </a:cxn>
                  <a:cxn ang="0">
                    <a:pos x="T9" y="T11"/>
                  </a:cxn>
                  <a:cxn ang="0">
                    <a:pos x="T13" y="T15"/>
                  </a:cxn>
                  <a:cxn ang="0">
                    <a:pos x="T17" y="T19"/>
                  </a:cxn>
                </a:cxnLst>
                <a:rect l="0" t="0" r="r" b="b"/>
                <a:pathLst>
                  <a:path w="5" h="24">
                    <a:moveTo>
                      <a:pt x="0" y="24"/>
                    </a:moveTo>
                    <a:lnTo>
                      <a:pt x="5" y="24"/>
                    </a:lnTo>
                    <a:lnTo>
                      <a:pt x="5" y="0"/>
                    </a:lnTo>
                    <a:lnTo>
                      <a:pt x="0" y="0"/>
                    </a:lnTo>
                    <a:lnTo>
                      <a:pt x="0"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47" name="Group 165">
              <a:extLst>
                <a:ext uri="{FF2B5EF4-FFF2-40B4-BE49-F238E27FC236}">
                  <a16:creationId xmlns:a16="http://schemas.microsoft.com/office/drawing/2014/main" id="{6D631096-0DA9-4B3A-BB87-7149AC2F9703}"/>
                </a:ext>
              </a:extLst>
            </p:cNvPr>
            <p:cNvGrpSpPr>
              <a:grpSpLocks/>
            </p:cNvGrpSpPr>
            <p:nvPr/>
          </p:nvGrpSpPr>
          <p:grpSpPr bwMode="auto">
            <a:xfrm>
              <a:off x="5839" y="10871"/>
              <a:ext cx="10" cy="14"/>
              <a:chOff x="5839" y="10871"/>
              <a:chExt cx="10" cy="14"/>
            </a:xfrm>
          </p:grpSpPr>
          <p:sp>
            <p:nvSpPr>
              <p:cNvPr id="1418" name="Freeform 166">
                <a:extLst>
                  <a:ext uri="{FF2B5EF4-FFF2-40B4-BE49-F238E27FC236}">
                    <a16:creationId xmlns:a16="http://schemas.microsoft.com/office/drawing/2014/main" id="{96099B53-9A28-4174-9CF6-D918DF420B08}"/>
                  </a:ext>
                </a:extLst>
              </p:cNvPr>
              <p:cNvSpPr>
                <a:spLocks/>
              </p:cNvSpPr>
              <p:nvPr/>
            </p:nvSpPr>
            <p:spPr bwMode="auto">
              <a:xfrm>
                <a:off x="5839" y="10871"/>
                <a:ext cx="10" cy="14"/>
              </a:xfrm>
              <a:custGeom>
                <a:avLst/>
                <a:gdLst>
                  <a:gd name="T0" fmla="+- 0 5839 5839"/>
                  <a:gd name="T1" fmla="*/ T0 w 10"/>
                  <a:gd name="T2" fmla="+- 0 10886 10871"/>
                  <a:gd name="T3" fmla="*/ 10886 h 14"/>
                  <a:gd name="T4" fmla="+- 0 5849 5839"/>
                  <a:gd name="T5" fmla="*/ T4 w 10"/>
                  <a:gd name="T6" fmla="+- 0 10871 10871"/>
                  <a:gd name="T7" fmla="*/ 10871 h 14"/>
                </a:gdLst>
                <a:ahLst/>
                <a:cxnLst>
                  <a:cxn ang="0">
                    <a:pos x="T1" y="T3"/>
                  </a:cxn>
                  <a:cxn ang="0">
                    <a:pos x="T5" y="T7"/>
                  </a:cxn>
                </a:cxnLst>
                <a:rect l="0" t="0" r="r" b="b"/>
                <a:pathLst>
                  <a:path w="10" h="14">
                    <a:moveTo>
                      <a:pt x="0" y="15"/>
                    </a:moveTo>
                    <a:lnTo>
                      <a:pt x="1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48" name="Group 167">
              <a:extLst>
                <a:ext uri="{FF2B5EF4-FFF2-40B4-BE49-F238E27FC236}">
                  <a16:creationId xmlns:a16="http://schemas.microsoft.com/office/drawing/2014/main" id="{805384D4-802B-4AE9-AC59-2751E0A7A8AE}"/>
                </a:ext>
              </a:extLst>
            </p:cNvPr>
            <p:cNvGrpSpPr>
              <a:grpSpLocks/>
            </p:cNvGrpSpPr>
            <p:nvPr/>
          </p:nvGrpSpPr>
          <p:grpSpPr bwMode="auto">
            <a:xfrm>
              <a:off x="5839" y="10866"/>
              <a:ext cx="5" cy="19"/>
              <a:chOff x="5839" y="10866"/>
              <a:chExt cx="5" cy="19"/>
            </a:xfrm>
          </p:grpSpPr>
          <p:sp>
            <p:nvSpPr>
              <p:cNvPr id="1417" name="Freeform 168">
                <a:extLst>
                  <a:ext uri="{FF2B5EF4-FFF2-40B4-BE49-F238E27FC236}">
                    <a16:creationId xmlns:a16="http://schemas.microsoft.com/office/drawing/2014/main" id="{41570B11-C968-4C85-9FCF-B8FA102105A9}"/>
                  </a:ext>
                </a:extLst>
              </p:cNvPr>
              <p:cNvSpPr>
                <a:spLocks/>
              </p:cNvSpPr>
              <p:nvPr/>
            </p:nvSpPr>
            <p:spPr bwMode="auto">
              <a:xfrm>
                <a:off x="5839" y="10866"/>
                <a:ext cx="5" cy="19"/>
              </a:xfrm>
              <a:custGeom>
                <a:avLst/>
                <a:gdLst>
                  <a:gd name="T0" fmla="+- 0 5839 5839"/>
                  <a:gd name="T1" fmla="*/ T0 w 5"/>
                  <a:gd name="T2" fmla="+- 0 10886 10866"/>
                  <a:gd name="T3" fmla="*/ 10886 h 19"/>
                  <a:gd name="T4" fmla="+- 0 5844 5839"/>
                  <a:gd name="T5" fmla="*/ T4 w 5"/>
                  <a:gd name="T6" fmla="+- 0 10886 10866"/>
                  <a:gd name="T7" fmla="*/ 10886 h 19"/>
                  <a:gd name="T8" fmla="+- 0 5844 5839"/>
                  <a:gd name="T9" fmla="*/ T8 w 5"/>
                  <a:gd name="T10" fmla="+- 0 10866 10866"/>
                  <a:gd name="T11" fmla="*/ 10866 h 19"/>
                  <a:gd name="T12" fmla="+- 0 5839 5839"/>
                  <a:gd name="T13" fmla="*/ T12 w 5"/>
                  <a:gd name="T14" fmla="+- 0 10866 10866"/>
                  <a:gd name="T15" fmla="*/ 10866 h 19"/>
                  <a:gd name="T16" fmla="+- 0 5839 5839"/>
                  <a:gd name="T17" fmla="*/ T16 w 5"/>
                  <a:gd name="T18" fmla="+- 0 10886 10866"/>
                  <a:gd name="T19" fmla="*/ 10886 h 19"/>
                </a:gdLst>
                <a:ahLst/>
                <a:cxnLst>
                  <a:cxn ang="0">
                    <a:pos x="T1" y="T3"/>
                  </a:cxn>
                  <a:cxn ang="0">
                    <a:pos x="T5" y="T7"/>
                  </a:cxn>
                  <a:cxn ang="0">
                    <a:pos x="T9" y="T11"/>
                  </a:cxn>
                  <a:cxn ang="0">
                    <a:pos x="T13" y="T15"/>
                  </a:cxn>
                  <a:cxn ang="0">
                    <a:pos x="T17" y="T19"/>
                  </a:cxn>
                </a:cxnLst>
                <a:rect l="0" t="0" r="r" b="b"/>
                <a:pathLst>
                  <a:path w="5" h="19">
                    <a:moveTo>
                      <a:pt x="0" y="20"/>
                    </a:moveTo>
                    <a:lnTo>
                      <a:pt x="5" y="20"/>
                    </a:lnTo>
                    <a:lnTo>
                      <a:pt x="5" y="0"/>
                    </a:lnTo>
                    <a:lnTo>
                      <a:pt x="0"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49" name="Group 169">
              <a:extLst>
                <a:ext uri="{FF2B5EF4-FFF2-40B4-BE49-F238E27FC236}">
                  <a16:creationId xmlns:a16="http://schemas.microsoft.com/office/drawing/2014/main" id="{BBCECA52-C31E-4A66-B15C-6A182232CB35}"/>
                </a:ext>
              </a:extLst>
            </p:cNvPr>
            <p:cNvGrpSpPr>
              <a:grpSpLocks/>
            </p:cNvGrpSpPr>
            <p:nvPr/>
          </p:nvGrpSpPr>
          <p:grpSpPr bwMode="auto">
            <a:xfrm>
              <a:off x="5839" y="10866"/>
              <a:ext cx="2" cy="14"/>
              <a:chOff x="5839" y="10866"/>
              <a:chExt cx="2" cy="14"/>
            </a:xfrm>
          </p:grpSpPr>
          <p:sp>
            <p:nvSpPr>
              <p:cNvPr id="1416" name="Freeform 170">
                <a:extLst>
                  <a:ext uri="{FF2B5EF4-FFF2-40B4-BE49-F238E27FC236}">
                    <a16:creationId xmlns:a16="http://schemas.microsoft.com/office/drawing/2014/main" id="{C15125AD-D0D5-4792-8C05-CE694D91B48F}"/>
                  </a:ext>
                </a:extLst>
              </p:cNvPr>
              <p:cNvSpPr>
                <a:spLocks/>
              </p:cNvSpPr>
              <p:nvPr/>
            </p:nvSpPr>
            <p:spPr bwMode="auto">
              <a:xfrm>
                <a:off x="5839" y="10866"/>
                <a:ext cx="2" cy="14"/>
              </a:xfrm>
              <a:custGeom>
                <a:avLst/>
                <a:gdLst>
                  <a:gd name="T0" fmla="+- 0 10866 10866"/>
                  <a:gd name="T1" fmla="*/ 10866 h 14"/>
                  <a:gd name="T2" fmla="+- 0 10881 10866"/>
                  <a:gd name="T3" fmla="*/ 10881 h 14"/>
                  <a:gd name="T4" fmla="+- 0 10866 10866"/>
                  <a:gd name="T5" fmla="*/ 10866 h 14"/>
                </a:gdLst>
                <a:ahLst/>
                <a:cxnLst>
                  <a:cxn ang="0">
                    <a:pos x="0" y="T1"/>
                  </a:cxn>
                  <a:cxn ang="0">
                    <a:pos x="0" y="T3"/>
                  </a:cxn>
                  <a:cxn ang="0">
                    <a:pos x="0" y="T5"/>
                  </a:cxn>
                </a:cxnLst>
                <a:rect l="0" t="0" r="r" b="b"/>
                <a:pathLst>
                  <a:path h="14">
                    <a:moveTo>
                      <a:pt x="0" y="0"/>
                    </a:moveTo>
                    <a:lnTo>
                      <a:pt x="0" y="1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50" name="Group 171">
              <a:extLst>
                <a:ext uri="{FF2B5EF4-FFF2-40B4-BE49-F238E27FC236}">
                  <a16:creationId xmlns:a16="http://schemas.microsoft.com/office/drawing/2014/main" id="{C32665D6-69B2-4B63-BDD1-D9AB4E0D12A4}"/>
                </a:ext>
              </a:extLst>
            </p:cNvPr>
            <p:cNvGrpSpPr>
              <a:grpSpLocks/>
            </p:cNvGrpSpPr>
            <p:nvPr/>
          </p:nvGrpSpPr>
          <p:grpSpPr bwMode="auto">
            <a:xfrm>
              <a:off x="5835" y="10866"/>
              <a:ext cx="5" cy="5"/>
              <a:chOff x="5835" y="10866"/>
              <a:chExt cx="5" cy="5"/>
            </a:xfrm>
          </p:grpSpPr>
          <p:sp>
            <p:nvSpPr>
              <p:cNvPr id="1415" name="Freeform 172">
                <a:extLst>
                  <a:ext uri="{FF2B5EF4-FFF2-40B4-BE49-F238E27FC236}">
                    <a16:creationId xmlns:a16="http://schemas.microsoft.com/office/drawing/2014/main" id="{21C2EBCC-D3B7-410B-8CE0-0FD117834E01}"/>
                  </a:ext>
                </a:extLst>
              </p:cNvPr>
              <p:cNvSpPr>
                <a:spLocks/>
              </p:cNvSpPr>
              <p:nvPr/>
            </p:nvSpPr>
            <p:spPr bwMode="auto">
              <a:xfrm>
                <a:off x="5835" y="10866"/>
                <a:ext cx="5" cy="5"/>
              </a:xfrm>
              <a:custGeom>
                <a:avLst/>
                <a:gdLst>
                  <a:gd name="T0" fmla="+- 0 5835 5835"/>
                  <a:gd name="T1" fmla="*/ T0 w 5"/>
                  <a:gd name="T2" fmla="+- 0 10871 10866"/>
                  <a:gd name="T3" fmla="*/ 10871 h 5"/>
                  <a:gd name="T4" fmla="+- 0 5839 5835"/>
                  <a:gd name="T5" fmla="*/ T4 w 5"/>
                  <a:gd name="T6" fmla="+- 0 10866 10866"/>
                  <a:gd name="T7" fmla="*/ 10866 h 5"/>
                </a:gdLst>
                <a:ahLst/>
                <a:cxnLst>
                  <a:cxn ang="0">
                    <a:pos x="T1" y="T3"/>
                  </a:cxn>
                  <a:cxn ang="0">
                    <a:pos x="T5" y="T7"/>
                  </a:cxn>
                </a:cxnLst>
                <a:rect l="0" t="0" r="r" b="b"/>
                <a:pathLst>
                  <a:path w="5" h="5">
                    <a:moveTo>
                      <a:pt x="0" y="5"/>
                    </a:moveTo>
                    <a:lnTo>
                      <a:pt x="4"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1" name="Group 173">
              <a:extLst>
                <a:ext uri="{FF2B5EF4-FFF2-40B4-BE49-F238E27FC236}">
                  <a16:creationId xmlns:a16="http://schemas.microsoft.com/office/drawing/2014/main" id="{36FAF1F0-6DAD-4566-A973-C5D94560ACB5}"/>
                </a:ext>
              </a:extLst>
            </p:cNvPr>
            <p:cNvGrpSpPr>
              <a:grpSpLocks/>
            </p:cNvGrpSpPr>
            <p:nvPr/>
          </p:nvGrpSpPr>
          <p:grpSpPr bwMode="auto">
            <a:xfrm>
              <a:off x="5835" y="10866"/>
              <a:ext cx="5" cy="5"/>
              <a:chOff x="5835" y="10866"/>
              <a:chExt cx="5" cy="5"/>
            </a:xfrm>
          </p:grpSpPr>
          <p:sp>
            <p:nvSpPr>
              <p:cNvPr id="1414" name="Freeform 174">
                <a:extLst>
                  <a:ext uri="{FF2B5EF4-FFF2-40B4-BE49-F238E27FC236}">
                    <a16:creationId xmlns:a16="http://schemas.microsoft.com/office/drawing/2014/main" id="{CB851CE0-F760-4B41-B008-60D16C0E71DC}"/>
                  </a:ext>
                </a:extLst>
              </p:cNvPr>
              <p:cNvSpPr>
                <a:spLocks/>
              </p:cNvSpPr>
              <p:nvPr/>
            </p:nvSpPr>
            <p:spPr bwMode="auto">
              <a:xfrm>
                <a:off x="5835" y="10866"/>
                <a:ext cx="5" cy="5"/>
              </a:xfrm>
              <a:custGeom>
                <a:avLst/>
                <a:gdLst>
                  <a:gd name="T0" fmla="+- 0 5835 5835"/>
                  <a:gd name="T1" fmla="*/ T0 w 5"/>
                  <a:gd name="T2" fmla="+- 0 10871 10866"/>
                  <a:gd name="T3" fmla="*/ 10871 h 5"/>
                  <a:gd name="T4" fmla="+- 0 5839 5835"/>
                  <a:gd name="T5" fmla="*/ T4 w 5"/>
                  <a:gd name="T6" fmla="+- 0 10866 10866"/>
                  <a:gd name="T7" fmla="*/ 10866 h 5"/>
                </a:gdLst>
                <a:ahLst/>
                <a:cxnLst>
                  <a:cxn ang="0">
                    <a:pos x="T1" y="T3"/>
                  </a:cxn>
                  <a:cxn ang="0">
                    <a:pos x="T5" y="T7"/>
                  </a:cxn>
                </a:cxnLst>
                <a:rect l="0" t="0" r="r" b="b"/>
                <a:pathLst>
                  <a:path w="5" h="5">
                    <a:moveTo>
                      <a:pt x="0" y="5"/>
                    </a:moveTo>
                    <a:lnTo>
                      <a:pt x="4"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2" name="Group 175">
              <a:extLst>
                <a:ext uri="{FF2B5EF4-FFF2-40B4-BE49-F238E27FC236}">
                  <a16:creationId xmlns:a16="http://schemas.microsoft.com/office/drawing/2014/main" id="{76A43AE5-A1A0-4F54-9FC3-6BB95BBC500E}"/>
                </a:ext>
              </a:extLst>
            </p:cNvPr>
            <p:cNvGrpSpPr>
              <a:grpSpLocks/>
            </p:cNvGrpSpPr>
            <p:nvPr/>
          </p:nvGrpSpPr>
          <p:grpSpPr bwMode="auto">
            <a:xfrm>
              <a:off x="5835" y="10862"/>
              <a:ext cx="2" cy="10"/>
              <a:chOff x="5835" y="10862"/>
              <a:chExt cx="2" cy="10"/>
            </a:xfrm>
          </p:grpSpPr>
          <p:sp>
            <p:nvSpPr>
              <p:cNvPr id="1413" name="Freeform 176">
                <a:extLst>
                  <a:ext uri="{FF2B5EF4-FFF2-40B4-BE49-F238E27FC236}">
                    <a16:creationId xmlns:a16="http://schemas.microsoft.com/office/drawing/2014/main" id="{EA1B2FE0-91DB-479F-A303-F45BDEC3794D}"/>
                  </a:ext>
                </a:extLst>
              </p:cNvPr>
              <p:cNvSpPr>
                <a:spLocks/>
              </p:cNvSpPr>
              <p:nvPr/>
            </p:nvSpPr>
            <p:spPr bwMode="auto">
              <a:xfrm>
                <a:off x="5835" y="10862"/>
                <a:ext cx="2" cy="10"/>
              </a:xfrm>
              <a:custGeom>
                <a:avLst/>
                <a:gdLst>
                  <a:gd name="T0" fmla="+- 0 10871 10862"/>
                  <a:gd name="T1" fmla="*/ 10871 h 10"/>
                  <a:gd name="T2" fmla="+- 0 10862 10862"/>
                  <a:gd name="T3" fmla="*/ 10862 h 10"/>
                </a:gdLst>
                <a:ahLst/>
                <a:cxnLst>
                  <a:cxn ang="0">
                    <a:pos x="0" y="T1"/>
                  </a:cxn>
                  <a:cxn ang="0">
                    <a:pos x="0" y="T3"/>
                  </a:cxn>
                </a:cxnLst>
                <a:rect l="0" t="0" r="r" b="b"/>
                <a:pathLst>
                  <a:path h="10">
                    <a:moveTo>
                      <a:pt x="0" y="9"/>
                    </a:move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3" name="Group 177">
              <a:extLst>
                <a:ext uri="{FF2B5EF4-FFF2-40B4-BE49-F238E27FC236}">
                  <a16:creationId xmlns:a16="http://schemas.microsoft.com/office/drawing/2014/main" id="{E4C65B9C-3520-4247-BC29-960897C048E1}"/>
                </a:ext>
              </a:extLst>
            </p:cNvPr>
            <p:cNvGrpSpPr>
              <a:grpSpLocks/>
            </p:cNvGrpSpPr>
            <p:nvPr/>
          </p:nvGrpSpPr>
          <p:grpSpPr bwMode="auto">
            <a:xfrm>
              <a:off x="5830" y="10862"/>
              <a:ext cx="5" cy="5"/>
              <a:chOff x="5830" y="10862"/>
              <a:chExt cx="5" cy="5"/>
            </a:xfrm>
          </p:grpSpPr>
          <p:sp>
            <p:nvSpPr>
              <p:cNvPr id="1412" name="Freeform 178">
                <a:extLst>
                  <a:ext uri="{FF2B5EF4-FFF2-40B4-BE49-F238E27FC236}">
                    <a16:creationId xmlns:a16="http://schemas.microsoft.com/office/drawing/2014/main" id="{42ADE98B-7006-4AD5-9A71-96422F8311EA}"/>
                  </a:ext>
                </a:extLst>
              </p:cNvPr>
              <p:cNvSpPr>
                <a:spLocks/>
              </p:cNvSpPr>
              <p:nvPr/>
            </p:nvSpPr>
            <p:spPr bwMode="auto">
              <a:xfrm>
                <a:off x="5830" y="10862"/>
                <a:ext cx="5" cy="5"/>
              </a:xfrm>
              <a:custGeom>
                <a:avLst/>
                <a:gdLst>
                  <a:gd name="T0" fmla="+- 0 5830 5830"/>
                  <a:gd name="T1" fmla="*/ T0 w 5"/>
                  <a:gd name="T2" fmla="+- 0 10866 10862"/>
                  <a:gd name="T3" fmla="*/ 10866 h 5"/>
                  <a:gd name="T4" fmla="+- 0 5835 5830"/>
                  <a:gd name="T5" fmla="*/ T4 w 5"/>
                  <a:gd name="T6" fmla="+- 0 10862 10862"/>
                  <a:gd name="T7" fmla="*/ 10862 h 5"/>
                </a:gdLst>
                <a:ahLst/>
                <a:cxnLst>
                  <a:cxn ang="0">
                    <a:pos x="T1" y="T3"/>
                  </a:cxn>
                  <a:cxn ang="0">
                    <a:pos x="T5" y="T7"/>
                  </a:cxn>
                </a:cxnLst>
                <a:rect l="0" t="0" r="r" b="b"/>
                <a:pathLst>
                  <a:path w="5" h="5">
                    <a:moveTo>
                      <a:pt x="0" y="4"/>
                    </a:moveTo>
                    <a:lnTo>
                      <a:pt x="5"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4" name="Group 179">
              <a:extLst>
                <a:ext uri="{FF2B5EF4-FFF2-40B4-BE49-F238E27FC236}">
                  <a16:creationId xmlns:a16="http://schemas.microsoft.com/office/drawing/2014/main" id="{0A992EA0-909D-478D-B866-1B529B9ABDE4}"/>
                </a:ext>
              </a:extLst>
            </p:cNvPr>
            <p:cNvGrpSpPr>
              <a:grpSpLocks/>
            </p:cNvGrpSpPr>
            <p:nvPr/>
          </p:nvGrpSpPr>
          <p:grpSpPr bwMode="auto">
            <a:xfrm>
              <a:off x="5830" y="10862"/>
              <a:ext cx="2" cy="5"/>
              <a:chOff x="5830" y="10862"/>
              <a:chExt cx="2" cy="5"/>
            </a:xfrm>
          </p:grpSpPr>
          <p:sp>
            <p:nvSpPr>
              <p:cNvPr id="1411" name="Freeform 180">
                <a:extLst>
                  <a:ext uri="{FF2B5EF4-FFF2-40B4-BE49-F238E27FC236}">
                    <a16:creationId xmlns:a16="http://schemas.microsoft.com/office/drawing/2014/main" id="{B9109F01-7A3D-4AEE-9830-567D86A9BDF1}"/>
                  </a:ext>
                </a:extLst>
              </p:cNvPr>
              <p:cNvSpPr>
                <a:spLocks/>
              </p:cNvSpPr>
              <p:nvPr/>
            </p:nvSpPr>
            <p:spPr bwMode="auto">
              <a:xfrm>
                <a:off x="5830" y="10862"/>
                <a:ext cx="2" cy="5"/>
              </a:xfrm>
              <a:custGeom>
                <a:avLst/>
                <a:gdLst>
                  <a:gd name="T0" fmla="+- 0 10866 10862"/>
                  <a:gd name="T1" fmla="*/ 10866 h 5"/>
                  <a:gd name="T2" fmla="+- 0 10862 10862"/>
                  <a:gd name="T3" fmla="*/ 10862 h 5"/>
                </a:gdLst>
                <a:ahLst/>
                <a:cxnLst>
                  <a:cxn ang="0">
                    <a:pos x="0" y="T1"/>
                  </a:cxn>
                  <a:cxn ang="0">
                    <a:pos x="0" y="T3"/>
                  </a:cxn>
                </a:cxnLst>
                <a:rect l="0" t="0" r="r" b="b"/>
                <a:pathLst>
                  <a:path h="5">
                    <a:moveTo>
                      <a:pt x="0" y="4"/>
                    </a:move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5" name="Group 181">
              <a:extLst>
                <a:ext uri="{FF2B5EF4-FFF2-40B4-BE49-F238E27FC236}">
                  <a16:creationId xmlns:a16="http://schemas.microsoft.com/office/drawing/2014/main" id="{FAF564B8-CF46-4191-A6EE-4D0622BFF573}"/>
                </a:ext>
              </a:extLst>
            </p:cNvPr>
            <p:cNvGrpSpPr>
              <a:grpSpLocks/>
            </p:cNvGrpSpPr>
            <p:nvPr/>
          </p:nvGrpSpPr>
          <p:grpSpPr bwMode="auto">
            <a:xfrm>
              <a:off x="5950" y="10919"/>
              <a:ext cx="19" cy="24"/>
              <a:chOff x="5950" y="10919"/>
              <a:chExt cx="19" cy="24"/>
            </a:xfrm>
          </p:grpSpPr>
          <p:sp>
            <p:nvSpPr>
              <p:cNvPr id="1410" name="Freeform 182">
                <a:extLst>
                  <a:ext uri="{FF2B5EF4-FFF2-40B4-BE49-F238E27FC236}">
                    <a16:creationId xmlns:a16="http://schemas.microsoft.com/office/drawing/2014/main" id="{C92082C4-FF30-4415-9788-C23A6CF48383}"/>
                  </a:ext>
                </a:extLst>
              </p:cNvPr>
              <p:cNvSpPr>
                <a:spLocks/>
              </p:cNvSpPr>
              <p:nvPr/>
            </p:nvSpPr>
            <p:spPr bwMode="auto">
              <a:xfrm>
                <a:off x="5950" y="10919"/>
                <a:ext cx="19" cy="24"/>
              </a:xfrm>
              <a:custGeom>
                <a:avLst/>
                <a:gdLst>
                  <a:gd name="T0" fmla="+- 0 5950 5950"/>
                  <a:gd name="T1" fmla="*/ T0 w 19"/>
                  <a:gd name="T2" fmla="+- 0 10919 10919"/>
                  <a:gd name="T3" fmla="*/ 10919 h 24"/>
                  <a:gd name="T4" fmla="+- 0 5970 5950"/>
                  <a:gd name="T5" fmla="*/ T4 w 19"/>
                  <a:gd name="T6" fmla="+- 0 10919 10919"/>
                  <a:gd name="T7" fmla="*/ 10919 h 24"/>
                  <a:gd name="T8" fmla="+- 0 5970 5950"/>
                  <a:gd name="T9" fmla="*/ T8 w 19"/>
                  <a:gd name="T10" fmla="+- 0 10944 10919"/>
                  <a:gd name="T11" fmla="*/ 10944 h 24"/>
                  <a:gd name="T12" fmla="+- 0 5950 5950"/>
                  <a:gd name="T13" fmla="*/ T12 w 19"/>
                  <a:gd name="T14" fmla="+- 0 10944 10919"/>
                  <a:gd name="T15" fmla="*/ 10944 h 24"/>
                  <a:gd name="T16" fmla="+- 0 5950 5950"/>
                  <a:gd name="T17" fmla="*/ T16 w 19"/>
                  <a:gd name="T18" fmla="+- 0 10919 10919"/>
                  <a:gd name="T19" fmla="*/ 10919 h 24"/>
                </a:gdLst>
                <a:ahLst/>
                <a:cxnLst>
                  <a:cxn ang="0">
                    <a:pos x="T1" y="T3"/>
                  </a:cxn>
                  <a:cxn ang="0">
                    <a:pos x="T5" y="T7"/>
                  </a:cxn>
                  <a:cxn ang="0">
                    <a:pos x="T9" y="T11"/>
                  </a:cxn>
                  <a:cxn ang="0">
                    <a:pos x="T13" y="T15"/>
                  </a:cxn>
                  <a:cxn ang="0">
                    <a:pos x="T17" y="T19"/>
                  </a:cxn>
                </a:cxnLst>
                <a:rect l="0" t="0" r="r" b="b"/>
                <a:pathLst>
                  <a:path w="19" h="24">
                    <a:moveTo>
                      <a:pt x="0" y="0"/>
                    </a:moveTo>
                    <a:lnTo>
                      <a:pt x="20" y="0"/>
                    </a:lnTo>
                    <a:lnTo>
                      <a:pt x="20" y="25"/>
                    </a:lnTo>
                    <a:lnTo>
                      <a:pt x="0" y="25"/>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56" name="Group 183">
              <a:extLst>
                <a:ext uri="{FF2B5EF4-FFF2-40B4-BE49-F238E27FC236}">
                  <a16:creationId xmlns:a16="http://schemas.microsoft.com/office/drawing/2014/main" id="{7DE05F26-622C-42C9-B100-96A4A1C542A1}"/>
                </a:ext>
              </a:extLst>
            </p:cNvPr>
            <p:cNvGrpSpPr>
              <a:grpSpLocks/>
            </p:cNvGrpSpPr>
            <p:nvPr/>
          </p:nvGrpSpPr>
          <p:grpSpPr bwMode="auto">
            <a:xfrm>
              <a:off x="5965" y="10924"/>
              <a:ext cx="5" cy="5"/>
              <a:chOff x="5965" y="10924"/>
              <a:chExt cx="5" cy="5"/>
            </a:xfrm>
          </p:grpSpPr>
          <p:sp>
            <p:nvSpPr>
              <p:cNvPr id="1409" name="Freeform 184">
                <a:extLst>
                  <a:ext uri="{FF2B5EF4-FFF2-40B4-BE49-F238E27FC236}">
                    <a16:creationId xmlns:a16="http://schemas.microsoft.com/office/drawing/2014/main" id="{73BE5A0C-C17E-4942-9956-B8552ADD18F8}"/>
                  </a:ext>
                </a:extLst>
              </p:cNvPr>
              <p:cNvSpPr>
                <a:spLocks/>
              </p:cNvSpPr>
              <p:nvPr/>
            </p:nvSpPr>
            <p:spPr bwMode="auto">
              <a:xfrm>
                <a:off x="5965" y="10924"/>
                <a:ext cx="5" cy="5"/>
              </a:xfrm>
              <a:custGeom>
                <a:avLst/>
                <a:gdLst>
                  <a:gd name="T0" fmla="+- 0 5965 5965"/>
                  <a:gd name="T1" fmla="*/ T0 w 5"/>
                  <a:gd name="T2" fmla="+- 0 10929 10924"/>
                  <a:gd name="T3" fmla="*/ 10929 h 5"/>
                  <a:gd name="T4" fmla="+- 0 5970 5965"/>
                  <a:gd name="T5" fmla="*/ T4 w 5"/>
                  <a:gd name="T6" fmla="+- 0 10924 10924"/>
                  <a:gd name="T7" fmla="*/ 10924 h 5"/>
                </a:gdLst>
                <a:ahLst/>
                <a:cxnLst>
                  <a:cxn ang="0">
                    <a:pos x="T1" y="T3"/>
                  </a:cxn>
                  <a:cxn ang="0">
                    <a:pos x="T5" y="T7"/>
                  </a:cxn>
                </a:cxnLst>
                <a:rect l="0" t="0" r="r" b="b"/>
                <a:pathLst>
                  <a:path w="5" h="5">
                    <a:moveTo>
                      <a:pt x="0" y="5"/>
                    </a:moveTo>
                    <a:lnTo>
                      <a:pt x="5"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7" name="Group 185">
              <a:extLst>
                <a:ext uri="{FF2B5EF4-FFF2-40B4-BE49-F238E27FC236}">
                  <a16:creationId xmlns:a16="http://schemas.microsoft.com/office/drawing/2014/main" id="{24E58E12-DE1F-4052-9CCC-A3679E9D7CD5}"/>
                </a:ext>
              </a:extLst>
            </p:cNvPr>
            <p:cNvGrpSpPr>
              <a:grpSpLocks/>
            </p:cNvGrpSpPr>
            <p:nvPr/>
          </p:nvGrpSpPr>
          <p:grpSpPr bwMode="auto">
            <a:xfrm>
              <a:off x="5965" y="10924"/>
              <a:ext cx="5" cy="5"/>
              <a:chOff x="5965" y="10924"/>
              <a:chExt cx="5" cy="5"/>
            </a:xfrm>
          </p:grpSpPr>
          <p:sp>
            <p:nvSpPr>
              <p:cNvPr id="1408" name="Freeform 186">
                <a:extLst>
                  <a:ext uri="{FF2B5EF4-FFF2-40B4-BE49-F238E27FC236}">
                    <a16:creationId xmlns:a16="http://schemas.microsoft.com/office/drawing/2014/main" id="{A782646C-C626-42B9-8478-82817DC4CDEF}"/>
                  </a:ext>
                </a:extLst>
              </p:cNvPr>
              <p:cNvSpPr>
                <a:spLocks/>
              </p:cNvSpPr>
              <p:nvPr/>
            </p:nvSpPr>
            <p:spPr bwMode="auto">
              <a:xfrm>
                <a:off x="5965" y="10924"/>
                <a:ext cx="5" cy="5"/>
              </a:xfrm>
              <a:custGeom>
                <a:avLst/>
                <a:gdLst>
                  <a:gd name="T0" fmla="+- 0 5965 5965"/>
                  <a:gd name="T1" fmla="*/ T0 w 5"/>
                  <a:gd name="T2" fmla="+- 0 10929 10924"/>
                  <a:gd name="T3" fmla="*/ 10929 h 5"/>
                  <a:gd name="T4" fmla="+- 0 5970 5965"/>
                  <a:gd name="T5" fmla="*/ T4 w 5"/>
                  <a:gd name="T6" fmla="+- 0 10924 10924"/>
                  <a:gd name="T7" fmla="*/ 10924 h 5"/>
                </a:gdLst>
                <a:ahLst/>
                <a:cxnLst>
                  <a:cxn ang="0">
                    <a:pos x="T1" y="T3"/>
                  </a:cxn>
                  <a:cxn ang="0">
                    <a:pos x="T5" y="T7"/>
                  </a:cxn>
                </a:cxnLst>
                <a:rect l="0" t="0" r="r" b="b"/>
                <a:pathLst>
                  <a:path w="5" h="5">
                    <a:moveTo>
                      <a:pt x="0" y="5"/>
                    </a:moveTo>
                    <a:lnTo>
                      <a:pt x="5"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8" name="Group 187">
              <a:extLst>
                <a:ext uri="{FF2B5EF4-FFF2-40B4-BE49-F238E27FC236}">
                  <a16:creationId xmlns:a16="http://schemas.microsoft.com/office/drawing/2014/main" id="{A1845D4B-A998-4160-AC74-18EEFEB7A38E}"/>
                </a:ext>
              </a:extLst>
            </p:cNvPr>
            <p:cNvGrpSpPr>
              <a:grpSpLocks/>
            </p:cNvGrpSpPr>
            <p:nvPr/>
          </p:nvGrpSpPr>
          <p:grpSpPr bwMode="auto">
            <a:xfrm>
              <a:off x="5965" y="10924"/>
              <a:ext cx="2" cy="10"/>
              <a:chOff x="5965" y="10924"/>
              <a:chExt cx="2" cy="10"/>
            </a:xfrm>
          </p:grpSpPr>
          <p:sp>
            <p:nvSpPr>
              <p:cNvPr id="1407" name="Freeform 188">
                <a:extLst>
                  <a:ext uri="{FF2B5EF4-FFF2-40B4-BE49-F238E27FC236}">
                    <a16:creationId xmlns:a16="http://schemas.microsoft.com/office/drawing/2014/main" id="{1AD95AE2-929A-407E-A35A-707C9CD48619}"/>
                  </a:ext>
                </a:extLst>
              </p:cNvPr>
              <p:cNvSpPr>
                <a:spLocks/>
              </p:cNvSpPr>
              <p:nvPr/>
            </p:nvSpPr>
            <p:spPr bwMode="auto">
              <a:xfrm>
                <a:off x="5965" y="10924"/>
                <a:ext cx="2" cy="10"/>
              </a:xfrm>
              <a:custGeom>
                <a:avLst/>
                <a:gdLst>
                  <a:gd name="T0" fmla="+- 0 10924 10924"/>
                  <a:gd name="T1" fmla="*/ 10924 h 10"/>
                  <a:gd name="T2" fmla="+- 0 10934 10924"/>
                  <a:gd name="T3" fmla="*/ 10934 h 10"/>
                  <a:gd name="T4" fmla="+- 0 10924 10924"/>
                  <a:gd name="T5" fmla="*/ 10924 h 10"/>
                </a:gdLst>
                <a:ahLst/>
                <a:cxnLst>
                  <a:cxn ang="0">
                    <a:pos x="0" y="T1"/>
                  </a:cxn>
                  <a:cxn ang="0">
                    <a:pos x="0" y="T3"/>
                  </a:cxn>
                  <a:cxn ang="0">
                    <a:pos x="0" y="T5"/>
                  </a:cxn>
                </a:cxnLst>
                <a:rect l="0" t="0" r="r" b="b"/>
                <a:pathLst>
                  <a:path h="10">
                    <a:moveTo>
                      <a:pt x="0" y="0"/>
                    </a:moveTo>
                    <a:lnTo>
                      <a:pt x="0" y="1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59" name="Group 189">
              <a:extLst>
                <a:ext uri="{FF2B5EF4-FFF2-40B4-BE49-F238E27FC236}">
                  <a16:creationId xmlns:a16="http://schemas.microsoft.com/office/drawing/2014/main" id="{BD33E113-9395-41D2-8841-4A880C52E6AC}"/>
                </a:ext>
              </a:extLst>
            </p:cNvPr>
            <p:cNvGrpSpPr>
              <a:grpSpLocks/>
            </p:cNvGrpSpPr>
            <p:nvPr/>
          </p:nvGrpSpPr>
          <p:grpSpPr bwMode="auto">
            <a:xfrm>
              <a:off x="5960" y="10919"/>
              <a:ext cx="5" cy="19"/>
              <a:chOff x="5960" y="10919"/>
              <a:chExt cx="5" cy="19"/>
            </a:xfrm>
          </p:grpSpPr>
          <p:sp>
            <p:nvSpPr>
              <p:cNvPr id="1406" name="Freeform 190">
                <a:extLst>
                  <a:ext uri="{FF2B5EF4-FFF2-40B4-BE49-F238E27FC236}">
                    <a16:creationId xmlns:a16="http://schemas.microsoft.com/office/drawing/2014/main" id="{3DA0F14D-4E01-4C81-ACCC-30D8BC1936F1}"/>
                  </a:ext>
                </a:extLst>
              </p:cNvPr>
              <p:cNvSpPr>
                <a:spLocks/>
              </p:cNvSpPr>
              <p:nvPr/>
            </p:nvSpPr>
            <p:spPr bwMode="auto">
              <a:xfrm>
                <a:off x="5960" y="10919"/>
                <a:ext cx="5" cy="19"/>
              </a:xfrm>
              <a:custGeom>
                <a:avLst/>
                <a:gdLst>
                  <a:gd name="T0" fmla="+- 0 5960 5960"/>
                  <a:gd name="T1" fmla="*/ T0 w 5"/>
                  <a:gd name="T2" fmla="+- 0 10939 10919"/>
                  <a:gd name="T3" fmla="*/ 10939 h 19"/>
                  <a:gd name="T4" fmla="+- 0 5965 5960"/>
                  <a:gd name="T5" fmla="*/ T4 w 5"/>
                  <a:gd name="T6" fmla="+- 0 10939 10919"/>
                  <a:gd name="T7" fmla="*/ 10939 h 19"/>
                  <a:gd name="T8" fmla="+- 0 5965 5960"/>
                  <a:gd name="T9" fmla="*/ T8 w 5"/>
                  <a:gd name="T10" fmla="+- 0 10919 10919"/>
                  <a:gd name="T11" fmla="*/ 10919 h 19"/>
                  <a:gd name="T12" fmla="+- 0 5960 5960"/>
                  <a:gd name="T13" fmla="*/ T12 w 5"/>
                  <a:gd name="T14" fmla="+- 0 10919 10919"/>
                  <a:gd name="T15" fmla="*/ 10919 h 19"/>
                  <a:gd name="T16" fmla="+- 0 5960 5960"/>
                  <a:gd name="T17" fmla="*/ T16 w 5"/>
                  <a:gd name="T18" fmla="+- 0 10939 10919"/>
                  <a:gd name="T19" fmla="*/ 10939 h 19"/>
                </a:gdLst>
                <a:ahLst/>
                <a:cxnLst>
                  <a:cxn ang="0">
                    <a:pos x="T1" y="T3"/>
                  </a:cxn>
                  <a:cxn ang="0">
                    <a:pos x="T5" y="T7"/>
                  </a:cxn>
                  <a:cxn ang="0">
                    <a:pos x="T9" y="T11"/>
                  </a:cxn>
                  <a:cxn ang="0">
                    <a:pos x="T13" y="T15"/>
                  </a:cxn>
                  <a:cxn ang="0">
                    <a:pos x="T17" y="T19"/>
                  </a:cxn>
                </a:cxnLst>
                <a:rect l="0" t="0" r="r" b="b"/>
                <a:pathLst>
                  <a:path w="5" h="19">
                    <a:moveTo>
                      <a:pt x="0" y="20"/>
                    </a:moveTo>
                    <a:lnTo>
                      <a:pt x="5" y="20"/>
                    </a:lnTo>
                    <a:lnTo>
                      <a:pt x="5" y="0"/>
                    </a:lnTo>
                    <a:lnTo>
                      <a:pt x="0" y="0"/>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60" name="Group 191">
              <a:extLst>
                <a:ext uri="{FF2B5EF4-FFF2-40B4-BE49-F238E27FC236}">
                  <a16:creationId xmlns:a16="http://schemas.microsoft.com/office/drawing/2014/main" id="{538D0560-9297-4E71-8EB3-1E56C79E6C18}"/>
                </a:ext>
              </a:extLst>
            </p:cNvPr>
            <p:cNvGrpSpPr>
              <a:grpSpLocks/>
            </p:cNvGrpSpPr>
            <p:nvPr/>
          </p:nvGrpSpPr>
          <p:grpSpPr bwMode="auto">
            <a:xfrm>
              <a:off x="5955" y="10919"/>
              <a:ext cx="5" cy="24"/>
              <a:chOff x="5955" y="10919"/>
              <a:chExt cx="5" cy="24"/>
            </a:xfrm>
          </p:grpSpPr>
          <p:sp>
            <p:nvSpPr>
              <p:cNvPr id="1405" name="Freeform 192">
                <a:extLst>
                  <a:ext uri="{FF2B5EF4-FFF2-40B4-BE49-F238E27FC236}">
                    <a16:creationId xmlns:a16="http://schemas.microsoft.com/office/drawing/2014/main" id="{AF5D5949-BA9F-4673-8396-7EC894EBE795}"/>
                  </a:ext>
                </a:extLst>
              </p:cNvPr>
              <p:cNvSpPr>
                <a:spLocks/>
              </p:cNvSpPr>
              <p:nvPr/>
            </p:nvSpPr>
            <p:spPr bwMode="auto">
              <a:xfrm>
                <a:off x="5955" y="10919"/>
                <a:ext cx="5" cy="24"/>
              </a:xfrm>
              <a:custGeom>
                <a:avLst/>
                <a:gdLst>
                  <a:gd name="T0" fmla="+- 0 5955 5955"/>
                  <a:gd name="T1" fmla="*/ T0 w 5"/>
                  <a:gd name="T2" fmla="+- 0 10944 10919"/>
                  <a:gd name="T3" fmla="*/ 10944 h 24"/>
                  <a:gd name="T4" fmla="+- 0 5960 5955"/>
                  <a:gd name="T5" fmla="*/ T4 w 5"/>
                  <a:gd name="T6" fmla="+- 0 10944 10919"/>
                  <a:gd name="T7" fmla="*/ 10944 h 24"/>
                  <a:gd name="T8" fmla="+- 0 5960 5955"/>
                  <a:gd name="T9" fmla="*/ T8 w 5"/>
                  <a:gd name="T10" fmla="+- 0 10919 10919"/>
                  <a:gd name="T11" fmla="*/ 10919 h 24"/>
                  <a:gd name="T12" fmla="+- 0 5955 5955"/>
                  <a:gd name="T13" fmla="*/ T12 w 5"/>
                  <a:gd name="T14" fmla="+- 0 10919 10919"/>
                  <a:gd name="T15" fmla="*/ 10919 h 24"/>
                  <a:gd name="T16" fmla="+- 0 5955 5955"/>
                  <a:gd name="T17" fmla="*/ T16 w 5"/>
                  <a:gd name="T18" fmla="+- 0 10944 10919"/>
                  <a:gd name="T19" fmla="*/ 10944 h 24"/>
                </a:gdLst>
                <a:ahLst/>
                <a:cxnLst>
                  <a:cxn ang="0">
                    <a:pos x="T1" y="T3"/>
                  </a:cxn>
                  <a:cxn ang="0">
                    <a:pos x="T5" y="T7"/>
                  </a:cxn>
                  <a:cxn ang="0">
                    <a:pos x="T9" y="T11"/>
                  </a:cxn>
                  <a:cxn ang="0">
                    <a:pos x="T13" y="T15"/>
                  </a:cxn>
                  <a:cxn ang="0">
                    <a:pos x="T17" y="T19"/>
                  </a:cxn>
                </a:cxnLst>
                <a:rect l="0" t="0" r="r" b="b"/>
                <a:pathLst>
                  <a:path w="5" h="24">
                    <a:moveTo>
                      <a:pt x="0" y="25"/>
                    </a:moveTo>
                    <a:lnTo>
                      <a:pt x="5" y="25"/>
                    </a:lnTo>
                    <a:lnTo>
                      <a:pt x="5" y="0"/>
                    </a:lnTo>
                    <a:lnTo>
                      <a:pt x="0" y="0"/>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61" name="Group 193">
              <a:extLst>
                <a:ext uri="{FF2B5EF4-FFF2-40B4-BE49-F238E27FC236}">
                  <a16:creationId xmlns:a16="http://schemas.microsoft.com/office/drawing/2014/main" id="{F0CDB540-437E-4D7D-970A-F954777B1DCB}"/>
                </a:ext>
              </a:extLst>
            </p:cNvPr>
            <p:cNvGrpSpPr>
              <a:grpSpLocks/>
            </p:cNvGrpSpPr>
            <p:nvPr/>
          </p:nvGrpSpPr>
          <p:grpSpPr bwMode="auto">
            <a:xfrm>
              <a:off x="5950" y="10919"/>
              <a:ext cx="10" cy="24"/>
              <a:chOff x="5950" y="10919"/>
              <a:chExt cx="10" cy="24"/>
            </a:xfrm>
          </p:grpSpPr>
          <p:sp>
            <p:nvSpPr>
              <p:cNvPr id="1404" name="Freeform 194">
                <a:extLst>
                  <a:ext uri="{FF2B5EF4-FFF2-40B4-BE49-F238E27FC236}">
                    <a16:creationId xmlns:a16="http://schemas.microsoft.com/office/drawing/2014/main" id="{F41E0C5F-2AB2-4855-8865-19874B4451E0}"/>
                  </a:ext>
                </a:extLst>
              </p:cNvPr>
              <p:cNvSpPr>
                <a:spLocks/>
              </p:cNvSpPr>
              <p:nvPr/>
            </p:nvSpPr>
            <p:spPr bwMode="auto">
              <a:xfrm>
                <a:off x="5950" y="10919"/>
                <a:ext cx="10" cy="24"/>
              </a:xfrm>
              <a:custGeom>
                <a:avLst/>
                <a:gdLst>
                  <a:gd name="T0" fmla="+- 0 5950 5950"/>
                  <a:gd name="T1" fmla="*/ T0 w 10"/>
                  <a:gd name="T2" fmla="+- 0 10944 10919"/>
                  <a:gd name="T3" fmla="*/ 10944 h 24"/>
                  <a:gd name="T4" fmla="+- 0 5960 5950"/>
                  <a:gd name="T5" fmla="*/ T4 w 10"/>
                  <a:gd name="T6" fmla="+- 0 10944 10919"/>
                  <a:gd name="T7" fmla="*/ 10944 h 24"/>
                  <a:gd name="T8" fmla="+- 0 5960 5950"/>
                  <a:gd name="T9" fmla="*/ T8 w 10"/>
                  <a:gd name="T10" fmla="+- 0 10919 10919"/>
                  <a:gd name="T11" fmla="*/ 10919 h 24"/>
                  <a:gd name="T12" fmla="+- 0 5950 5950"/>
                  <a:gd name="T13" fmla="*/ T12 w 10"/>
                  <a:gd name="T14" fmla="+- 0 10919 10919"/>
                  <a:gd name="T15" fmla="*/ 10919 h 24"/>
                  <a:gd name="T16" fmla="+- 0 5950 5950"/>
                  <a:gd name="T17" fmla="*/ T16 w 10"/>
                  <a:gd name="T18" fmla="+- 0 10944 10919"/>
                  <a:gd name="T19" fmla="*/ 10944 h 24"/>
                </a:gdLst>
                <a:ahLst/>
                <a:cxnLst>
                  <a:cxn ang="0">
                    <a:pos x="T1" y="T3"/>
                  </a:cxn>
                  <a:cxn ang="0">
                    <a:pos x="T5" y="T7"/>
                  </a:cxn>
                  <a:cxn ang="0">
                    <a:pos x="T9" y="T11"/>
                  </a:cxn>
                  <a:cxn ang="0">
                    <a:pos x="T13" y="T15"/>
                  </a:cxn>
                  <a:cxn ang="0">
                    <a:pos x="T17" y="T19"/>
                  </a:cxn>
                </a:cxnLst>
                <a:rect l="0" t="0" r="r" b="b"/>
                <a:pathLst>
                  <a:path w="10" h="24">
                    <a:moveTo>
                      <a:pt x="0" y="25"/>
                    </a:moveTo>
                    <a:lnTo>
                      <a:pt x="10" y="25"/>
                    </a:lnTo>
                    <a:lnTo>
                      <a:pt x="10" y="0"/>
                    </a:lnTo>
                    <a:lnTo>
                      <a:pt x="0" y="0"/>
                    </a:lnTo>
                    <a:lnTo>
                      <a:pt x="0"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62" name="Group 195">
              <a:extLst>
                <a:ext uri="{FF2B5EF4-FFF2-40B4-BE49-F238E27FC236}">
                  <a16:creationId xmlns:a16="http://schemas.microsoft.com/office/drawing/2014/main" id="{DEF8E745-CFFA-476D-96EF-2BEB1166F3FB}"/>
                </a:ext>
              </a:extLst>
            </p:cNvPr>
            <p:cNvGrpSpPr>
              <a:grpSpLocks/>
            </p:cNvGrpSpPr>
            <p:nvPr/>
          </p:nvGrpSpPr>
          <p:grpSpPr bwMode="auto">
            <a:xfrm>
              <a:off x="5950" y="10919"/>
              <a:ext cx="5" cy="29"/>
              <a:chOff x="5950" y="10919"/>
              <a:chExt cx="5" cy="29"/>
            </a:xfrm>
          </p:grpSpPr>
          <p:sp>
            <p:nvSpPr>
              <p:cNvPr id="1403" name="Freeform 196">
                <a:extLst>
                  <a:ext uri="{FF2B5EF4-FFF2-40B4-BE49-F238E27FC236}">
                    <a16:creationId xmlns:a16="http://schemas.microsoft.com/office/drawing/2014/main" id="{C57F72F3-5016-4071-8056-6C7F8A623D74}"/>
                  </a:ext>
                </a:extLst>
              </p:cNvPr>
              <p:cNvSpPr>
                <a:spLocks/>
              </p:cNvSpPr>
              <p:nvPr/>
            </p:nvSpPr>
            <p:spPr bwMode="auto">
              <a:xfrm>
                <a:off x="5950" y="10919"/>
                <a:ext cx="5" cy="29"/>
              </a:xfrm>
              <a:custGeom>
                <a:avLst/>
                <a:gdLst>
                  <a:gd name="T0" fmla="+- 0 5950 5950"/>
                  <a:gd name="T1" fmla="*/ T0 w 5"/>
                  <a:gd name="T2" fmla="+- 0 10948 10919"/>
                  <a:gd name="T3" fmla="*/ 10948 h 29"/>
                  <a:gd name="T4" fmla="+- 0 5955 5950"/>
                  <a:gd name="T5" fmla="*/ T4 w 5"/>
                  <a:gd name="T6" fmla="+- 0 10948 10919"/>
                  <a:gd name="T7" fmla="*/ 10948 h 29"/>
                  <a:gd name="T8" fmla="+- 0 5955 5950"/>
                  <a:gd name="T9" fmla="*/ T8 w 5"/>
                  <a:gd name="T10" fmla="+- 0 10919 10919"/>
                  <a:gd name="T11" fmla="*/ 10919 h 29"/>
                  <a:gd name="T12" fmla="+- 0 5950 5950"/>
                  <a:gd name="T13" fmla="*/ T12 w 5"/>
                  <a:gd name="T14" fmla="+- 0 10919 10919"/>
                  <a:gd name="T15" fmla="*/ 10919 h 29"/>
                  <a:gd name="T16" fmla="+- 0 5950 5950"/>
                  <a:gd name="T17" fmla="*/ T16 w 5"/>
                  <a:gd name="T18" fmla="+- 0 10948 10919"/>
                  <a:gd name="T19" fmla="*/ 10948 h 29"/>
                </a:gdLst>
                <a:ahLst/>
                <a:cxnLst>
                  <a:cxn ang="0">
                    <a:pos x="T1" y="T3"/>
                  </a:cxn>
                  <a:cxn ang="0">
                    <a:pos x="T5" y="T7"/>
                  </a:cxn>
                  <a:cxn ang="0">
                    <a:pos x="T9" y="T11"/>
                  </a:cxn>
                  <a:cxn ang="0">
                    <a:pos x="T13" y="T15"/>
                  </a:cxn>
                  <a:cxn ang="0">
                    <a:pos x="T17" y="T19"/>
                  </a:cxn>
                </a:cxnLst>
                <a:rect l="0" t="0" r="r" b="b"/>
                <a:pathLst>
                  <a:path w="5" h="29">
                    <a:moveTo>
                      <a:pt x="0" y="29"/>
                    </a:moveTo>
                    <a:lnTo>
                      <a:pt x="5" y="29"/>
                    </a:lnTo>
                    <a:lnTo>
                      <a:pt x="5" y="0"/>
                    </a:lnTo>
                    <a:lnTo>
                      <a:pt x="0" y="0"/>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63" name="Group 197">
              <a:extLst>
                <a:ext uri="{FF2B5EF4-FFF2-40B4-BE49-F238E27FC236}">
                  <a16:creationId xmlns:a16="http://schemas.microsoft.com/office/drawing/2014/main" id="{538CE513-D5A1-4D04-A674-1E1B2DD58F27}"/>
                </a:ext>
              </a:extLst>
            </p:cNvPr>
            <p:cNvGrpSpPr>
              <a:grpSpLocks/>
            </p:cNvGrpSpPr>
            <p:nvPr/>
          </p:nvGrpSpPr>
          <p:grpSpPr bwMode="auto">
            <a:xfrm>
              <a:off x="5946" y="10915"/>
              <a:ext cx="10" cy="39"/>
              <a:chOff x="5946" y="10915"/>
              <a:chExt cx="10" cy="39"/>
            </a:xfrm>
          </p:grpSpPr>
          <p:sp>
            <p:nvSpPr>
              <p:cNvPr id="1402" name="Freeform 198">
                <a:extLst>
                  <a:ext uri="{FF2B5EF4-FFF2-40B4-BE49-F238E27FC236}">
                    <a16:creationId xmlns:a16="http://schemas.microsoft.com/office/drawing/2014/main" id="{694A3CE6-A148-4EE2-A3AD-92B487BEBE04}"/>
                  </a:ext>
                </a:extLst>
              </p:cNvPr>
              <p:cNvSpPr>
                <a:spLocks/>
              </p:cNvSpPr>
              <p:nvPr/>
            </p:nvSpPr>
            <p:spPr bwMode="auto">
              <a:xfrm>
                <a:off x="5946" y="10915"/>
                <a:ext cx="10" cy="39"/>
              </a:xfrm>
              <a:custGeom>
                <a:avLst/>
                <a:gdLst>
                  <a:gd name="T0" fmla="+- 0 5946 5946"/>
                  <a:gd name="T1" fmla="*/ T0 w 10"/>
                  <a:gd name="T2" fmla="+- 0 10953 10915"/>
                  <a:gd name="T3" fmla="*/ 10953 h 39"/>
                  <a:gd name="T4" fmla="+- 0 5955 5946"/>
                  <a:gd name="T5" fmla="*/ T4 w 10"/>
                  <a:gd name="T6" fmla="+- 0 10953 10915"/>
                  <a:gd name="T7" fmla="*/ 10953 h 39"/>
                  <a:gd name="T8" fmla="+- 0 5955 5946"/>
                  <a:gd name="T9" fmla="*/ T8 w 10"/>
                  <a:gd name="T10" fmla="+- 0 10915 10915"/>
                  <a:gd name="T11" fmla="*/ 10915 h 39"/>
                  <a:gd name="T12" fmla="+- 0 5946 5946"/>
                  <a:gd name="T13" fmla="*/ T12 w 10"/>
                  <a:gd name="T14" fmla="+- 0 10915 10915"/>
                  <a:gd name="T15" fmla="*/ 10915 h 39"/>
                  <a:gd name="T16" fmla="+- 0 5946 5946"/>
                  <a:gd name="T17" fmla="*/ T16 w 10"/>
                  <a:gd name="T18" fmla="+- 0 10953 10915"/>
                  <a:gd name="T19" fmla="*/ 10953 h 39"/>
                </a:gdLst>
                <a:ahLst/>
                <a:cxnLst>
                  <a:cxn ang="0">
                    <a:pos x="T1" y="T3"/>
                  </a:cxn>
                  <a:cxn ang="0">
                    <a:pos x="T5" y="T7"/>
                  </a:cxn>
                  <a:cxn ang="0">
                    <a:pos x="T9" y="T11"/>
                  </a:cxn>
                  <a:cxn ang="0">
                    <a:pos x="T13" y="T15"/>
                  </a:cxn>
                  <a:cxn ang="0">
                    <a:pos x="T17" y="T19"/>
                  </a:cxn>
                </a:cxnLst>
                <a:rect l="0" t="0" r="r" b="b"/>
                <a:pathLst>
                  <a:path w="10" h="39">
                    <a:moveTo>
                      <a:pt x="0" y="38"/>
                    </a:moveTo>
                    <a:lnTo>
                      <a:pt x="9" y="38"/>
                    </a:lnTo>
                    <a:lnTo>
                      <a:pt x="9" y="0"/>
                    </a:lnTo>
                    <a:lnTo>
                      <a:pt x="0" y="0"/>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64" name="Group 199">
              <a:extLst>
                <a:ext uri="{FF2B5EF4-FFF2-40B4-BE49-F238E27FC236}">
                  <a16:creationId xmlns:a16="http://schemas.microsoft.com/office/drawing/2014/main" id="{DDC2C9D2-654D-4B7F-9BA9-D3297BD674A8}"/>
                </a:ext>
              </a:extLst>
            </p:cNvPr>
            <p:cNvGrpSpPr>
              <a:grpSpLocks/>
            </p:cNvGrpSpPr>
            <p:nvPr/>
          </p:nvGrpSpPr>
          <p:grpSpPr bwMode="auto">
            <a:xfrm>
              <a:off x="5941" y="10915"/>
              <a:ext cx="10" cy="43"/>
              <a:chOff x="5941" y="10915"/>
              <a:chExt cx="10" cy="43"/>
            </a:xfrm>
          </p:grpSpPr>
          <p:sp>
            <p:nvSpPr>
              <p:cNvPr id="1401" name="Freeform 200">
                <a:extLst>
                  <a:ext uri="{FF2B5EF4-FFF2-40B4-BE49-F238E27FC236}">
                    <a16:creationId xmlns:a16="http://schemas.microsoft.com/office/drawing/2014/main" id="{C5956FCB-6769-4821-A84C-F6002BC8A38A}"/>
                  </a:ext>
                </a:extLst>
              </p:cNvPr>
              <p:cNvSpPr>
                <a:spLocks/>
              </p:cNvSpPr>
              <p:nvPr/>
            </p:nvSpPr>
            <p:spPr bwMode="auto">
              <a:xfrm>
                <a:off x="5941" y="10915"/>
                <a:ext cx="10" cy="43"/>
              </a:xfrm>
              <a:custGeom>
                <a:avLst/>
                <a:gdLst>
                  <a:gd name="T0" fmla="+- 0 5941 5941"/>
                  <a:gd name="T1" fmla="*/ T0 w 10"/>
                  <a:gd name="T2" fmla="+- 0 10958 10915"/>
                  <a:gd name="T3" fmla="*/ 10958 h 43"/>
                  <a:gd name="T4" fmla="+- 0 5950 5941"/>
                  <a:gd name="T5" fmla="*/ T4 w 10"/>
                  <a:gd name="T6" fmla="+- 0 10958 10915"/>
                  <a:gd name="T7" fmla="*/ 10958 h 43"/>
                  <a:gd name="T8" fmla="+- 0 5950 5941"/>
                  <a:gd name="T9" fmla="*/ T8 w 10"/>
                  <a:gd name="T10" fmla="+- 0 10915 10915"/>
                  <a:gd name="T11" fmla="*/ 10915 h 43"/>
                  <a:gd name="T12" fmla="+- 0 5941 5941"/>
                  <a:gd name="T13" fmla="*/ T12 w 10"/>
                  <a:gd name="T14" fmla="+- 0 10915 10915"/>
                  <a:gd name="T15" fmla="*/ 10915 h 43"/>
                  <a:gd name="T16" fmla="+- 0 5941 5941"/>
                  <a:gd name="T17" fmla="*/ T16 w 10"/>
                  <a:gd name="T18" fmla="+- 0 10958 10915"/>
                  <a:gd name="T19" fmla="*/ 10958 h 43"/>
                </a:gdLst>
                <a:ahLst/>
                <a:cxnLst>
                  <a:cxn ang="0">
                    <a:pos x="T1" y="T3"/>
                  </a:cxn>
                  <a:cxn ang="0">
                    <a:pos x="T5" y="T7"/>
                  </a:cxn>
                  <a:cxn ang="0">
                    <a:pos x="T9" y="T11"/>
                  </a:cxn>
                  <a:cxn ang="0">
                    <a:pos x="T13" y="T15"/>
                  </a:cxn>
                  <a:cxn ang="0">
                    <a:pos x="T17" y="T19"/>
                  </a:cxn>
                </a:cxnLst>
                <a:rect l="0" t="0" r="r" b="b"/>
                <a:pathLst>
                  <a:path w="10" h="43">
                    <a:moveTo>
                      <a:pt x="0" y="43"/>
                    </a:moveTo>
                    <a:lnTo>
                      <a:pt x="9" y="43"/>
                    </a:lnTo>
                    <a:lnTo>
                      <a:pt x="9" y="0"/>
                    </a:lnTo>
                    <a:lnTo>
                      <a:pt x="0" y="0"/>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65" name="Group 201">
              <a:extLst>
                <a:ext uri="{FF2B5EF4-FFF2-40B4-BE49-F238E27FC236}">
                  <a16:creationId xmlns:a16="http://schemas.microsoft.com/office/drawing/2014/main" id="{70972AA4-96B6-4878-A85A-717A08AFE08E}"/>
                </a:ext>
              </a:extLst>
            </p:cNvPr>
            <p:cNvGrpSpPr>
              <a:grpSpLocks/>
            </p:cNvGrpSpPr>
            <p:nvPr/>
          </p:nvGrpSpPr>
          <p:grpSpPr bwMode="auto">
            <a:xfrm>
              <a:off x="5943" y="10915"/>
              <a:ext cx="2" cy="48"/>
              <a:chOff x="5943" y="10915"/>
              <a:chExt cx="2" cy="48"/>
            </a:xfrm>
          </p:grpSpPr>
          <p:sp>
            <p:nvSpPr>
              <p:cNvPr id="1400" name="Freeform 202">
                <a:extLst>
                  <a:ext uri="{FF2B5EF4-FFF2-40B4-BE49-F238E27FC236}">
                    <a16:creationId xmlns:a16="http://schemas.microsoft.com/office/drawing/2014/main" id="{E39BB806-E41A-4B95-B8A6-9C171F7FC3AE}"/>
                  </a:ext>
                </a:extLst>
              </p:cNvPr>
              <p:cNvSpPr>
                <a:spLocks/>
              </p:cNvSpPr>
              <p:nvPr/>
            </p:nvSpPr>
            <p:spPr bwMode="auto">
              <a:xfrm>
                <a:off x="5943" y="10915"/>
                <a:ext cx="2" cy="48"/>
              </a:xfrm>
              <a:custGeom>
                <a:avLst/>
                <a:gdLst>
                  <a:gd name="T0" fmla="+- 0 10915 10915"/>
                  <a:gd name="T1" fmla="*/ 10915 h 48"/>
                  <a:gd name="T2" fmla="+- 0 10963 10915"/>
                  <a:gd name="T3" fmla="*/ 10963 h 48"/>
                </a:gdLst>
                <a:ahLst/>
                <a:cxnLst>
                  <a:cxn ang="0">
                    <a:pos x="0" y="T1"/>
                  </a:cxn>
                  <a:cxn ang="0">
                    <a:pos x="0" y="T3"/>
                  </a:cxn>
                </a:cxnLst>
                <a:rect l="0" t="0" r="r" b="b"/>
                <a:pathLst>
                  <a:path h="48">
                    <a:moveTo>
                      <a:pt x="0" y="0"/>
                    </a:moveTo>
                    <a:lnTo>
                      <a:pt x="0" y="48"/>
                    </a:lnTo>
                  </a:path>
                </a:pathLst>
              </a:custGeom>
              <a:noFill/>
              <a:ln w="924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66" name="Group 203">
              <a:extLst>
                <a:ext uri="{FF2B5EF4-FFF2-40B4-BE49-F238E27FC236}">
                  <a16:creationId xmlns:a16="http://schemas.microsoft.com/office/drawing/2014/main" id="{646BF3FB-8B28-4B80-8B8D-21D635B837DC}"/>
                </a:ext>
              </a:extLst>
            </p:cNvPr>
            <p:cNvGrpSpPr>
              <a:grpSpLocks/>
            </p:cNvGrpSpPr>
            <p:nvPr/>
          </p:nvGrpSpPr>
          <p:grpSpPr bwMode="auto">
            <a:xfrm>
              <a:off x="5941" y="10915"/>
              <a:ext cx="2" cy="48"/>
              <a:chOff x="5941" y="10915"/>
              <a:chExt cx="2" cy="48"/>
            </a:xfrm>
          </p:grpSpPr>
          <p:sp>
            <p:nvSpPr>
              <p:cNvPr id="1399" name="Freeform 204">
                <a:extLst>
                  <a:ext uri="{FF2B5EF4-FFF2-40B4-BE49-F238E27FC236}">
                    <a16:creationId xmlns:a16="http://schemas.microsoft.com/office/drawing/2014/main" id="{73E43605-FE67-45A2-ADBB-2E18B1DFCC70}"/>
                  </a:ext>
                </a:extLst>
              </p:cNvPr>
              <p:cNvSpPr>
                <a:spLocks/>
              </p:cNvSpPr>
              <p:nvPr/>
            </p:nvSpPr>
            <p:spPr bwMode="auto">
              <a:xfrm>
                <a:off x="5941" y="10915"/>
                <a:ext cx="2" cy="48"/>
              </a:xfrm>
              <a:custGeom>
                <a:avLst/>
                <a:gdLst>
                  <a:gd name="T0" fmla="+- 0 10915 10915"/>
                  <a:gd name="T1" fmla="*/ 10915 h 48"/>
                  <a:gd name="T2" fmla="+- 0 10963 10915"/>
                  <a:gd name="T3" fmla="*/ 10963 h 48"/>
                </a:gdLst>
                <a:ahLst/>
                <a:cxnLst>
                  <a:cxn ang="0">
                    <a:pos x="0" y="T1"/>
                  </a:cxn>
                  <a:cxn ang="0">
                    <a:pos x="0" y="T3"/>
                  </a:cxn>
                </a:cxnLst>
                <a:rect l="0" t="0" r="r" b="b"/>
                <a:pathLst>
                  <a:path h="48">
                    <a:moveTo>
                      <a:pt x="0" y="0"/>
                    </a:moveTo>
                    <a:lnTo>
                      <a:pt x="0" y="48"/>
                    </a:lnTo>
                  </a:path>
                </a:pathLst>
              </a:custGeom>
              <a:noFill/>
              <a:ln w="613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67" name="Group 205">
              <a:extLst>
                <a:ext uri="{FF2B5EF4-FFF2-40B4-BE49-F238E27FC236}">
                  <a16:creationId xmlns:a16="http://schemas.microsoft.com/office/drawing/2014/main" id="{CB59FC05-2C89-476B-9FA8-CC67C2405E38}"/>
                </a:ext>
              </a:extLst>
            </p:cNvPr>
            <p:cNvGrpSpPr>
              <a:grpSpLocks/>
            </p:cNvGrpSpPr>
            <p:nvPr/>
          </p:nvGrpSpPr>
          <p:grpSpPr bwMode="auto">
            <a:xfrm>
              <a:off x="5938" y="10910"/>
              <a:ext cx="2" cy="58"/>
              <a:chOff x="5938" y="10910"/>
              <a:chExt cx="2" cy="58"/>
            </a:xfrm>
          </p:grpSpPr>
          <p:sp>
            <p:nvSpPr>
              <p:cNvPr id="1398" name="Freeform 206">
                <a:extLst>
                  <a:ext uri="{FF2B5EF4-FFF2-40B4-BE49-F238E27FC236}">
                    <a16:creationId xmlns:a16="http://schemas.microsoft.com/office/drawing/2014/main" id="{C832B85C-A4AE-4ACC-ABBC-C998F7B18FB0}"/>
                  </a:ext>
                </a:extLst>
              </p:cNvPr>
              <p:cNvSpPr>
                <a:spLocks/>
              </p:cNvSpPr>
              <p:nvPr/>
            </p:nvSpPr>
            <p:spPr bwMode="auto">
              <a:xfrm>
                <a:off x="5938" y="10910"/>
                <a:ext cx="2" cy="58"/>
              </a:xfrm>
              <a:custGeom>
                <a:avLst/>
                <a:gdLst>
                  <a:gd name="T0" fmla="+- 0 10910 10910"/>
                  <a:gd name="T1" fmla="*/ 10910 h 58"/>
                  <a:gd name="T2" fmla="+- 0 10968 10910"/>
                  <a:gd name="T3" fmla="*/ 10968 h 58"/>
                </a:gdLst>
                <a:ahLst/>
                <a:cxnLst>
                  <a:cxn ang="0">
                    <a:pos x="0" y="T1"/>
                  </a:cxn>
                  <a:cxn ang="0">
                    <a:pos x="0" y="T3"/>
                  </a:cxn>
                </a:cxnLst>
                <a:rect l="0" t="0" r="r" b="b"/>
                <a:pathLst>
                  <a:path h="58">
                    <a:moveTo>
                      <a:pt x="0" y="0"/>
                    </a:moveTo>
                    <a:lnTo>
                      <a:pt x="0" y="58"/>
                    </a:lnTo>
                  </a:path>
                </a:pathLst>
              </a:custGeom>
              <a:noFill/>
              <a:ln w="924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68" name="Group 207">
              <a:extLst>
                <a:ext uri="{FF2B5EF4-FFF2-40B4-BE49-F238E27FC236}">
                  <a16:creationId xmlns:a16="http://schemas.microsoft.com/office/drawing/2014/main" id="{1703DE94-9029-40E4-9AB0-143F0328E51D}"/>
                </a:ext>
              </a:extLst>
            </p:cNvPr>
            <p:cNvGrpSpPr>
              <a:grpSpLocks/>
            </p:cNvGrpSpPr>
            <p:nvPr/>
          </p:nvGrpSpPr>
          <p:grpSpPr bwMode="auto">
            <a:xfrm>
              <a:off x="5933" y="10910"/>
              <a:ext cx="2" cy="63"/>
              <a:chOff x="5933" y="10910"/>
              <a:chExt cx="2" cy="63"/>
            </a:xfrm>
          </p:grpSpPr>
          <p:sp>
            <p:nvSpPr>
              <p:cNvPr id="1397" name="Freeform 208">
                <a:extLst>
                  <a:ext uri="{FF2B5EF4-FFF2-40B4-BE49-F238E27FC236}">
                    <a16:creationId xmlns:a16="http://schemas.microsoft.com/office/drawing/2014/main" id="{82508F04-5064-4F2C-9059-E42380B76BB5}"/>
                  </a:ext>
                </a:extLst>
              </p:cNvPr>
              <p:cNvSpPr>
                <a:spLocks/>
              </p:cNvSpPr>
              <p:nvPr/>
            </p:nvSpPr>
            <p:spPr bwMode="auto">
              <a:xfrm>
                <a:off x="5933" y="10910"/>
                <a:ext cx="2" cy="63"/>
              </a:xfrm>
              <a:custGeom>
                <a:avLst/>
                <a:gdLst>
                  <a:gd name="T0" fmla="+- 0 10910 10910"/>
                  <a:gd name="T1" fmla="*/ 10910 h 63"/>
                  <a:gd name="T2" fmla="+- 0 10972 10910"/>
                  <a:gd name="T3" fmla="*/ 10972 h 63"/>
                </a:gdLst>
                <a:ahLst/>
                <a:cxnLst>
                  <a:cxn ang="0">
                    <a:pos x="0" y="T1"/>
                  </a:cxn>
                  <a:cxn ang="0">
                    <a:pos x="0" y="T3"/>
                  </a:cxn>
                </a:cxnLst>
                <a:rect l="0" t="0" r="r" b="b"/>
                <a:pathLst>
                  <a:path h="63">
                    <a:moveTo>
                      <a:pt x="0" y="0"/>
                    </a:moveTo>
                    <a:lnTo>
                      <a:pt x="0" y="62"/>
                    </a:lnTo>
                  </a:path>
                </a:pathLst>
              </a:custGeom>
              <a:noFill/>
              <a:ln w="923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69" name="Group 209">
              <a:extLst>
                <a:ext uri="{FF2B5EF4-FFF2-40B4-BE49-F238E27FC236}">
                  <a16:creationId xmlns:a16="http://schemas.microsoft.com/office/drawing/2014/main" id="{B654F451-11AB-44EF-9CFB-5E852756B828}"/>
                </a:ext>
              </a:extLst>
            </p:cNvPr>
            <p:cNvGrpSpPr>
              <a:grpSpLocks/>
            </p:cNvGrpSpPr>
            <p:nvPr/>
          </p:nvGrpSpPr>
          <p:grpSpPr bwMode="auto">
            <a:xfrm>
              <a:off x="5921" y="10910"/>
              <a:ext cx="19" cy="68"/>
              <a:chOff x="5921" y="10910"/>
              <a:chExt cx="19" cy="68"/>
            </a:xfrm>
          </p:grpSpPr>
          <p:sp>
            <p:nvSpPr>
              <p:cNvPr id="1396" name="Freeform 210">
                <a:extLst>
                  <a:ext uri="{FF2B5EF4-FFF2-40B4-BE49-F238E27FC236}">
                    <a16:creationId xmlns:a16="http://schemas.microsoft.com/office/drawing/2014/main" id="{C9A9FD97-9964-4674-9FAD-6C0673656B15}"/>
                  </a:ext>
                </a:extLst>
              </p:cNvPr>
              <p:cNvSpPr>
                <a:spLocks/>
              </p:cNvSpPr>
              <p:nvPr/>
            </p:nvSpPr>
            <p:spPr bwMode="auto">
              <a:xfrm>
                <a:off x="5921" y="10910"/>
                <a:ext cx="19" cy="68"/>
              </a:xfrm>
              <a:custGeom>
                <a:avLst/>
                <a:gdLst>
                  <a:gd name="T0" fmla="+- 0 5921 5921"/>
                  <a:gd name="T1" fmla="*/ T0 w 19"/>
                  <a:gd name="T2" fmla="+- 0 10977 10910"/>
                  <a:gd name="T3" fmla="*/ 10977 h 68"/>
                  <a:gd name="T4" fmla="+- 0 5941 5921"/>
                  <a:gd name="T5" fmla="*/ T4 w 19"/>
                  <a:gd name="T6" fmla="+- 0 10977 10910"/>
                  <a:gd name="T7" fmla="*/ 10977 h 68"/>
                  <a:gd name="T8" fmla="+- 0 5941 5921"/>
                  <a:gd name="T9" fmla="*/ T8 w 19"/>
                  <a:gd name="T10" fmla="+- 0 10910 10910"/>
                  <a:gd name="T11" fmla="*/ 10910 h 68"/>
                  <a:gd name="T12" fmla="+- 0 5921 5921"/>
                  <a:gd name="T13" fmla="*/ T12 w 19"/>
                  <a:gd name="T14" fmla="+- 0 10910 10910"/>
                  <a:gd name="T15" fmla="*/ 10910 h 68"/>
                  <a:gd name="T16" fmla="+- 0 5921 5921"/>
                  <a:gd name="T17" fmla="*/ T16 w 19"/>
                  <a:gd name="T18" fmla="+- 0 10977 10910"/>
                  <a:gd name="T19" fmla="*/ 10977 h 68"/>
                </a:gdLst>
                <a:ahLst/>
                <a:cxnLst>
                  <a:cxn ang="0">
                    <a:pos x="T1" y="T3"/>
                  </a:cxn>
                  <a:cxn ang="0">
                    <a:pos x="T5" y="T7"/>
                  </a:cxn>
                  <a:cxn ang="0">
                    <a:pos x="T9" y="T11"/>
                  </a:cxn>
                  <a:cxn ang="0">
                    <a:pos x="T13" y="T15"/>
                  </a:cxn>
                  <a:cxn ang="0">
                    <a:pos x="T17" y="T19"/>
                  </a:cxn>
                </a:cxnLst>
                <a:rect l="0" t="0" r="r" b="b"/>
                <a:pathLst>
                  <a:path w="19" h="68">
                    <a:moveTo>
                      <a:pt x="0" y="67"/>
                    </a:moveTo>
                    <a:lnTo>
                      <a:pt x="20" y="67"/>
                    </a:lnTo>
                    <a:lnTo>
                      <a:pt x="20" y="0"/>
                    </a:lnTo>
                    <a:lnTo>
                      <a:pt x="0" y="0"/>
                    </a:lnTo>
                    <a:lnTo>
                      <a:pt x="0"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70" name="Group 211">
              <a:extLst>
                <a:ext uri="{FF2B5EF4-FFF2-40B4-BE49-F238E27FC236}">
                  <a16:creationId xmlns:a16="http://schemas.microsoft.com/office/drawing/2014/main" id="{945F8F3A-264F-4650-9493-674F97906325}"/>
                </a:ext>
              </a:extLst>
            </p:cNvPr>
            <p:cNvGrpSpPr>
              <a:grpSpLocks/>
            </p:cNvGrpSpPr>
            <p:nvPr/>
          </p:nvGrpSpPr>
          <p:grpSpPr bwMode="auto">
            <a:xfrm>
              <a:off x="5921" y="10910"/>
              <a:ext cx="14" cy="68"/>
              <a:chOff x="5921" y="10910"/>
              <a:chExt cx="14" cy="68"/>
            </a:xfrm>
          </p:grpSpPr>
          <p:sp>
            <p:nvSpPr>
              <p:cNvPr id="1395" name="Freeform 212">
                <a:extLst>
                  <a:ext uri="{FF2B5EF4-FFF2-40B4-BE49-F238E27FC236}">
                    <a16:creationId xmlns:a16="http://schemas.microsoft.com/office/drawing/2014/main" id="{83AFB04D-6081-4A48-A96D-F8EA24279584}"/>
                  </a:ext>
                </a:extLst>
              </p:cNvPr>
              <p:cNvSpPr>
                <a:spLocks/>
              </p:cNvSpPr>
              <p:nvPr/>
            </p:nvSpPr>
            <p:spPr bwMode="auto">
              <a:xfrm>
                <a:off x="5921" y="10910"/>
                <a:ext cx="14" cy="68"/>
              </a:xfrm>
              <a:custGeom>
                <a:avLst/>
                <a:gdLst>
                  <a:gd name="T0" fmla="+- 0 5921 5921"/>
                  <a:gd name="T1" fmla="*/ T0 w 14"/>
                  <a:gd name="T2" fmla="+- 0 10977 10910"/>
                  <a:gd name="T3" fmla="*/ 10977 h 68"/>
                  <a:gd name="T4" fmla="+- 0 5936 5921"/>
                  <a:gd name="T5" fmla="*/ T4 w 14"/>
                  <a:gd name="T6" fmla="+- 0 10977 10910"/>
                  <a:gd name="T7" fmla="*/ 10977 h 68"/>
                  <a:gd name="T8" fmla="+- 0 5936 5921"/>
                  <a:gd name="T9" fmla="*/ T8 w 14"/>
                  <a:gd name="T10" fmla="+- 0 10910 10910"/>
                  <a:gd name="T11" fmla="*/ 10910 h 68"/>
                  <a:gd name="T12" fmla="+- 0 5921 5921"/>
                  <a:gd name="T13" fmla="*/ T12 w 14"/>
                  <a:gd name="T14" fmla="+- 0 10910 10910"/>
                  <a:gd name="T15" fmla="*/ 10910 h 68"/>
                  <a:gd name="T16" fmla="+- 0 5921 5921"/>
                  <a:gd name="T17" fmla="*/ T16 w 14"/>
                  <a:gd name="T18" fmla="+- 0 10977 10910"/>
                  <a:gd name="T19" fmla="*/ 10977 h 68"/>
                </a:gdLst>
                <a:ahLst/>
                <a:cxnLst>
                  <a:cxn ang="0">
                    <a:pos x="T1" y="T3"/>
                  </a:cxn>
                  <a:cxn ang="0">
                    <a:pos x="T5" y="T7"/>
                  </a:cxn>
                  <a:cxn ang="0">
                    <a:pos x="T9" y="T11"/>
                  </a:cxn>
                  <a:cxn ang="0">
                    <a:pos x="T13" y="T15"/>
                  </a:cxn>
                  <a:cxn ang="0">
                    <a:pos x="T17" y="T19"/>
                  </a:cxn>
                </a:cxnLst>
                <a:rect l="0" t="0" r="r" b="b"/>
                <a:pathLst>
                  <a:path w="14" h="68">
                    <a:moveTo>
                      <a:pt x="0" y="67"/>
                    </a:moveTo>
                    <a:lnTo>
                      <a:pt x="15" y="67"/>
                    </a:lnTo>
                    <a:lnTo>
                      <a:pt x="15" y="0"/>
                    </a:lnTo>
                    <a:lnTo>
                      <a:pt x="0" y="0"/>
                    </a:lnTo>
                    <a:lnTo>
                      <a:pt x="0"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71" name="Group 213">
              <a:extLst>
                <a:ext uri="{FF2B5EF4-FFF2-40B4-BE49-F238E27FC236}">
                  <a16:creationId xmlns:a16="http://schemas.microsoft.com/office/drawing/2014/main" id="{7D1B0CBB-558A-4EF8-973C-14FB050BB501}"/>
                </a:ext>
              </a:extLst>
            </p:cNvPr>
            <p:cNvGrpSpPr>
              <a:grpSpLocks/>
            </p:cNvGrpSpPr>
            <p:nvPr/>
          </p:nvGrpSpPr>
          <p:grpSpPr bwMode="auto">
            <a:xfrm>
              <a:off x="5917" y="10910"/>
              <a:ext cx="19" cy="72"/>
              <a:chOff x="5917" y="10910"/>
              <a:chExt cx="19" cy="72"/>
            </a:xfrm>
          </p:grpSpPr>
          <p:sp>
            <p:nvSpPr>
              <p:cNvPr id="1394" name="Freeform 214">
                <a:extLst>
                  <a:ext uri="{FF2B5EF4-FFF2-40B4-BE49-F238E27FC236}">
                    <a16:creationId xmlns:a16="http://schemas.microsoft.com/office/drawing/2014/main" id="{1AF0E6AC-9996-43A9-9CDC-896254C4919F}"/>
                  </a:ext>
                </a:extLst>
              </p:cNvPr>
              <p:cNvSpPr>
                <a:spLocks/>
              </p:cNvSpPr>
              <p:nvPr/>
            </p:nvSpPr>
            <p:spPr bwMode="auto">
              <a:xfrm>
                <a:off x="5917" y="10910"/>
                <a:ext cx="19" cy="72"/>
              </a:xfrm>
              <a:custGeom>
                <a:avLst/>
                <a:gdLst>
                  <a:gd name="T0" fmla="+- 0 5917 5917"/>
                  <a:gd name="T1" fmla="*/ T0 w 19"/>
                  <a:gd name="T2" fmla="+- 0 10982 10910"/>
                  <a:gd name="T3" fmla="*/ 10982 h 72"/>
                  <a:gd name="T4" fmla="+- 0 5936 5917"/>
                  <a:gd name="T5" fmla="*/ T4 w 19"/>
                  <a:gd name="T6" fmla="+- 0 10982 10910"/>
                  <a:gd name="T7" fmla="*/ 10982 h 72"/>
                  <a:gd name="T8" fmla="+- 0 5936 5917"/>
                  <a:gd name="T9" fmla="*/ T8 w 19"/>
                  <a:gd name="T10" fmla="+- 0 10910 10910"/>
                  <a:gd name="T11" fmla="*/ 10910 h 72"/>
                  <a:gd name="T12" fmla="+- 0 5917 5917"/>
                  <a:gd name="T13" fmla="*/ T12 w 19"/>
                  <a:gd name="T14" fmla="+- 0 10910 10910"/>
                  <a:gd name="T15" fmla="*/ 10910 h 72"/>
                  <a:gd name="T16" fmla="+- 0 5917 5917"/>
                  <a:gd name="T17" fmla="*/ T16 w 19"/>
                  <a:gd name="T18" fmla="+- 0 10982 10910"/>
                  <a:gd name="T19" fmla="*/ 10982 h 72"/>
                </a:gdLst>
                <a:ahLst/>
                <a:cxnLst>
                  <a:cxn ang="0">
                    <a:pos x="T1" y="T3"/>
                  </a:cxn>
                  <a:cxn ang="0">
                    <a:pos x="T5" y="T7"/>
                  </a:cxn>
                  <a:cxn ang="0">
                    <a:pos x="T9" y="T11"/>
                  </a:cxn>
                  <a:cxn ang="0">
                    <a:pos x="T13" y="T15"/>
                  </a:cxn>
                  <a:cxn ang="0">
                    <a:pos x="T17" y="T19"/>
                  </a:cxn>
                </a:cxnLst>
                <a:rect l="0" t="0" r="r" b="b"/>
                <a:pathLst>
                  <a:path w="19" h="72">
                    <a:moveTo>
                      <a:pt x="0" y="72"/>
                    </a:moveTo>
                    <a:lnTo>
                      <a:pt x="19" y="72"/>
                    </a:lnTo>
                    <a:lnTo>
                      <a:pt x="19" y="0"/>
                    </a:lnTo>
                    <a:lnTo>
                      <a:pt x="0" y="0"/>
                    </a:lnTo>
                    <a:lnTo>
                      <a:pt x="0"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72" name="Group 215">
              <a:extLst>
                <a:ext uri="{FF2B5EF4-FFF2-40B4-BE49-F238E27FC236}">
                  <a16:creationId xmlns:a16="http://schemas.microsoft.com/office/drawing/2014/main" id="{044E88A6-A425-46F0-BE23-C14D056B0A06}"/>
                </a:ext>
              </a:extLst>
            </p:cNvPr>
            <p:cNvGrpSpPr>
              <a:grpSpLocks/>
            </p:cNvGrpSpPr>
            <p:nvPr/>
          </p:nvGrpSpPr>
          <p:grpSpPr bwMode="auto">
            <a:xfrm>
              <a:off x="5912" y="10905"/>
              <a:ext cx="19" cy="82"/>
              <a:chOff x="5912" y="10905"/>
              <a:chExt cx="19" cy="82"/>
            </a:xfrm>
          </p:grpSpPr>
          <p:sp>
            <p:nvSpPr>
              <p:cNvPr id="1393" name="Freeform 216">
                <a:extLst>
                  <a:ext uri="{FF2B5EF4-FFF2-40B4-BE49-F238E27FC236}">
                    <a16:creationId xmlns:a16="http://schemas.microsoft.com/office/drawing/2014/main" id="{969C0FDE-4040-4C94-A2E8-E7D54CA750A6}"/>
                  </a:ext>
                </a:extLst>
              </p:cNvPr>
              <p:cNvSpPr>
                <a:spLocks/>
              </p:cNvSpPr>
              <p:nvPr/>
            </p:nvSpPr>
            <p:spPr bwMode="auto">
              <a:xfrm>
                <a:off x="5912" y="10905"/>
                <a:ext cx="19" cy="82"/>
              </a:xfrm>
              <a:custGeom>
                <a:avLst/>
                <a:gdLst>
                  <a:gd name="T0" fmla="+- 0 5912 5912"/>
                  <a:gd name="T1" fmla="*/ T0 w 19"/>
                  <a:gd name="T2" fmla="+- 0 10987 10905"/>
                  <a:gd name="T3" fmla="*/ 10987 h 82"/>
                  <a:gd name="T4" fmla="+- 0 5931 5912"/>
                  <a:gd name="T5" fmla="*/ T4 w 19"/>
                  <a:gd name="T6" fmla="+- 0 10987 10905"/>
                  <a:gd name="T7" fmla="*/ 10987 h 82"/>
                  <a:gd name="T8" fmla="+- 0 5931 5912"/>
                  <a:gd name="T9" fmla="*/ T8 w 19"/>
                  <a:gd name="T10" fmla="+- 0 10905 10905"/>
                  <a:gd name="T11" fmla="*/ 10905 h 82"/>
                  <a:gd name="T12" fmla="+- 0 5912 5912"/>
                  <a:gd name="T13" fmla="*/ T12 w 19"/>
                  <a:gd name="T14" fmla="+- 0 10905 10905"/>
                  <a:gd name="T15" fmla="*/ 10905 h 82"/>
                  <a:gd name="T16" fmla="+- 0 5912 5912"/>
                  <a:gd name="T17" fmla="*/ T16 w 19"/>
                  <a:gd name="T18" fmla="+- 0 10987 10905"/>
                  <a:gd name="T19" fmla="*/ 10987 h 82"/>
                </a:gdLst>
                <a:ahLst/>
                <a:cxnLst>
                  <a:cxn ang="0">
                    <a:pos x="T1" y="T3"/>
                  </a:cxn>
                  <a:cxn ang="0">
                    <a:pos x="T5" y="T7"/>
                  </a:cxn>
                  <a:cxn ang="0">
                    <a:pos x="T9" y="T11"/>
                  </a:cxn>
                  <a:cxn ang="0">
                    <a:pos x="T13" y="T15"/>
                  </a:cxn>
                  <a:cxn ang="0">
                    <a:pos x="T17" y="T19"/>
                  </a:cxn>
                </a:cxnLst>
                <a:rect l="0" t="0" r="r" b="b"/>
                <a:pathLst>
                  <a:path w="19" h="82">
                    <a:moveTo>
                      <a:pt x="0" y="82"/>
                    </a:moveTo>
                    <a:lnTo>
                      <a:pt x="19" y="82"/>
                    </a:lnTo>
                    <a:lnTo>
                      <a:pt x="19" y="0"/>
                    </a:lnTo>
                    <a:lnTo>
                      <a:pt x="0" y="0"/>
                    </a:lnTo>
                    <a:lnTo>
                      <a:pt x="0"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73" name="Group 217">
              <a:extLst>
                <a:ext uri="{FF2B5EF4-FFF2-40B4-BE49-F238E27FC236}">
                  <a16:creationId xmlns:a16="http://schemas.microsoft.com/office/drawing/2014/main" id="{80CFDD25-EF72-4A43-856E-382E1A85D359}"/>
                </a:ext>
              </a:extLst>
            </p:cNvPr>
            <p:cNvGrpSpPr>
              <a:grpSpLocks/>
            </p:cNvGrpSpPr>
            <p:nvPr/>
          </p:nvGrpSpPr>
          <p:grpSpPr bwMode="auto">
            <a:xfrm>
              <a:off x="5907" y="10905"/>
              <a:ext cx="24" cy="87"/>
              <a:chOff x="5907" y="10905"/>
              <a:chExt cx="24" cy="87"/>
            </a:xfrm>
          </p:grpSpPr>
          <p:sp>
            <p:nvSpPr>
              <p:cNvPr id="1392" name="Freeform 218">
                <a:extLst>
                  <a:ext uri="{FF2B5EF4-FFF2-40B4-BE49-F238E27FC236}">
                    <a16:creationId xmlns:a16="http://schemas.microsoft.com/office/drawing/2014/main" id="{1DADA6AE-DB84-4253-B257-DD2FEA2088FC}"/>
                  </a:ext>
                </a:extLst>
              </p:cNvPr>
              <p:cNvSpPr>
                <a:spLocks/>
              </p:cNvSpPr>
              <p:nvPr/>
            </p:nvSpPr>
            <p:spPr bwMode="auto">
              <a:xfrm>
                <a:off x="5907" y="10905"/>
                <a:ext cx="24" cy="87"/>
              </a:xfrm>
              <a:custGeom>
                <a:avLst/>
                <a:gdLst>
                  <a:gd name="T0" fmla="+- 0 5907 5907"/>
                  <a:gd name="T1" fmla="*/ T0 w 24"/>
                  <a:gd name="T2" fmla="+- 0 10992 10905"/>
                  <a:gd name="T3" fmla="*/ 10992 h 87"/>
                  <a:gd name="T4" fmla="+- 0 5931 5907"/>
                  <a:gd name="T5" fmla="*/ T4 w 24"/>
                  <a:gd name="T6" fmla="+- 0 10992 10905"/>
                  <a:gd name="T7" fmla="*/ 10992 h 87"/>
                  <a:gd name="T8" fmla="+- 0 5931 5907"/>
                  <a:gd name="T9" fmla="*/ T8 w 24"/>
                  <a:gd name="T10" fmla="+- 0 10905 10905"/>
                  <a:gd name="T11" fmla="*/ 10905 h 87"/>
                  <a:gd name="T12" fmla="+- 0 5907 5907"/>
                  <a:gd name="T13" fmla="*/ T12 w 24"/>
                  <a:gd name="T14" fmla="+- 0 10905 10905"/>
                  <a:gd name="T15" fmla="*/ 10905 h 87"/>
                  <a:gd name="T16" fmla="+- 0 5907 5907"/>
                  <a:gd name="T17" fmla="*/ T16 w 24"/>
                  <a:gd name="T18" fmla="+- 0 10992 10905"/>
                  <a:gd name="T19" fmla="*/ 10992 h 87"/>
                </a:gdLst>
                <a:ahLst/>
                <a:cxnLst>
                  <a:cxn ang="0">
                    <a:pos x="T1" y="T3"/>
                  </a:cxn>
                  <a:cxn ang="0">
                    <a:pos x="T5" y="T7"/>
                  </a:cxn>
                  <a:cxn ang="0">
                    <a:pos x="T9" y="T11"/>
                  </a:cxn>
                  <a:cxn ang="0">
                    <a:pos x="T13" y="T15"/>
                  </a:cxn>
                  <a:cxn ang="0">
                    <a:pos x="T17" y="T19"/>
                  </a:cxn>
                </a:cxnLst>
                <a:rect l="0" t="0" r="r" b="b"/>
                <a:pathLst>
                  <a:path w="24" h="87">
                    <a:moveTo>
                      <a:pt x="0" y="87"/>
                    </a:moveTo>
                    <a:lnTo>
                      <a:pt x="24" y="87"/>
                    </a:lnTo>
                    <a:lnTo>
                      <a:pt x="24" y="0"/>
                    </a:lnTo>
                    <a:lnTo>
                      <a:pt x="0" y="0"/>
                    </a:lnTo>
                    <a:lnTo>
                      <a:pt x="0"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74" name="Group 219">
              <a:extLst>
                <a:ext uri="{FF2B5EF4-FFF2-40B4-BE49-F238E27FC236}">
                  <a16:creationId xmlns:a16="http://schemas.microsoft.com/office/drawing/2014/main" id="{7DADA64F-B818-4609-9097-9A3AAB07F104}"/>
                </a:ext>
              </a:extLst>
            </p:cNvPr>
            <p:cNvGrpSpPr>
              <a:grpSpLocks/>
            </p:cNvGrpSpPr>
            <p:nvPr/>
          </p:nvGrpSpPr>
          <p:grpSpPr bwMode="auto">
            <a:xfrm>
              <a:off x="5907" y="10905"/>
              <a:ext cx="19" cy="87"/>
              <a:chOff x="5907" y="10905"/>
              <a:chExt cx="19" cy="87"/>
            </a:xfrm>
          </p:grpSpPr>
          <p:sp>
            <p:nvSpPr>
              <p:cNvPr id="1391" name="Freeform 220">
                <a:extLst>
                  <a:ext uri="{FF2B5EF4-FFF2-40B4-BE49-F238E27FC236}">
                    <a16:creationId xmlns:a16="http://schemas.microsoft.com/office/drawing/2014/main" id="{6556D6FB-E550-49CB-8521-90366EDF2727}"/>
                  </a:ext>
                </a:extLst>
              </p:cNvPr>
              <p:cNvSpPr>
                <a:spLocks/>
              </p:cNvSpPr>
              <p:nvPr/>
            </p:nvSpPr>
            <p:spPr bwMode="auto">
              <a:xfrm>
                <a:off x="5907" y="10905"/>
                <a:ext cx="19" cy="87"/>
              </a:xfrm>
              <a:custGeom>
                <a:avLst/>
                <a:gdLst>
                  <a:gd name="T0" fmla="+- 0 5907 5907"/>
                  <a:gd name="T1" fmla="*/ T0 w 19"/>
                  <a:gd name="T2" fmla="+- 0 10992 10905"/>
                  <a:gd name="T3" fmla="*/ 10992 h 87"/>
                  <a:gd name="T4" fmla="+- 0 5926 5907"/>
                  <a:gd name="T5" fmla="*/ T4 w 19"/>
                  <a:gd name="T6" fmla="+- 0 10992 10905"/>
                  <a:gd name="T7" fmla="*/ 10992 h 87"/>
                  <a:gd name="T8" fmla="+- 0 5926 5907"/>
                  <a:gd name="T9" fmla="*/ T8 w 19"/>
                  <a:gd name="T10" fmla="+- 0 10905 10905"/>
                  <a:gd name="T11" fmla="*/ 10905 h 87"/>
                  <a:gd name="T12" fmla="+- 0 5907 5907"/>
                  <a:gd name="T13" fmla="*/ T12 w 19"/>
                  <a:gd name="T14" fmla="+- 0 10905 10905"/>
                  <a:gd name="T15" fmla="*/ 10905 h 87"/>
                  <a:gd name="T16" fmla="+- 0 5907 5907"/>
                  <a:gd name="T17" fmla="*/ T16 w 19"/>
                  <a:gd name="T18" fmla="+- 0 10992 10905"/>
                  <a:gd name="T19" fmla="*/ 10992 h 87"/>
                </a:gdLst>
                <a:ahLst/>
                <a:cxnLst>
                  <a:cxn ang="0">
                    <a:pos x="T1" y="T3"/>
                  </a:cxn>
                  <a:cxn ang="0">
                    <a:pos x="T5" y="T7"/>
                  </a:cxn>
                  <a:cxn ang="0">
                    <a:pos x="T9" y="T11"/>
                  </a:cxn>
                  <a:cxn ang="0">
                    <a:pos x="T13" y="T15"/>
                  </a:cxn>
                  <a:cxn ang="0">
                    <a:pos x="T17" y="T19"/>
                  </a:cxn>
                </a:cxnLst>
                <a:rect l="0" t="0" r="r" b="b"/>
                <a:pathLst>
                  <a:path w="19" h="87">
                    <a:moveTo>
                      <a:pt x="0" y="87"/>
                    </a:moveTo>
                    <a:lnTo>
                      <a:pt x="19" y="87"/>
                    </a:lnTo>
                    <a:lnTo>
                      <a:pt x="19" y="0"/>
                    </a:lnTo>
                    <a:lnTo>
                      <a:pt x="0" y="0"/>
                    </a:lnTo>
                    <a:lnTo>
                      <a:pt x="0"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75" name="Group 221">
              <a:extLst>
                <a:ext uri="{FF2B5EF4-FFF2-40B4-BE49-F238E27FC236}">
                  <a16:creationId xmlns:a16="http://schemas.microsoft.com/office/drawing/2014/main" id="{C05C6ED3-3F7D-4129-AF3D-6BE918F24966}"/>
                </a:ext>
              </a:extLst>
            </p:cNvPr>
            <p:cNvGrpSpPr>
              <a:grpSpLocks/>
            </p:cNvGrpSpPr>
            <p:nvPr/>
          </p:nvGrpSpPr>
          <p:grpSpPr bwMode="auto">
            <a:xfrm>
              <a:off x="5902" y="10905"/>
              <a:ext cx="24" cy="92"/>
              <a:chOff x="5902" y="10905"/>
              <a:chExt cx="24" cy="92"/>
            </a:xfrm>
          </p:grpSpPr>
          <p:sp>
            <p:nvSpPr>
              <p:cNvPr id="1390" name="Freeform 222">
                <a:extLst>
                  <a:ext uri="{FF2B5EF4-FFF2-40B4-BE49-F238E27FC236}">
                    <a16:creationId xmlns:a16="http://schemas.microsoft.com/office/drawing/2014/main" id="{B7E55F39-B4E5-4908-861F-E7525B26BCC6}"/>
                  </a:ext>
                </a:extLst>
              </p:cNvPr>
              <p:cNvSpPr>
                <a:spLocks/>
              </p:cNvSpPr>
              <p:nvPr/>
            </p:nvSpPr>
            <p:spPr bwMode="auto">
              <a:xfrm>
                <a:off x="5902" y="10905"/>
                <a:ext cx="24" cy="92"/>
              </a:xfrm>
              <a:custGeom>
                <a:avLst/>
                <a:gdLst>
                  <a:gd name="T0" fmla="+- 0 5902 5902"/>
                  <a:gd name="T1" fmla="*/ T0 w 24"/>
                  <a:gd name="T2" fmla="+- 0 10997 10905"/>
                  <a:gd name="T3" fmla="*/ 10997 h 92"/>
                  <a:gd name="T4" fmla="+- 0 5926 5902"/>
                  <a:gd name="T5" fmla="*/ T4 w 24"/>
                  <a:gd name="T6" fmla="+- 0 10997 10905"/>
                  <a:gd name="T7" fmla="*/ 10997 h 92"/>
                  <a:gd name="T8" fmla="+- 0 5926 5902"/>
                  <a:gd name="T9" fmla="*/ T8 w 24"/>
                  <a:gd name="T10" fmla="+- 0 10905 10905"/>
                  <a:gd name="T11" fmla="*/ 10905 h 92"/>
                  <a:gd name="T12" fmla="+- 0 5902 5902"/>
                  <a:gd name="T13" fmla="*/ T12 w 24"/>
                  <a:gd name="T14" fmla="+- 0 10905 10905"/>
                  <a:gd name="T15" fmla="*/ 10905 h 92"/>
                  <a:gd name="T16" fmla="+- 0 5902 5902"/>
                  <a:gd name="T17" fmla="*/ T16 w 24"/>
                  <a:gd name="T18" fmla="+- 0 10997 10905"/>
                  <a:gd name="T19" fmla="*/ 10997 h 92"/>
                </a:gdLst>
                <a:ahLst/>
                <a:cxnLst>
                  <a:cxn ang="0">
                    <a:pos x="T1" y="T3"/>
                  </a:cxn>
                  <a:cxn ang="0">
                    <a:pos x="T5" y="T7"/>
                  </a:cxn>
                  <a:cxn ang="0">
                    <a:pos x="T9" y="T11"/>
                  </a:cxn>
                  <a:cxn ang="0">
                    <a:pos x="T13" y="T15"/>
                  </a:cxn>
                  <a:cxn ang="0">
                    <a:pos x="T17" y="T19"/>
                  </a:cxn>
                </a:cxnLst>
                <a:rect l="0" t="0" r="r" b="b"/>
                <a:pathLst>
                  <a:path w="24" h="92">
                    <a:moveTo>
                      <a:pt x="0" y="92"/>
                    </a:moveTo>
                    <a:lnTo>
                      <a:pt x="24" y="92"/>
                    </a:lnTo>
                    <a:lnTo>
                      <a:pt x="24" y="0"/>
                    </a:lnTo>
                    <a:lnTo>
                      <a:pt x="0" y="0"/>
                    </a:lnTo>
                    <a:lnTo>
                      <a:pt x="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76" name="Group 223">
              <a:extLst>
                <a:ext uri="{FF2B5EF4-FFF2-40B4-BE49-F238E27FC236}">
                  <a16:creationId xmlns:a16="http://schemas.microsoft.com/office/drawing/2014/main" id="{FE63D068-86CB-4AA4-BEF1-6D7EF9B1F8B6}"/>
                </a:ext>
              </a:extLst>
            </p:cNvPr>
            <p:cNvGrpSpPr>
              <a:grpSpLocks/>
            </p:cNvGrpSpPr>
            <p:nvPr/>
          </p:nvGrpSpPr>
          <p:grpSpPr bwMode="auto">
            <a:xfrm>
              <a:off x="5897" y="10905"/>
              <a:ext cx="29" cy="92"/>
              <a:chOff x="5897" y="10905"/>
              <a:chExt cx="29" cy="92"/>
            </a:xfrm>
          </p:grpSpPr>
          <p:sp>
            <p:nvSpPr>
              <p:cNvPr id="1389" name="Freeform 224">
                <a:extLst>
                  <a:ext uri="{FF2B5EF4-FFF2-40B4-BE49-F238E27FC236}">
                    <a16:creationId xmlns:a16="http://schemas.microsoft.com/office/drawing/2014/main" id="{95FE6CEC-12BC-43B7-9DFA-58B6EA4ACC3A}"/>
                  </a:ext>
                </a:extLst>
              </p:cNvPr>
              <p:cNvSpPr>
                <a:spLocks/>
              </p:cNvSpPr>
              <p:nvPr/>
            </p:nvSpPr>
            <p:spPr bwMode="auto">
              <a:xfrm>
                <a:off x="5897" y="10905"/>
                <a:ext cx="29" cy="92"/>
              </a:xfrm>
              <a:custGeom>
                <a:avLst/>
                <a:gdLst>
                  <a:gd name="T0" fmla="+- 0 5897 5897"/>
                  <a:gd name="T1" fmla="*/ T0 w 29"/>
                  <a:gd name="T2" fmla="+- 0 10997 10905"/>
                  <a:gd name="T3" fmla="*/ 10997 h 92"/>
                  <a:gd name="T4" fmla="+- 0 5926 5897"/>
                  <a:gd name="T5" fmla="*/ T4 w 29"/>
                  <a:gd name="T6" fmla="+- 0 10997 10905"/>
                  <a:gd name="T7" fmla="*/ 10997 h 92"/>
                  <a:gd name="T8" fmla="+- 0 5926 5897"/>
                  <a:gd name="T9" fmla="*/ T8 w 29"/>
                  <a:gd name="T10" fmla="+- 0 10905 10905"/>
                  <a:gd name="T11" fmla="*/ 10905 h 92"/>
                  <a:gd name="T12" fmla="+- 0 5897 5897"/>
                  <a:gd name="T13" fmla="*/ T12 w 29"/>
                  <a:gd name="T14" fmla="+- 0 10905 10905"/>
                  <a:gd name="T15" fmla="*/ 10905 h 92"/>
                  <a:gd name="T16" fmla="+- 0 5897 5897"/>
                  <a:gd name="T17" fmla="*/ T16 w 29"/>
                  <a:gd name="T18" fmla="+- 0 10997 10905"/>
                  <a:gd name="T19" fmla="*/ 10997 h 92"/>
                </a:gdLst>
                <a:ahLst/>
                <a:cxnLst>
                  <a:cxn ang="0">
                    <a:pos x="T1" y="T3"/>
                  </a:cxn>
                  <a:cxn ang="0">
                    <a:pos x="T5" y="T7"/>
                  </a:cxn>
                  <a:cxn ang="0">
                    <a:pos x="T9" y="T11"/>
                  </a:cxn>
                  <a:cxn ang="0">
                    <a:pos x="T13" y="T15"/>
                  </a:cxn>
                  <a:cxn ang="0">
                    <a:pos x="T17" y="T19"/>
                  </a:cxn>
                </a:cxnLst>
                <a:rect l="0" t="0" r="r" b="b"/>
                <a:pathLst>
                  <a:path w="29" h="92">
                    <a:moveTo>
                      <a:pt x="0" y="92"/>
                    </a:moveTo>
                    <a:lnTo>
                      <a:pt x="29" y="92"/>
                    </a:lnTo>
                    <a:lnTo>
                      <a:pt x="29" y="0"/>
                    </a:lnTo>
                    <a:lnTo>
                      <a:pt x="0" y="0"/>
                    </a:lnTo>
                    <a:lnTo>
                      <a:pt x="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77" name="Group 225">
              <a:extLst>
                <a:ext uri="{FF2B5EF4-FFF2-40B4-BE49-F238E27FC236}">
                  <a16:creationId xmlns:a16="http://schemas.microsoft.com/office/drawing/2014/main" id="{71CC2A01-8B1B-48DE-BA24-D048D357A51E}"/>
                </a:ext>
              </a:extLst>
            </p:cNvPr>
            <p:cNvGrpSpPr>
              <a:grpSpLocks/>
            </p:cNvGrpSpPr>
            <p:nvPr/>
          </p:nvGrpSpPr>
          <p:grpSpPr bwMode="auto">
            <a:xfrm>
              <a:off x="5897" y="10900"/>
              <a:ext cx="24" cy="101"/>
              <a:chOff x="5897" y="10900"/>
              <a:chExt cx="24" cy="101"/>
            </a:xfrm>
          </p:grpSpPr>
          <p:sp>
            <p:nvSpPr>
              <p:cNvPr id="1388" name="Freeform 226">
                <a:extLst>
                  <a:ext uri="{FF2B5EF4-FFF2-40B4-BE49-F238E27FC236}">
                    <a16:creationId xmlns:a16="http://schemas.microsoft.com/office/drawing/2014/main" id="{5F088235-0902-49EB-8E63-6C5C037B3FDA}"/>
                  </a:ext>
                </a:extLst>
              </p:cNvPr>
              <p:cNvSpPr>
                <a:spLocks/>
              </p:cNvSpPr>
              <p:nvPr/>
            </p:nvSpPr>
            <p:spPr bwMode="auto">
              <a:xfrm>
                <a:off x="5897" y="10900"/>
                <a:ext cx="24" cy="101"/>
              </a:xfrm>
              <a:custGeom>
                <a:avLst/>
                <a:gdLst>
                  <a:gd name="T0" fmla="+- 0 5897 5897"/>
                  <a:gd name="T1" fmla="*/ T0 w 24"/>
                  <a:gd name="T2" fmla="+- 0 11001 10900"/>
                  <a:gd name="T3" fmla="*/ 11001 h 101"/>
                  <a:gd name="T4" fmla="+- 0 5921 5897"/>
                  <a:gd name="T5" fmla="*/ T4 w 24"/>
                  <a:gd name="T6" fmla="+- 0 11001 10900"/>
                  <a:gd name="T7" fmla="*/ 11001 h 101"/>
                  <a:gd name="T8" fmla="+- 0 5921 5897"/>
                  <a:gd name="T9" fmla="*/ T8 w 24"/>
                  <a:gd name="T10" fmla="+- 0 10900 10900"/>
                  <a:gd name="T11" fmla="*/ 10900 h 101"/>
                  <a:gd name="T12" fmla="+- 0 5897 5897"/>
                  <a:gd name="T13" fmla="*/ T12 w 24"/>
                  <a:gd name="T14" fmla="+- 0 10900 10900"/>
                  <a:gd name="T15" fmla="*/ 10900 h 101"/>
                  <a:gd name="T16" fmla="+- 0 5897 5897"/>
                  <a:gd name="T17" fmla="*/ T16 w 24"/>
                  <a:gd name="T18" fmla="+- 0 11001 10900"/>
                  <a:gd name="T19" fmla="*/ 11001 h 101"/>
                </a:gdLst>
                <a:ahLst/>
                <a:cxnLst>
                  <a:cxn ang="0">
                    <a:pos x="T1" y="T3"/>
                  </a:cxn>
                  <a:cxn ang="0">
                    <a:pos x="T5" y="T7"/>
                  </a:cxn>
                  <a:cxn ang="0">
                    <a:pos x="T9" y="T11"/>
                  </a:cxn>
                  <a:cxn ang="0">
                    <a:pos x="T13" y="T15"/>
                  </a:cxn>
                  <a:cxn ang="0">
                    <a:pos x="T17" y="T19"/>
                  </a:cxn>
                </a:cxnLst>
                <a:rect l="0" t="0" r="r" b="b"/>
                <a:pathLst>
                  <a:path w="24" h="101">
                    <a:moveTo>
                      <a:pt x="0" y="101"/>
                    </a:moveTo>
                    <a:lnTo>
                      <a:pt x="24" y="101"/>
                    </a:lnTo>
                    <a:lnTo>
                      <a:pt x="24" y="0"/>
                    </a:lnTo>
                    <a:lnTo>
                      <a:pt x="0" y="0"/>
                    </a:lnTo>
                    <a:lnTo>
                      <a:pt x="0"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78" name="Group 227">
              <a:extLst>
                <a:ext uri="{FF2B5EF4-FFF2-40B4-BE49-F238E27FC236}">
                  <a16:creationId xmlns:a16="http://schemas.microsoft.com/office/drawing/2014/main" id="{A47F89AB-1593-4C42-8C83-A42EB4176637}"/>
                </a:ext>
              </a:extLst>
            </p:cNvPr>
            <p:cNvGrpSpPr>
              <a:grpSpLocks/>
            </p:cNvGrpSpPr>
            <p:nvPr/>
          </p:nvGrpSpPr>
          <p:grpSpPr bwMode="auto">
            <a:xfrm>
              <a:off x="5892" y="10900"/>
              <a:ext cx="29" cy="101"/>
              <a:chOff x="5892" y="10900"/>
              <a:chExt cx="29" cy="101"/>
            </a:xfrm>
          </p:grpSpPr>
          <p:sp>
            <p:nvSpPr>
              <p:cNvPr id="1387" name="Freeform 228">
                <a:extLst>
                  <a:ext uri="{FF2B5EF4-FFF2-40B4-BE49-F238E27FC236}">
                    <a16:creationId xmlns:a16="http://schemas.microsoft.com/office/drawing/2014/main" id="{30180786-6A7C-488C-B149-33D4E925F1BD}"/>
                  </a:ext>
                </a:extLst>
              </p:cNvPr>
              <p:cNvSpPr>
                <a:spLocks/>
              </p:cNvSpPr>
              <p:nvPr/>
            </p:nvSpPr>
            <p:spPr bwMode="auto">
              <a:xfrm>
                <a:off x="5892" y="10900"/>
                <a:ext cx="29" cy="101"/>
              </a:xfrm>
              <a:custGeom>
                <a:avLst/>
                <a:gdLst>
                  <a:gd name="T0" fmla="+- 0 5892 5892"/>
                  <a:gd name="T1" fmla="*/ T0 w 29"/>
                  <a:gd name="T2" fmla="+- 0 11001 10900"/>
                  <a:gd name="T3" fmla="*/ 11001 h 101"/>
                  <a:gd name="T4" fmla="+- 0 5921 5892"/>
                  <a:gd name="T5" fmla="*/ T4 w 29"/>
                  <a:gd name="T6" fmla="+- 0 11001 10900"/>
                  <a:gd name="T7" fmla="*/ 11001 h 101"/>
                  <a:gd name="T8" fmla="+- 0 5921 5892"/>
                  <a:gd name="T9" fmla="*/ T8 w 29"/>
                  <a:gd name="T10" fmla="+- 0 10900 10900"/>
                  <a:gd name="T11" fmla="*/ 10900 h 101"/>
                  <a:gd name="T12" fmla="+- 0 5892 5892"/>
                  <a:gd name="T13" fmla="*/ T12 w 29"/>
                  <a:gd name="T14" fmla="+- 0 10900 10900"/>
                  <a:gd name="T15" fmla="*/ 10900 h 101"/>
                  <a:gd name="T16" fmla="+- 0 5892 5892"/>
                  <a:gd name="T17" fmla="*/ T16 w 29"/>
                  <a:gd name="T18" fmla="+- 0 11001 10900"/>
                  <a:gd name="T19" fmla="*/ 11001 h 101"/>
                </a:gdLst>
                <a:ahLst/>
                <a:cxnLst>
                  <a:cxn ang="0">
                    <a:pos x="T1" y="T3"/>
                  </a:cxn>
                  <a:cxn ang="0">
                    <a:pos x="T5" y="T7"/>
                  </a:cxn>
                  <a:cxn ang="0">
                    <a:pos x="T9" y="T11"/>
                  </a:cxn>
                  <a:cxn ang="0">
                    <a:pos x="T13" y="T15"/>
                  </a:cxn>
                  <a:cxn ang="0">
                    <a:pos x="T17" y="T19"/>
                  </a:cxn>
                </a:cxnLst>
                <a:rect l="0" t="0" r="r" b="b"/>
                <a:pathLst>
                  <a:path w="29" h="101">
                    <a:moveTo>
                      <a:pt x="0" y="101"/>
                    </a:moveTo>
                    <a:lnTo>
                      <a:pt x="29" y="101"/>
                    </a:lnTo>
                    <a:lnTo>
                      <a:pt x="29" y="0"/>
                    </a:lnTo>
                    <a:lnTo>
                      <a:pt x="0" y="0"/>
                    </a:lnTo>
                    <a:lnTo>
                      <a:pt x="0"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79" name="Group 229">
              <a:extLst>
                <a:ext uri="{FF2B5EF4-FFF2-40B4-BE49-F238E27FC236}">
                  <a16:creationId xmlns:a16="http://schemas.microsoft.com/office/drawing/2014/main" id="{A2AFACB5-752E-4229-901F-B4A6F3AD6DF5}"/>
                </a:ext>
              </a:extLst>
            </p:cNvPr>
            <p:cNvGrpSpPr>
              <a:grpSpLocks/>
            </p:cNvGrpSpPr>
            <p:nvPr/>
          </p:nvGrpSpPr>
          <p:grpSpPr bwMode="auto">
            <a:xfrm>
              <a:off x="5892" y="10900"/>
              <a:ext cx="24" cy="101"/>
              <a:chOff x="5892" y="10900"/>
              <a:chExt cx="24" cy="101"/>
            </a:xfrm>
          </p:grpSpPr>
          <p:sp>
            <p:nvSpPr>
              <p:cNvPr id="1386" name="Freeform 230">
                <a:extLst>
                  <a:ext uri="{FF2B5EF4-FFF2-40B4-BE49-F238E27FC236}">
                    <a16:creationId xmlns:a16="http://schemas.microsoft.com/office/drawing/2014/main" id="{4A8DF9EC-E3B2-440B-85D9-FA339ED59026}"/>
                  </a:ext>
                </a:extLst>
              </p:cNvPr>
              <p:cNvSpPr>
                <a:spLocks/>
              </p:cNvSpPr>
              <p:nvPr/>
            </p:nvSpPr>
            <p:spPr bwMode="auto">
              <a:xfrm>
                <a:off x="5892" y="10900"/>
                <a:ext cx="24" cy="101"/>
              </a:xfrm>
              <a:custGeom>
                <a:avLst/>
                <a:gdLst>
                  <a:gd name="T0" fmla="+- 0 5892 5892"/>
                  <a:gd name="T1" fmla="*/ T0 w 24"/>
                  <a:gd name="T2" fmla="+- 0 11001 10900"/>
                  <a:gd name="T3" fmla="*/ 11001 h 101"/>
                  <a:gd name="T4" fmla="+- 0 5917 5892"/>
                  <a:gd name="T5" fmla="*/ T4 w 24"/>
                  <a:gd name="T6" fmla="+- 0 11001 10900"/>
                  <a:gd name="T7" fmla="*/ 11001 h 101"/>
                  <a:gd name="T8" fmla="+- 0 5917 5892"/>
                  <a:gd name="T9" fmla="*/ T8 w 24"/>
                  <a:gd name="T10" fmla="+- 0 10900 10900"/>
                  <a:gd name="T11" fmla="*/ 10900 h 101"/>
                  <a:gd name="T12" fmla="+- 0 5892 5892"/>
                  <a:gd name="T13" fmla="*/ T12 w 24"/>
                  <a:gd name="T14" fmla="+- 0 10900 10900"/>
                  <a:gd name="T15" fmla="*/ 10900 h 101"/>
                  <a:gd name="T16" fmla="+- 0 5892 5892"/>
                  <a:gd name="T17" fmla="*/ T16 w 24"/>
                  <a:gd name="T18" fmla="+- 0 11001 10900"/>
                  <a:gd name="T19" fmla="*/ 11001 h 101"/>
                </a:gdLst>
                <a:ahLst/>
                <a:cxnLst>
                  <a:cxn ang="0">
                    <a:pos x="T1" y="T3"/>
                  </a:cxn>
                  <a:cxn ang="0">
                    <a:pos x="T5" y="T7"/>
                  </a:cxn>
                  <a:cxn ang="0">
                    <a:pos x="T9" y="T11"/>
                  </a:cxn>
                  <a:cxn ang="0">
                    <a:pos x="T13" y="T15"/>
                  </a:cxn>
                  <a:cxn ang="0">
                    <a:pos x="T17" y="T19"/>
                  </a:cxn>
                </a:cxnLst>
                <a:rect l="0" t="0" r="r" b="b"/>
                <a:pathLst>
                  <a:path w="24" h="101">
                    <a:moveTo>
                      <a:pt x="0" y="101"/>
                    </a:moveTo>
                    <a:lnTo>
                      <a:pt x="25" y="101"/>
                    </a:lnTo>
                    <a:lnTo>
                      <a:pt x="25" y="0"/>
                    </a:lnTo>
                    <a:lnTo>
                      <a:pt x="0" y="0"/>
                    </a:lnTo>
                    <a:lnTo>
                      <a:pt x="0"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0" name="Group 231">
              <a:extLst>
                <a:ext uri="{FF2B5EF4-FFF2-40B4-BE49-F238E27FC236}">
                  <a16:creationId xmlns:a16="http://schemas.microsoft.com/office/drawing/2014/main" id="{C4E0E9BA-3F24-47E3-9A8B-992A1AC3626A}"/>
                </a:ext>
              </a:extLst>
            </p:cNvPr>
            <p:cNvGrpSpPr>
              <a:grpSpLocks/>
            </p:cNvGrpSpPr>
            <p:nvPr/>
          </p:nvGrpSpPr>
          <p:grpSpPr bwMode="auto">
            <a:xfrm>
              <a:off x="5888" y="10900"/>
              <a:ext cx="29" cy="96"/>
              <a:chOff x="5888" y="10900"/>
              <a:chExt cx="29" cy="96"/>
            </a:xfrm>
          </p:grpSpPr>
          <p:sp>
            <p:nvSpPr>
              <p:cNvPr id="1385" name="Freeform 232">
                <a:extLst>
                  <a:ext uri="{FF2B5EF4-FFF2-40B4-BE49-F238E27FC236}">
                    <a16:creationId xmlns:a16="http://schemas.microsoft.com/office/drawing/2014/main" id="{10DD0595-D88F-4E23-A4BD-7610D09CCF46}"/>
                  </a:ext>
                </a:extLst>
              </p:cNvPr>
              <p:cNvSpPr>
                <a:spLocks/>
              </p:cNvSpPr>
              <p:nvPr/>
            </p:nvSpPr>
            <p:spPr bwMode="auto">
              <a:xfrm>
                <a:off x="5888" y="10900"/>
                <a:ext cx="29" cy="96"/>
              </a:xfrm>
              <a:custGeom>
                <a:avLst/>
                <a:gdLst>
                  <a:gd name="T0" fmla="+- 0 5888 5888"/>
                  <a:gd name="T1" fmla="*/ T0 w 29"/>
                  <a:gd name="T2" fmla="+- 0 10997 10900"/>
                  <a:gd name="T3" fmla="*/ 10997 h 96"/>
                  <a:gd name="T4" fmla="+- 0 5917 5888"/>
                  <a:gd name="T5" fmla="*/ T4 w 29"/>
                  <a:gd name="T6" fmla="+- 0 10997 10900"/>
                  <a:gd name="T7" fmla="*/ 10997 h 96"/>
                  <a:gd name="T8" fmla="+- 0 5917 5888"/>
                  <a:gd name="T9" fmla="*/ T8 w 29"/>
                  <a:gd name="T10" fmla="+- 0 10900 10900"/>
                  <a:gd name="T11" fmla="*/ 10900 h 96"/>
                  <a:gd name="T12" fmla="+- 0 5888 5888"/>
                  <a:gd name="T13" fmla="*/ T12 w 29"/>
                  <a:gd name="T14" fmla="+- 0 10900 10900"/>
                  <a:gd name="T15" fmla="*/ 10900 h 96"/>
                  <a:gd name="T16" fmla="+- 0 5888 5888"/>
                  <a:gd name="T17" fmla="*/ T16 w 29"/>
                  <a:gd name="T18" fmla="+- 0 10997 10900"/>
                  <a:gd name="T19" fmla="*/ 10997 h 96"/>
                </a:gdLst>
                <a:ahLst/>
                <a:cxnLst>
                  <a:cxn ang="0">
                    <a:pos x="T1" y="T3"/>
                  </a:cxn>
                  <a:cxn ang="0">
                    <a:pos x="T5" y="T7"/>
                  </a:cxn>
                  <a:cxn ang="0">
                    <a:pos x="T9" y="T11"/>
                  </a:cxn>
                  <a:cxn ang="0">
                    <a:pos x="T13" y="T15"/>
                  </a:cxn>
                  <a:cxn ang="0">
                    <a:pos x="T17" y="T19"/>
                  </a:cxn>
                </a:cxnLst>
                <a:rect l="0" t="0" r="r" b="b"/>
                <a:pathLst>
                  <a:path w="29" h="96">
                    <a:moveTo>
                      <a:pt x="0" y="97"/>
                    </a:moveTo>
                    <a:lnTo>
                      <a:pt x="29" y="97"/>
                    </a:lnTo>
                    <a:lnTo>
                      <a:pt x="29" y="0"/>
                    </a:lnTo>
                    <a:lnTo>
                      <a:pt x="0" y="0"/>
                    </a:lnTo>
                    <a:lnTo>
                      <a:pt x="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1" name="Group 233">
              <a:extLst>
                <a:ext uri="{FF2B5EF4-FFF2-40B4-BE49-F238E27FC236}">
                  <a16:creationId xmlns:a16="http://schemas.microsoft.com/office/drawing/2014/main" id="{83880AC0-9944-4F01-B717-EEBDE39C4D85}"/>
                </a:ext>
              </a:extLst>
            </p:cNvPr>
            <p:cNvGrpSpPr>
              <a:grpSpLocks/>
            </p:cNvGrpSpPr>
            <p:nvPr/>
          </p:nvGrpSpPr>
          <p:grpSpPr bwMode="auto">
            <a:xfrm>
              <a:off x="5888" y="10895"/>
              <a:ext cx="24" cy="96"/>
              <a:chOff x="5888" y="10895"/>
              <a:chExt cx="24" cy="96"/>
            </a:xfrm>
          </p:grpSpPr>
          <p:sp>
            <p:nvSpPr>
              <p:cNvPr id="1384" name="Freeform 234">
                <a:extLst>
                  <a:ext uri="{FF2B5EF4-FFF2-40B4-BE49-F238E27FC236}">
                    <a16:creationId xmlns:a16="http://schemas.microsoft.com/office/drawing/2014/main" id="{EB83B6AC-7CA8-40A4-9DD2-60F3BD07D72B}"/>
                  </a:ext>
                </a:extLst>
              </p:cNvPr>
              <p:cNvSpPr>
                <a:spLocks/>
              </p:cNvSpPr>
              <p:nvPr/>
            </p:nvSpPr>
            <p:spPr bwMode="auto">
              <a:xfrm>
                <a:off x="5888" y="10895"/>
                <a:ext cx="24" cy="96"/>
              </a:xfrm>
              <a:custGeom>
                <a:avLst/>
                <a:gdLst>
                  <a:gd name="T0" fmla="+- 0 5888 5888"/>
                  <a:gd name="T1" fmla="*/ T0 w 24"/>
                  <a:gd name="T2" fmla="+- 0 10992 10895"/>
                  <a:gd name="T3" fmla="*/ 10992 h 96"/>
                  <a:gd name="T4" fmla="+- 0 5912 5888"/>
                  <a:gd name="T5" fmla="*/ T4 w 24"/>
                  <a:gd name="T6" fmla="+- 0 10992 10895"/>
                  <a:gd name="T7" fmla="*/ 10992 h 96"/>
                  <a:gd name="T8" fmla="+- 0 5912 5888"/>
                  <a:gd name="T9" fmla="*/ T8 w 24"/>
                  <a:gd name="T10" fmla="+- 0 10895 10895"/>
                  <a:gd name="T11" fmla="*/ 10895 h 96"/>
                  <a:gd name="T12" fmla="+- 0 5888 5888"/>
                  <a:gd name="T13" fmla="*/ T12 w 24"/>
                  <a:gd name="T14" fmla="+- 0 10895 10895"/>
                  <a:gd name="T15" fmla="*/ 10895 h 96"/>
                  <a:gd name="T16" fmla="+- 0 5888 5888"/>
                  <a:gd name="T17" fmla="*/ T16 w 24"/>
                  <a:gd name="T18" fmla="+- 0 10992 10895"/>
                  <a:gd name="T19" fmla="*/ 10992 h 96"/>
                </a:gdLst>
                <a:ahLst/>
                <a:cxnLst>
                  <a:cxn ang="0">
                    <a:pos x="T1" y="T3"/>
                  </a:cxn>
                  <a:cxn ang="0">
                    <a:pos x="T5" y="T7"/>
                  </a:cxn>
                  <a:cxn ang="0">
                    <a:pos x="T9" y="T11"/>
                  </a:cxn>
                  <a:cxn ang="0">
                    <a:pos x="T13" y="T15"/>
                  </a:cxn>
                  <a:cxn ang="0">
                    <a:pos x="T17" y="T19"/>
                  </a:cxn>
                </a:cxnLst>
                <a:rect l="0" t="0" r="r" b="b"/>
                <a:pathLst>
                  <a:path w="24" h="96">
                    <a:moveTo>
                      <a:pt x="0" y="97"/>
                    </a:moveTo>
                    <a:lnTo>
                      <a:pt x="24" y="97"/>
                    </a:lnTo>
                    <a:lnTo>
                      <a:pt x="24" y="0"/>
                    </a:lnTo>
                    <a:lnTo>
                      <a:pt x="0" y="0"/>
                    </a:lnTo>
                    <a:lnTo>
                      <a:pt x="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2" name="Group 235">
              <a:extLst>
                <a:ext uri="{FF2B5EF4-FFF2-40B4-BE49-F238E27FC236}">
                  <a16:creationId xmlns:a16="http://schemas.microsoft.com/office/drawing/2014/main" id="{DE50CBA8-AD4D-4352-9F73-7EE6179055A4}"/>
                </a:ext>
              </a:extLst>
            </p:cNvPr>
            <p:cNvGrpSpPr>
              <a:grpSpLocks/>
            </p:cNvGrpSpPr>
            <p:nvPr/>
          </p:nvGrpSpPr>
          <p:grpSpPr bwMode="auto">
            <a:xfrm>
              <a:off x="5883" y="10895"/>
              <a:ext cx="24" cy="87"/>
              <a:chOff x="5883" y="10895"/>
              <a:chExt cx="24" cy="87"/>
            </a:xfrm>
          </p:grpSpPr>
          <p:sp>
            <p:nvSpPr>
              <p:cNvPr id="1383" name="Freeform 236">
                <a:extLst>
                  <a:ext uri="{FF2B5EF4-FFF2-40B4-BE49-F238E27FC236}">
                    <a16:creationId xmlns:a16="http://schemas.microsoft.com/office/drawing/2014/main" id="{69F18B9E-61AF-4631-8DF0-2B626E7157AB}"/>
                  </a:ext>
                </a:extLst>
              </p:cNvPr>
              <p:cNvSpPr>
                <a:spLocks/>
              </p:cNvSpPr>
              <p:nvPr/>
            </p:nvSpPr>
            <p:spPr bwMode="auto">
              <a:xfrm>
                <a:off x="5883" y="10895"/>
                <a:ext cx="24" cy="87"/>
              </a:xfrm>
              <a:custGeom>
                <a:avLst/>
                <a:gdLst>
                  <a:gd name="T0" fmla="+- 0 5883 5883"/>
                  <a:gd name="T1" fmla="*/ T0 w 24"/>
                  <a:gd name="T2" fmla="+- 0 10982 10895"/>
                  <a:gd name="T3" fmla="*/ 10982 h 87"/>
                  <a:gd name="T4" fmla="+- 0 5907 5883"/>
                  <a:gd name="T5" fmla="*/ T4 w 24"/>
                  <a:gd name="T6" fmla="+- 0 10982 10895"/>
                  <a:gd name="T7" fmla="*/ 10982 h 87"/>
                  <a:gd name="T8" fmla="+- 0 5907 5883"/>
                  <a:gd name="T9" fmla="*/ T8 w 24"/>
                  <a:gd name="T10" fmla="+- 0 10895 10895"/>
                  <a:gd name="T11" fmla="*/ 10895 h 87"/>
                  <a:gd name="T12" fmla="+- 0 5883 5883"/>
                  <a:gd name="T13" fmla="*/ T12 w 24"/>
                  <a:gd name="T14" fmla="+- 0 10895 10895"/>
                  <a:gd name="T15" fmla="*/ 10895 h 87"/>
                  <a:gd name="T16" fmla="+- 0 5883 5883"/>
                  <a:gd name="T17" fmla="*/ T16 w 24"/>
                  <a:gd name="T18" fmla="+- 0 10982 10895"/>
                  <a:gd name="T19" fmla="*/ 10982 h 87"/>
                </a:gdLst>
                <a:ahLst/>
                <a:cxnLst>
                  <a:cxn ang="0">
                    <a:pos x="T1" y="T3"/>
                  </a:cxn>
                  <a:cxn ang="0">
                    <a:pos x="T5" y="T7"/>
                  </a:cxn>
                  <a:cxn ang="0">
                    <a:pos x="T9" y="T11"/>
                  </a:cxn>
                  <a:cxn ang="0">
                    <a:pos x="T13" y="T15"/>
                  </a:cxn>
                  <a:cxn ang="0">
                    <a:pos x="T17" y="T19"/>
                  </a:cxn>
                </a:cxnLst>
                <a:rect l="0" t="0" r="r" b="b"/>
                <a:pathLst>
                  <a:path w="24" h="87">
                    <a:moveTo>
                      <a:pt x="0" y="87"/>
                    </a:moveTo>
                    <a:lnTo>
                      <a:pt x="24" y="87"/>
                    </a:lnTo>
                    <a:lnTo>
                      <a:pt x="24" y="0"/>
                    </a:lnTo>
                    <a:lnTo>
                      <a:pt x="0" y="0"/>
                    </a:lnTo>
                    <a:lnTo>
                      <a:pt x="0"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3" name="Group 237">
              <a:extLst>
                <a:ext uri="{FF2B5EF4-FFF2-40B4-BE49-F238E27FC236}">
                  <a16:creationId xmlns:a16="http://schemas.microsoft.com/office/drawing/2014/main" id="{CD0B2FC8-6B14-4B94-9346-628A3B88307D}"/>
                </a:ext>
              </a:extLst>
            </p:cNvPr>
            <p:cNvGrpSpPr>
              <a:grpSpLocks/>
            </p:cNvGrpSpPr>
            <p:nvPr/>
          </p:nvGrpSpPr>
          <p:grpSpPr bwMode="auto">
            <a:xfrm>
              <a:off x="5883" y="10895"/>
              <a:ext cx="19" cy="82"/>
              <a:chOff x="5883" y="10895"/>
              <a:chExt cx="19" cy="82"/>
            </a:xfrm>
          </p:grpSpPr>
          <p:sp>
            <p:nvSpPr>
              <p:cNvPr id="1382" name="Freeform 238">
                <a:extLst>
                  <a:ext uri="{FF2B5EF4-FFF2-40B4-BE49-F238E27FC236}">
                    <a16:creationId xmlns:a16="http://schemas.microsoft.com/office/drawing/2014/main" id="{EAA5BC58-8A55-498D-AFA3-DD48E70A20F0}"/>
                  </a:ext>
                </a:extLst>
              </p:cNvPr>
              <p:cNvSpPr>
                <a:spLocks/>
              </p:cNvSpPr>
              <p:nvPr/>
            </p:nvSpPr>
            <p:spPr bwMode="auto">
              <a:xfrm>
                <a:off x="5883" y="10895"/>
                <a:ext cx="19" cy="82"/>
              </a:xfrm>
              <a:custGeom>
                <a:avLst/>
                <a:gdLst>
                  <a:gd name="T0" fmla="+- 0 5883 5883"/>
                  <a:gd name="T1" fmla="*/ T0 w 19"/>
                  <a:gd name="T2" fmla="+- 0 10977 10895"/>
                  <a:gd name="T3" fmla="*/ 10977 h 82"/>
                  <a:gd name="T4" fmla="+- 0 5902 5883"/>
                  <a:gd name="T5" fmla="*/ T4 w 19"/>
                  <a:gd name="T6" fmla="+- 0 10977 10895"/>
                  <a:gd name="T7" fmla="*/ 10977 h 82"/>
                  <a:gd name="T8" fmla="+- 0 5902 5883"/>
                  <a:gd name="T9" fmla="*/ T8 w 19"/>
                  <a:gd name="T10" fmla="+- 0 10895 10895"/>
                  <a:gd name="T11" fmla="*/ 10895 h 82"/>
                  <a:gd name="T12" fmla="+- 0 5883 5883"/>
                  <a:gd name="T13" fmla="*/ T12 w 19"/>
                  <a:gd name="T14" fmla="+- 0 10895 10895"/>
                  <a:gd name="T15" fmla="*/ 10895 h 82"/>
                  <a:gd name="T16" fmla="+- 0 5883 5883"/>
                  <a:gd name="T17" fmla="*/ T16 w 19"/>
                  <a:gd name="T18" fmla="+- 0 10977 10895"/>
                  <a:gd name="T19" fmla="*/ 10977 h 82"/>
                </a:gdLst>
                <a:ahLst/>
                <a:cxnLst>
                  <a:cxn ang="0">
                    <a:pos x="T1" y="T3"/>
                  </a:cxn>
                  <a:cxn ang="0">
                    <a:pos x="T5" y="T7"/>
                  </a:cxn>
                  <a:cxn ang="0">
                    <a:pos x="T9" y="T11"/>
                  </a:cxn>
                  <a:cxn ang="0">
                    <a:pos x="T13" y="T15"/>
                  </a:cxn>
                  <a:cxn ang="0">
                    <a:pos x="T17" y="T19"/>
                  </a:cxn>
                </a:cxnLst>
                <a:rect l="0" t="0" r="r" b="b"/>
                <a:pathLst>
                  <a:path w="19" h="82">
                    <a:moveTo>
                      <a:pt x="0" y="82"/>
                    </a:moveTo>
                    <a:lnTo>
                      <a:pt x="19" y="82"/>
                    </a:lnTo>
                    <a:lnTo>
                      <a:pt x="19" y="0"/>
                    </a:lnTo>
                    <a:lnTo>
                      <a:pt x="0" y="0"/>
                    </a:lnTo>
                    <a:lnTo>
                      <a:pt x="0"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4" name="Group 239">
              <a:extLst>
                <a:ext uri="{FF2B5EF4-FFF2-40B4-BE49-F238E27FC236}">
                  <a16:creationId xmlns:a16="http://schemas.microsoft.com/office/drawing/2014/main" id="{3FF10A54-BC63-4A1F-8D36-4EC2AD84D19E}"/>
                </a:ext>
              </a:extLst>
            </p:cNvPr>
            <p:cNvGrpSpPr>
              <a:grpSpLocks/>
            </p:cNvGrpSpPr>
            <p:nvPr/>
          </p:nvGrpSpPr>
          <p:grpSpPr bwMode="auto">
            <a:xfrm>
              <a:off x="5878" y="10890"/>
              <a:ext cx="24" cy="82"/>
              <a:chOff x="5878" y="10890"/>
              <a:chExt cx="24" cy="82"/>
            </a:xfrm>
          </p:grpSpPr>
          <p:sp>
            <p:nvSpPr>
              <p:cNvPr id="1381" name="Freeform 240">
                <a:extLst>
                  <a:ext uri="{FF2B5EF4-FFF2-40B4-BE49-F238E27FC236}">
                    <a16:creationId xmlns:a16="http://schemas.microsoft.com/office/drawing/2014/main" id="{1C1566F4-517B-492C-84CD-4EF00DBEED9E}"/>
                  </a:ext>
                </a:extLst>
              </p:cNvPr>
              <p:cNvSpPr>
                <a:spLocks/>
              </p:cNvSpPr>
              <p:nvPr/>
            </p:nvSpPr>
            <p:spPr bwMode="auto">
              <a:xfrm>
                <a:off x="5878" y="10890"/>
                <a:ext cx="24" cy="82"/>
              </a:xfrm>
              <a:custGeom>
                <a:avLst/>
                <a:gdLst>
                  <a:gd name="T0" fmla="+- 0 5878 5878"/>
                  <a:gd name="T1" fmla="*/ T0 w 24"/>
                  <a:gd name="T2" fmla="+- 0 10972 10890"/>
                  <a:gd name="T3" fmla="*/ 10972 h 82"/>
                  <a:gd name="T4" fmla="+- 0 5902 5878"/>
                  <a:gd name="T5" fmla="*/ T4 w 24"/>
                  <a:gd name="T6" fmla="+- 0 10972 10890"/>
                  <a:gd name="T7" fmla="*/ 10972 h 82"/>
                  <a:gd name="T8" fmla="+- 0 5902 5878"/>
                  <a:gd name="T9" fmla="*/ T8 w 24"/>
                  <a:gd name="T10" fmla="+- 0 10890 10890"/>
                  <a:gd name="T11" fmla="*/ 10890 h 82"/>
                  <a:gd name="T12" fmla="+- 0 5878 5878"/>
                  <a:gd name="T13" fmla="*/ T12 w 24"/>
                  <a:gd name="T14" fmla="+- 0 10890 10890"/>
                  <a:gd name="T15" fmla="*/ 10890 h 82"/>
                  <a:gd name="T16" fmla="+- 0 5878 5878"/>
                  <a:gd name="T17" fmla="*/ T16 w 24"/>
                  <a:gd name="T18" fmla="+- 0 10972 10890"/>
                  <a:gd name="T19" fmla="*/ 10972 h 82"/>
                </a:gdLst>
                <a:ahLst/>
                <a:cxnLst>
                  <a:cxn ang="0">
                    <a:pos x="T1" y="T3"/>
                  </a:cxn>
                  <a:cxn ang="0">
                    <a:pos x="T5" y="T7"/>
                  </a:cxn>
                  <a:cxn ang="0">
                    <a:pos x="T9" y="T11"/>
                  </a:cxn>
                  <a:cxn ang="0">
                    <a:pos x="T13" y="T15"/>
                  </a:cxn>
                  <a:cxn ang="0">
                    <a:pos x="T17" y="T19"/>
                  </a:cxn>
                </a:cxnLst>
                <a:rect l="0" t="0" r="r" b="b"/>
                <a:pathLst>
                  <a:path w="24" h="82">
                    <a:moveTo>
                      <a:pt x="0" y="82"/>
                    </a:moveTo>
                    <a:lnTo>
                      <a:pt x="24" y="82"/>
                    </a:lnTo>
                    <a:lnTo>
                      <a:pt x="24" y="0"/>
                    </a:lnTo>
                    <a:lnTo>
                      <a:pt x="0" y="0"/>
                    </a:lnTo>
                    <a:lnTo>
                      <a:pt x="0"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5" name="Group 241">
              <a:extLst>
                <a:ext uri="{FF2B5EF4-FFF2-40B4-BE49-F238E27FC236}">
                  <a16:creationId xmlns:a16="http://schemas.microsoft.com/office/drawing/2014/main" id="{63511242-1F65-407C-81F2-556C13778430}"/>
                </a:ext>
              </a:extLst>
            </p:cNvPr>
            <p:cNvGrpSpPr>
              <a:grpSpLocks/>
            </p:cNvGrpSpPr>
            <p:nvPr/>
          </p:nvGrpSpPr>
          <p:grpSpPr bwMode="auto">
            <a:xfrm>
              <a:off x="5878" y="10890"/>
              <a:ext cx="19" cy="77"/>
              <a:chOff x="5878" y="10890"/>
              <a:chExt cx="19" cy="77"/>
            </a:xfrm>
          </p:grpSpPr>
          <p:sp>
            <p:nvSpPr>
              <p:cNvPr id="1380" name="Freeform 242">
                <a:extLst>
                  <a:ext uri="{FF2B5EF4-FFF2-40B4-BE49-F238E27FC236}">
                    <a16:creationId xmlns:a16="http://schemas.microsoft.com/office/drawing/2014/main" id="{24E75619-B2BD-466D-8E95-6FB01936B80D}"/>
                  </a:ext>
                </a:extLst>
              </p:cNvPr>
              <p:cNvSpPr>
                <a:spLocks/>
              </p:cNvSpPr>
              <p:nvPr/>
            </p:nvSpPr>
            <p:spPr bwMode="auto">
              <a:xfrm>
                <a:off x="5878" y="10890"/>
                <a:ext cx="19" cy="77"/>
              </a:xfrm>
              <a:custGeom>
                <a:avLst/>
                <a:gdLst>
                  <a:gd name="T0" fmla="+- 0 5878 5878"/>
                  <a:gd name="T1" fmla="*/ T0 w 19"/>
                  <a:gd name="T2" fmla="+- 0 10968 10890"/>
                  <a:gd name="T3" fmla="*/ 10968 h 77"/>
                  <a:gd name="T4" fmla="+- 0 5897 5878"/>
                  <a:gd name="T5" fmla="*/ T4 w 19"/>
                  <a:gd name="T6" fmla="+- 0 10968 10890"/>
                  <a:gd name="T7" fmla="*/ 10968 h 77"/>
                  <a:gd name="T8" fmla="+- 0 5897 5878"/>
                  <a:gd name="T9" fmla="*/ T8 w 19"/>
                  <a:gd name="T10" fmla="+- 0 10890 10890"/>
                  <a:gd name="T11" fmla="*/ 10890 h 77"/>
                  <a:gd name="T12" fmla="+- 0 5878 5878"/>
                  <a:gd name="T13" fmla="*/ T12 w 19"/>
                  <a:gd name="T14" fmla="+- 0 10890 10890"/>
                  <a:gd name="T15" fmla="*/ 10890 h 77"/>
                  <a:gd name="T16" fmla="+- 0 5878 5878"/>
                  <a:gd name="T17" fmla="*/ T16 w 19"/>
                  <a:gd name="T18" fmla="+- 0 10968 10890"/>
                  <a:gd name="T19" fmla="*/ 10968 h 77"/>
                </a:gdLst>
                <a:ahLst/>
                <a:cxnLst>
                  <a:cxn ang="0">
                    <a:pos x="T1" y="T3"/>
                  </a:cxn>
                  <a:cxn ang="0">
                    <a:pos x="T5" y="T7"/>
                  </a:cxn>
                  <a:cxn ang="0">
                    <a:pos x="T9" y="T11"/>
                  </a:cxn>
                  <a:cxn ang="0">
                    <a:pos x="T13" y="T15"/>
                  </a:cxn>
                  <a:cxn ang="0">
                    <a:pos x="T17" y="T19"/>
                  </a:cxn>
                </a:cxnLst>
                <a:rect l="0" t="0" r="r" b="b"/>
                <a:pathLst>
                  <a:path w="19" h="77">
                    <a:moveTo>
                      <a:pt x="0" y="78"/>
                    </a:moveTo>
                    <a:lnTo>
                      <a:pt x="19" y="78"/>
                    </a:lnTo>
                    <a:lnTo>
                      <a:pt x="19" y="0"/>
                    </a:lnTo>
                    <a:lnTo>
                      <a:pt x="0" y="0"/>
                    </a:lnTo>
                    <a:lnTo>
                      <a:pt x="0"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6" name="Group 243">
              <a:extLst>
                <a:ext uri="{FF2B5EF4-FFF2-40B4-BE49-F238E27FC236}">
                  <a16:creationId xmlns:a16="http://schemas.microsoft.com/office/drawing/2014/main" id="{6AE5DE54-4C20-4C38-B107-DCAF6C17DDDF}"/>
                </a:ext>
              </a:extLst>
            </p:cNvPr>
            <p:cNvGrpSpPr>
              <a:grpSpLocks/>
            </p:cNvGrpSpPr>
            <p:nvPr/>
          </p:nvGrpSpPr>
          <p:grpSpPr bwMode="auto">
            <a:xfrm>
              <a:off x="5873" y="10890"/>
              <a:ext cx="19" cy="72"/>
              <a:chOff x="5873" y="10890"/>
              <a:chExt cx="19" cy="72"/>
            </a:xfrm>
          </p:grpSpPr>
          <p:sp>
            <p:nvSpPr>
              <p:cNvPr id="1379" name="Freeform 244">
                <a:extLst>
                  <a:ext uri="{FF2B5EF4-FFF2-40B4-BE49-F238E27FC236}">
                    <a16:creationId xmlns:a16="http://schemas.microsoft.com/office/drawing/2014/main" id="{21A3262E-BFBE-4DB3-A62F-31E9CEFBE34E}"/>
                  </a:ext>
                </a:extLst>
              </p:cNvPr>
              <p:cNvSpPr>
                <a:spLocks/>
              </p:cNvSpPr>
              <p:nvPr/>
            </p:nvSpPr>
            <p:spPr bwMode="auto">
              <a:xfrm>
                <a:off x="5873" y="10890"/>
                <a:ext cx="19" cy="72"/>
              </a:xfrm>
              <a:custGeom>
                <a:avLst/>
                <a:gdLst>
                  <a:gd name="T0" fmla="+- 0 5873 5873"/>
                  <a:gd name="T1" fmla="*/ T0 w 19"/>
                  <a:gd name="T2" fmla="+- 0 10963 10890"/>
                  <a:gd name="T3" fmla="*/ 10963 h 72"/>
                  <a:gd name="T4" fmla="+- 0 5892 5873"/>
                  <a:gd name="T5" fmla="*/ T4 w 19"/>
                  <a:gd name="T6" fmla="+- 0 10963 10890"/>
                  <a:gd name="T7" fmla="*/ 10963 h 72"/>
                  <a:gd name="T8" fmla="+- 0 5892 5873"/>
                  <a:gd name="T9" fmla="*/ T8 w 19"/>
                  <a:gd name="T10" fmla="+- 0 10890 10890"/>
                  <a:gd name="T11" fmla="*/ 10890 h 72"/>
                  <a:gd name="T12" fmla="+- 0 5873 5873"/>
                  <a:gd name="T13" fmla="*/ T12 w 19"/>
                  <a:gd name="T14" fmla="+- 0 10890 10890"/>
                  <a:gd name="T15" fmla="*/ 10890 h 72"/>
                  <a:gd name="T16" fmla="+- 0 5873 5873"/>
                  <a:gd name="T17" fmla="*/ T16 w 19"/>
                  <a:gd name="T18" fmla="+- 0 10963 10890"/>
                  <a:gd name="T19" fmla="*/ 10963 h 72"/>
                </a:gdLst>
                <a:ahLst/>
                <a:cxnLst>
                  <a:cxn ang="0">
                    <a:pos x="T1" y="T3"/>
                  </a:cxn>
                  <a:cxn ang="0">
                    <a:pos x="T5" y="T7"/>
                  </a:cxn>
                  <a:cxn ang="0">
                    <a:pos x="T9" y="T11"/>
                  </a:cxn>
                  <a:cxn ang="0">
                    <a:pos x="T13" y="T15"/>
                  </a:cxn>
                  <a:cxn ang="0">
                    <a:pos x="T17" y="T19"/>
                  </a:cxn>
                </a:cxnLst>
                <a:rect l="0" t="0" r="r" b="b"/>
                <a:pathLst>
                  <a:path w="19" h="72">
                    <a:moveTo>
                      <a:pt x="0" y="73"/>
                    </a:moveTo>
                    <a:lnTo>
                      <a:pt x="19" y="73"/>
                    </a:lnTo>
                    <a:lnTo>
                      <a:pt x="19" y="0"/>
                    </a:lnTo>
                    <a:lnTo>
                      <a:pt x="0" y="0"/>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7" name="Group 245">
              <a:extLst>
                <a:ext uri="{FF2B5EF4-FFF2-40B4-BE49-F238E27FC236}">
                  <a16:creationId xmlns:a16="http://schemas.microsoft.com/office/drawing/2014/main" id="{FA48DB0C-0ADE-42EA-AB9C-42A97D7C0748}"/>
                </a:ext>
              </a:extLst>
            </p:cNvPr>
            <p:cNvGrpSpPr>
              <a:grpSpLocks/>
            </p:cNvGrpSpPr>
            <p:nvPr/>
          </p:nvGrpSpPr>
          <p:grpSpPr bwMode="auto">
            <a:xfrm>
              <a:off x="5314" y="12333"/>
              <a:ext cx="154" cy="53"/>
              <a:chOff x="5314" y="12333"/>
              <a:chExt cx="154" cy="53"/>
            </a:xfrm>
          </p:grpSpPr>
          <p:sp>
            <p:nvSpPr>
              <p:cNvPr id="1378" name="Freeform 246">
                <a:extLst>
                  <a:ext uri="{FF2B5EF4-FFF2-40B4-BE49-F238E27FC236}">
                    <a16:creationId xmlns:a16="http://schemas.microsoft.com/office/drawing/2014/main" id="{09F7CAAA-A72B-446A-8F59-00B45BBC598B}"/>
                  </a:ext>
                </a:extLst>
              </p:cNvPr>
              <p:cNvSpPr>
                <a:spLocks/>
              </p:cNvSpPr>
              <p:nvPr/>
            </p:nvSpPr>
            <p:spPr bwMode="auto">
              <a:xfrm>
                <a:off x="5314" y="12333"/>
                <a:ext cx="154" cy="53"/>
              </a:xfrm>
              <a:custGeom>
                <a:avLst/>
                <a:gdLst>
                  <a:gd name="T0" fmla="+- 0 5314 5314"/>
                  <a:gd name="T1" fmla="*/ T0 w 154"/>
                  <a:gd name="T2" fmla="+- 0 12386 12333"/>
                  <a:gd name="T3" fmla="*/ 12386 h 53"/>
                  <a:gd name="T4" fmla="+- 0 5314 5314"/>
                  <a:gd name="T5" fmla="*/ T4 w 154"/>
                  <a:gd name="T6" fmla="+- 0 12333 12333"/>
                  <a:gd name="T7" fmla="*/ 12333 h 53"/>
                  <a:gd name="T8" fmla="+- 0 5467 5314"/>
                  <a:gd name="T9" fmla="*/ T8 w 154"/>
                  <a:gd name="T10" fmla="+- 0 12357 12333"/>
                  <a:gd name="T11" fmla="*/ 12357 h 53"/>
                  <a:gd name="T12" fmla="+- 0 5314 5314"/>
                  <a:gd name="T13" fmla="*/ T12 w 154"/>
                  <a:gd name="T14" fmla="+- 0 12386 12333"/>
                  <a:gd name="T15" fmla="*/ 12386 h 53"/>
                </a:gdLst>
                <a:ahLst/>
                <a:cxnLst>
                  <a:cxn ang="0">
                    <a:pos x="T1" y="T3"/>
                  </a:cxn>
                  <a:cxn ang="0">
                    <a:pos x="T5" y="T7"/>
                  </a:cxn>
                  <a:cxn ang="0">
                    <a:pos x="T9" y="T11"/>
                  </a:cxn>
                  <a:cxn ang="0">
                    <a:pos x="T13" y="T15"/>
                  </a:cxn>
                </a:cxnLst>
                <a:rect l="0" t="0" r="r" b="b"/>
                <a:pathLst>
                  <a:path w="154" h="53">
                    <a:moveTo>
                      <a:pt x="0" y="53"/>
                    </a:moveTo>
                    <a:lnTo>
                      <a:pt x="0" y="0"/>
                    </a:lnTo>
                    <a:lnTo>
                      <a:pt x="153" y="24"/>
                    </a:lnTo>
                    <a:lnTo>
                      <a:pt x="0" y="53"/>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88" name="Group 247">
              <a:extLst>
                <a:ext uri="{FF2B5EF4-FFF2-40B4-BE49-F238E27FC236}">
                  <a16:creationId xmlns:a16="http://schemas.microsoft.com/office/drawing/2014/main" id="{03A4714C-FB73-4030-BA62-7804648B92A9}"/>
                </a:ext>
              </a:extLst>
            </p:cNvPr>
            <p:cNvGrpSpPr>
              <a:grpSpLocks/>
            </p:cNvGrpSpPr>
            <p:nvPr/>
          </p:nvGrpSpPr>
          <p:grpSpPr bwMode="auto">
            <a:xfrm>
              <a:off x="5178" y="11132"/>
              <a:ext cx="587" cy="587"/>
              <a:chOff x="5178" y="11132"/>
              <a:chExt cx="587" cy="587"/>
            </a:xfrm>
          </p:grpSpPr>
          <p:sp>
            <p:nvSpPr>
              <p:cNvPr id="1377" name="Freeform 248">
                <a:extLst>
                  <a:ext uri="{FF2B5EF4-FFF2-40B4-BE49-F238E27FC236}">
                    <a16:creationId xmlns:a16="http://schemas.microsoft.com/office/drawing/2014/main" id="{F64AD397-0038-4664-B5C2-5DBC7844970F}"/>
                  </a:ext>
                </a:extLst>
              </p:cNvPr>
              <p:cNvSpPr>
                <a:spLocks/>
              </p:cNvSpPr>
              <p:nvPr/>
            </p:nvSpPr>
            <p:spPr bwMode="auto">
              <a:xfrm>
                <a:off x="5178" y="11132"/>
                <a:ext cx="587" cy="587"/>
              </a:xfrm>
              <a:custGeom>
                <a:avLst/>
                <a:gdLst>
                  <a:gd name="T0" fmla="+- 0 5178 5178"/>
                  <a:gd name="T1" fmla="*/ T0 w 587"/>
                  <a:gd name="T2" fmla="+- 0 11425 11132"/>
                  <a:gd name="T3" fmla="*/ 11425 h 587"/>
                  <a:gd name="T4" fmla="+- 0 5187 5178"/>
                  <a:gd name="T5" fmla="*/ T4 w 587"/>
                  <a:gd name="T6" fmla="+- 0 11496 11132"/>
                  <a:gd name="T7" fmla="*/ 11496 h 587"/>
                  <a:gd name="T8" fmla="+- 0 5211 5178"/>
                  <a:gd name="T9" fmla="*/ T8 w 587"/>
                  <a:gd name="T10" fmla="+- 0 11560 11132"/>
                  <a:gd name="T11" fmla="*/ 11560 h 587"/>
                  <a:gd name="T12" fmla="+- 0 5249 5178"/>
                  <a:gd name="T13" fmla="*/ T12 w 587"/>
                  <a:gd name="T14" fmla="+- 0 11616 11132"/>
                  <a:gd name="T15" fmla="*/ 11616 h 587"/>
                  <a:gd name="T16" fmla="+- 0 5298 5178"/>
                  <a:gd name="T17" fmla="*/ T16 w 587"/>
                  <a:gd name="T18" fmla="+- 0 11662 11132"/>
                  <a:gd name="T19" fmla="*/ 11662 h 587"/>
                  <a:gd name="T20" fmla="+- 0 5357 5178"/>
                  <a:gd name="T21" fmla="*/ T20 w 587"/>
                  <a:gd name="T22" fmla="+- 0 11696 11132"/>
                  <a:gd name="T23" fmla="*/ 11696 h 587"/>
                  <a:gd name="T24" fmla="+- 0 5424 5178"/>
                  <a:gd name="T25" fmla="*/ T24 w 587"/>
                  <a:gd name="T26" fmla="+- 0 11715 11132"/>
                  <a:gd name="T27" fmla="*/ 11715 h 587"/>
                  <a:gd name="T28" fmla="+- 0 5471 5178"/>
                  <a:gd name="T29" fmla="*/ T28 w 587"/>
                  <a:gd name="T30" fmla="+- 0 11719 11132"/>
                  <a:gd name="T31" fmla="*/ 11719 h 587"/>
                  <a:gd name="T32" fmla="+- 0 5495 5178"/>
                  <a:gd name="T33" fmla="*/ T32 w 587"/>
                  <a:gd name="T34" fmla="+- 0 11718 11132"/>
                  <a:gd name="T35" fmla="*/ 11718 h 587"/>
                  <a:gd name="T36" fmla="+- 0 5564 5178"/>
                  <a:gd name="T37" fmla="*/ T36 w 587"/>
                  <a:gd name="T38" fmla="+- 0 11704 11132"/>
                  <a:gd name="T39" fmla="*/ 11704 h 587"/>
                  <a:gd name="T40" fmla="+- 0 5626 5178"/>
                  <a:gd name="T41" fmla="*/ T40 w 587"/>
                  <a:gd name="T42" fmla="+- 0 11675 11132"/>
                  <a:gd name="T43" fmla="*/ 11675 h 587"/>
                  <a:gd name="T44" fmla="+- 0 5679 5178"/>
                  <a:gd name="T45" fmla="*/ T44 w 587"/>
                  <a:gd name="T46" fmla="+- 0 11633 11132"/>
                  <a:gd name="T47" fmla="*/ 11633 h 587"/>
                  <a:gd name="T48" fmla="+- 0 5721 5178"/>
                  <a:gd name="T49" fmla="*/ T48 w 587"/>
                  <a:gd name="T50" fmla="+- 0 11580 11132"/>
                  <a:gd name="T51" fmla="*/ 11580 h 587"/>
                  <a:gd name="T52" fmla="+- 0 5750 5178"/>
                  <a:gd name="T53" fmla="*/ T52 w 587"/>
                  <a:gd name="T54" fmla="+- 0 11518 11132"/>
                  <a:gd name="T55" fmla="*/ 11518 h 587"/>
                  <a:gd name="T56" fmla="+- 0 5764 5178"/>
                  <a:gd name="T57" fmla="*/ T56 w 587"/>
                  <a:gd name="T58" fmla="+- 0 11449 11132"/>
                  <a:gd name="T59" fmla="*/ 11449 h 587"/>
                  <a:gd name="T60" fmla="+- 0 5765 5178"/>
                  <a:gd name="T61" fmla="*/ T60 w 587"/>
                  <a:gd name="T62" fmla="+- 0 11425 11132"/>
                  <a:gd name="T63" fmla="*/ 11425 h 587"/>
                  <a:gd name="T64" fmla="+- 0 5764 5178"/>
                  <a:gd name="T65" fmla="*/ T64 w 587"/>
                  <a:gd name="T66" fmla="+- 0 11401 11132"/>
                  <a:gd name="T67" fmla="*/ 11401 h 587"/>
                  <a:gd name="T68" fmla="+- 0 5750 5178"/>
                  <a:gd name="T69" fmla="*/ T68 w 587"/>
                  <a:gd name="T70" fmla="+- 0 11332 11132"/>
                  <a:gd name="T71" fmla="*/ 11332 h 587"/>
                  <a:gd name="T72" fmla="+- 0 5721 5178"/>
                  <a:gd name="T73" fmla="*/ T72 w 587"/>
                  <a:gd name="T74" fmla="+- 0 11271 11132"/>
                  <a:gd name="T75" fmla="*/ 11271 h 587"/>
                  <a:gd name="T76" fmla="+- 0 5679 5178"/>
                  <a:gd name="T77" fmla="*/ T76 w 587"/>
                  <a:gd name="T78" fmla="+- 0 11218 11132"/>
                  <a:gd name="T79" fmla="*/ 11218 h 587"/>
                  <a:gd name="T80" fmla="+- 0 5626 5178"/>
                  <a:gd name="T81" fmla="*/ T80 w 587"/>
                  <a:gd name="T82" fmla="+- 0 11176 11132"/>
                  <a:gd name="T83" fmla="*/ 11176 h 587"/>
                  <a:gd name="T84" fmla="+- 0 5564 5178"/>
                  <a:gd name="T85" fmla="*/ T84 w 587"/>
                  <a:gd name="T86" fmla="+- 0 11147 11132"/>
                  <a:gd name="T87" fmla="*/ 11147 h 587"/>
                  <a:gd name="T88" fmla="+- 0 5495 5178"/>
                  <a:gd name="T89" fmla="*/ T88 w 587"/>
                  <a:gd name="T90" fmla="+- 0 11133 11132"/>
                  <a:gd name="T91" fmla="*/ 11133 h 587"/>
                  <a:gd name="T92" fmla="+- 0 5471 5178"/>
                  <a:gd name="T93" fmla="*/ T92 w 587"/>
                  <a:gd name="T94" fmla="+- 0 11132 11132"/>
                  <a:gd name="T95" fmla="*/ 11132 h 587"/>
                  <a:gd name="T96" fmla="+- 0 5447 5178"/>
                  <a:gd name="T97" fmla="*/ T96 w 587"/>
                  <a:gd name="T98" fmla="+- 0 11133 11132"/>
                  <a:gd name="T99" fmla="*/ 11133 h 587"/>
                  <a:gd name="T100" fmla="+- 0 5379 5178"/>
                  <a:gd name="T101" fmla="*/ T100 w 587"/>
                  <a:gd name="T102" fmla="+- 0 11147 11132"/>
                  <a:gd name="T103" fmla="*/ 11147 h 587"/>
                  <a:gd name="T104" fmla="+- 0 5317 5178"/>
                  <a:gd name="T105" fmla="*/ T104 w 587"/>
                  <a:gd name="T106" fmla="+- 0 11176 11132"/>
                  <a:gd name="T107" fmla="*/ 11176 h 587"/>
                  <a:gd name="T108" fmla="+- 0 5264 5178"/>
                  <a:gd name="T109" fmla="*/ T108 w 587"/>
                  <a:gd name="T110" fmla="+- 0 11218 11132"/>
                  <a:gd name="T111" fmla="*/ 11218 h 587"/>
                  <a:gd name="T112" fmla="+- 0 5222 5178"/>
                  <a:gd name="T113" fmla="*/ T112 w 587"/>
                  <a:gd name="T114" fmla="+- 0 11271 11132"/>
                  <a:gd name="T115" fmla="*/ 11271 h 587"/>
                  <a:gd name="T116" fmla="+- 0 5193 5178"/>
                  <a:gd name="T117" fmla="*/ T116 w 587"/>
                  <a:gd name="T118" fmla="+- 0 11332 11132"/>
                  <a:gd name="T119" fmla="*/ 11332 h 587"/>
                  <a:gd name="T120" fmla="+- 0 5179 5178"/>
                  <a:gd name="T121" fmla="*/ T120 w 587"/>
                  <a:gd name="T122" fmla="+- 0 11401 11132"/>
                  <a:gd name="T123" fmla="*/ 11401 h 587"/>
                  <a:gd name="T124" fmla="+- 0 5178 5178"/>
                  <a:gd name="T125" fmla="*/ T124 w 587"/>
                  <a:gd name="T126" fmla="+- 0 11425 11132"/>
                  <a:gd name="T127" fmla="*/ 11425 h 58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587" h="587">
                    <a:moveTo>
                      <a:pt x="0" y="293"/>
                    </a:moveTo>
                    <a:lnTo>
                      <a:pt x="9" y="364"/>
                    </a:lnTo>
                    <a:lnTo>
                      <a:pt x="33" y="428"/>
                    </a:lnTo>
                    <a:lnTo>
                      <a:pt x="71" y="484"/>
                    </a:lnTo>
                    <a:lnTo>
                      <a:pt x="120" y="530"/>
                    </a:lnTo>
                    <a:lnTo>
                      <a:pt x="179" y="564"/>
                    </a:lnTo>
                    <a:lnTo>
                      <a:pt x="246" y="583"/>
                    </a:lnTo>
                    <a:lnTo>
                      <a:pt x="293" y="587"/>
                    </a:lnTo>
                    <a:lnTo>
                      <a:pt x="317" y="586"/>
                    </a:lnTo>
                    <a:lnTo>
                      <a:pt x="386" y="572"/>
                    </a:lnTo>
                    <a:lnTo>
                      <a:pt x="448" y="543"/>
                    </a:lnTo>
                    <a:lnTo>
                      <a:pt x="501" y="501"/>
                    </a:lnTo>
                    <a:lnTo>
                      <a:pt x="543" y="448"/>
                    </a:lnTo>
                    <a:lnTo>
                      <a:pt x="572" y="386"/>
                    </a:lnTo>
                    <a:lnTo>
                      <a:pt x="586" y="317"/>
                    </a:lnTo>
                    <a:lnTo>
                      <a:pt x="587" y="293"/>
                    </a:lnTo>
                    <a:lnTo>
                      <a:pt x="586" y="269"/>
                    </a:lnTo>
                    <a:lnTo>
                      <a:pt x="572" y="200"/>
                    </a:lnTo>
                    <a:lnTo>
                      <a:pt x="543" y="139"/>
                    </a:lnTo>
                    <a:lnTo>
                      <a:pt x="501" y="86"/>
                    </a:lnTo>
                    <a:lnTo>
                      <a:pt x="448" y="44"/>
                    </a:lnTo>
                    <a:lnTo>
                      <a:pt x="386" y="15"/>
                    </a:lnTo>
                    <a:lnTo>
                      <a:pt x="317" y="1"/>
                    </a:lnTo>
                    <a:lnTo>
                      <a:pt x="293" y="0"/>
                    </a:lnTo>
                    <a:lnTo>
                      <a:pt x="269" y="1"/>
                    </a:lnTo>
                    <a:lnTo>
                      <a:pt x="201" y="15"/>
                    </a:lnTo>
                    <a:lnTo>
                      <a:pt x="139" y="44"/>
                    </a:lnTo>
                    <a:lnTo>
                      <a:pt x="86" y="86"/>
                    </a:lnTo>
                    <a:lnTo>
                      <a:pt x="44" y="139"/>
                    </a:lnTo>
                    <a:lnTo>
                      <a:pt x="15" y="200"/>
                    </a:lnTo>
                    <a:lnTo>
                      <a:pt x="1" y="269"/>
                    </a:lnTo>
                    <a:lnTo>
                      <a:pt x="0" y="293"/>
                    </a:lnTo>
                    <a:close/>
                  </a:path>
                </a:pathLst>
              </a:custGeom>
              <a:noFill/>
              <a:ln w="400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89" name="Group 249">
              <a:extLst>
                <a:ext uri="{FF2B5EF4-FFF2-40B4-BE49-F238E27FC236}">
                  <a16:creationId xmlns:a16="http://schemas.microsoft.com/office/drawing/2014/main" id="{EC992382-CE8A-4620-9BC5-FCAD4A624E2E}"/>
                </a:ext>
              </a:extLst>
            </p:cNvPr>
            <p:cNvGrpSpPr>
              <a:grpSpLocks/>
            </p:cNvGrpSpPr>
            <p:nvPr/>
          </p:nvGrpSpPr>
          <p:grpSpPr bwMode="auto">
            <a:xfrm>
              <a:off x="5830" y="10862"/>
              <a:ext cx="2" cy="2"/>
              <a:chOff x="5830" y="10862"/>
              <a:chExt cx="2" cy="2"/>
            </a:xfrm>
          </p:grpSpPr>
          <p:sp>
            <p:nvSpPr>
              <p:cNvPr id="1376" name="Freeform 250">
                <a:extLst>
                  <a:ext uri="{FF2B5EF4-FFF2-40B4-BE49-F238E27FC236}">
                    <a16:creationId xmlns:a16="http://schemas.microsoft.com/office/drawing/2014/main" id="{D1083936-8FD5-4E58-B682-19456C33E248}"/>
                  </a:ext>
                </a:extLst>
              </p:cNvPr>
              <p:cNvSpPr>
                <a:spLocks/>
              </p:cNvSpPr>
              <p:nvPr/>
            </p:nvSpPr>
            <p:spPr bwMode="auto">
              <a:xfrm>
                <a:off x="5830" y="10862"/>
                <a:ext cx="2" cy="2"/>
              </a:xfrm>
              <a:custGeom>
                <a:avLst/>
                <a:gdLst/>
                <a:ahLst/>
                <a:cxnLst>
                  <a:cxn ang="0">
                    <a:pos x="0" y="0"/>
                  </a:cxn>
                  <a:cxn ang="0">
                    <a:pos x="0" y="0"/>
                  </a:cxn>
                </a:cxnLst>
                <a:rect l="0" t="0" r="r" b="b"/>
                <a:pathLst>
                  <a:path>
                    <a:moveTo>
                      <a:pt x="0" y="0"/>
                    </a:move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0" name="Group 251">
              <a:extLst>
                <a:ext uri="{FF2B5EF4-FFF2-40B4-BE49-F238E27FC236}">
                  <a16:creationId xmlns:a16="http://schemas.microsoft.com/office/drawing/2014/main" id="{D6BE3982-AD66-4D3B-8BFD-EA07A57FEA05}"/>
                </a:ext>
              </a:extLst>
            </p:cNvPr>
            <p:cNvGrpSpPr>
              <a:grpSpLocks/>
            </p:cNvGrpSpPr>
            <p:nvPr/>
          </p:nvGrpSpPr>
          <p:grpSpPr bwMode="auto">
            <a:xfrm>
              <a:off x="5468" y="11952"/>
              <a:ext cx="2" cy="2"/>
              <a:chOff x="5468" y="11952"/>
              <a:chExt cx="2" cy="2"/>
            </a:xfrm>
          </p:grpSpPr>
          <p:sp>
            <p:nvSpPr>
              <p:cNvPr id="1375" name="Freeform 252">
                <a:extLst>
                  <a:ext uri="{FF2B5EF4-FFF2-40B4-BE49-F238E27FC236}">
                    <a16:creationId xmlns:a16="http://schemas.microsoft.com/office/drawing/2014/main" id="{72022983-04F4-4766-A7A7-ED53E8DCF05D}"/>
                  </a:ext>
                </a:extLst>
              </p:cNvPr>
              <p:cNvSpPr>
                <a:spLocks/>
              </p:cNvSpPr>
              <p:nvPr/>
            </p:nvSpPr>
            <p:spPr bwMode="auto">
              <a:xfrm>
                <a:off x="5468" y="11952"/>
                <a:ext cx="2" cy="2"/>
              </a:xfrm>
              <a:custGeom>
                <a:avLst/>
                <a:gdLst/>
                <a:ahLst/>
                <a:cxnLst>
                  <a:cxn ang="0">
                    <a:pos x="0" y="0"/>
                  </a:cxn>
                  <a:cxn ang="0">
                    <a:pos x="0" y="0"/>
                  </a:cxn>
                </a:cxnLst>
                <a:rect l="0" t="0" r="r" b="b"/>
                <a:pathLst>
                  <a:path>
                    <a:moveTo>
                      <a:pt x="0" y="0"/>
                    </a:move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1" name="Group 253">
              <a:extLst>
                <a:ext uri="{FF2B5EF4-FFF2-40B4-BE49-F238E27FC236}">
                  <a16:creationId xmlns:a16="http://schemas.microsoft.com/office/drawing/2014/main" id="{FC60E3B6-FD3E-4AE3-8242-8E0CB392243C}"/>
                </a:ext>
              </a:extLst>
            </p:cNvPr>
            <p:cNvGrpSpPr>
              <a:grpSpLocks/>
            </p:cNvGrpSpPr>
            <p:nvPr/>
          </p:nvGrpSpPr>
          <p:grpSpPr bwMode="auto">
            <a:xfrm>
              <a:off x="4951" y="10904"/>
              <a:ext cx="1041" cy="1041"/>
              <a:chOff x="4951" y="10904"/>
              <a:chExt cx="1041" cy="1041"/>
            </a:xfrm>
          </p:grpSpPr>
          <p:sp>
            <p:nvSpPr>
              <p:cNvPr id="1374" name="Freeform 254">
                <a:extLst>
                  <a:ext uri="{FF2B5EF4-FFF2-40B4-BE49-F238E27FC236}">
                    <a16:creationId xmlns:a16="http://schemas.microsoft.com/office/drawing/2014/main" id="{4B23D24C-B3A8-481F-8129-6E3D56460F7F}"/>
                  </a:ext>
                </a:extLst>
              </p:cNvPr>
              <p:cNvSpPr>
                <a:spLocks/>
              </p:cNvSpPr>
              <p:nvPr/>
            </p:nvSpPr>
            <p:spPr bwMode="auto">
              <a:xfrm>
                <a:off x="4951" y="10904"/>
                <a:ext cx="1041" cy="1041"/>
              </a:xfrm>
              <a:custGeom>
                <a:avLst/>
                <a:gdLst>
                  <a:gd name="T0" fmla="+- 0 4951 4951"/>
                  <a:gd name="T1" fmla="*/ T0 w 1041"/>
                  <a:gd name="T2" fmla="+- 0 11425 10904"/>
                  <a:gd name="T3" fmla="*/ 11425 h 1041"/>
                  <a:gd name="T4" fmla="+- 0 4958 4951"/>
                  <a:gd name="T5" fmla="*/ T4 w 1041"/>
                  <a:gd name="T6" fmla="+- 0 11510 10904"/>
                  <a:gd name="T7" fmla="*/ 11510 h 1041"/>
                  <a:gd name="T8" fmla="+- 0 4977 4951"/>
                  <a:gd name="T9" fmla="*/ T8 w 1041"/>
                  <a:gd name="T10" fmla="+- 0 11590 10904"/>
                  <a:gd name="T11" fmla="*/ 11590 h 1041"/>
                  <a:gd name="T12" fmla="+- 0 5009 4951"/>
                  <a:gd name="T13" fmla="*/ T12 w 1041"/>
                  <a:gd name="T14" fmla="+- 0 11664 10904"/>
                  <a:gd name="T15" fmla="*/ 11664 h 1041"/>
                  <a:gd name="T16" fmla="+- 0 5051 4951"/>
                  <a:gd name="T17" fmla="*/ T16 w 1041"/>
                  <a:gd name="T18" fmla="+- 0 11733 10904"/>
                  <a:gd name="T19" fmla="*/ 11733 h 1041"/>
                  <a:gd name="T20" fmla="+- 0 5103 4951"/>
                  <a:gd name="T21" fmla="*/ T20 w 1041"/>
                  <a:gd name="T22" fmla="+- 0 11793 10904"/>
                  <a:gd name="T23" fmla="*/ 11793 h 1041"/>
                  <a:gd name="T24" fmla="+- 0 5164 4951"/>
                  <a:gd name="T25" fmla="*/ T24 w 1041"/>
                  <a:gd name="T26" fmla="+- 0 11845 10904"/>
                  <a:gd name="T27" fmla="*/ 11845 h 1041"/>
                  <a:gd name="T28" fmla="+- 0 5232 4951"/>
                  <a:gd name="T29" fmla="*/ T28 w 1041"/>
                  <a:gd name="T30" fmla="+- 0 11888 10904"/>
                  <a:gd name="T31" fmla="*/ 11888 h 1041"/>
                  <a:gd name="T32" fmla="+- 0 5307 4951"/>
                  <a:gd name="T33" fmla="*/ T32 w 1041"/>
                  <a:gd name="T34" fmla="+- 0 11919 10904"/>
                  <a:gd name="T35" fmla="*/ 11919 h 1041"/>
                  <a:gd name="T36" fmla="+- 0 5387 4951"/>
                  <a:gd name="T37" fmla="*/ T36 w 1041"/>
                  <a:gd name="T38" fmla="+- 0 11939 10904"/>
                  <a:gd name="T39" fmla="*/ 11939 h 1041"/>
                  <a:gd name="T40" fmla="+- 0 5471 4951"/>
                  <a:gd name="T41" fmla="*/ T40 w 1041"/>
                  <a:gd name="T42" fmla="+- 0 11946 10904"/>
                  <a:gd name="T43" fmla="*/ 11946 h 1041"/>
                  <a:gd name="T44" fmla="+- 0 5514 4951"/>
                  <a:gd name="T45" fmla="*/ T44 w 1041"/>
                  <a:gd name="T46" fmla="+- 0 11944 10904"/>
                  <a:gd name="T47" fmla="*/ 11944 h 1041"/>
                  <a:gd name="T48" fmla="+- 0 5596 4951"/>
                  <a:gd name="T49" fmla="*/ T48 w 1041"/>
                  <a:gd name="T50" fmla="+- 0 11931 10904"/>
                  <a:gd name="T51" fmla="*/ 11931 h 1041"/>
                  <a:gd name="T52" fmla="+- 0 5674 4951"/>
                  <a:gd name="T53" fmla="*/ T52 w 1041"/>
                  <a:gd name="T54" fmla="+- 0 11905 10904"/>
                  <a:gd name="T55" fmla="*/ 11905 h 1041"/>
                  <a:gd name="T56" fmla="+- 0 5745 4951"/>
                  <a:gd name="T57" fmla="*/ T56 w 1041"/>
                  <a:gd name="T58" fmla="+- 0 11868 10904"/>
                  <a:gd name="T59" fmla="*/ 11868 h 1041"/>
                  <a:gd name="T60" fmla="+- 0 5810 4951"/>
                  <a:gd name="T61" fmla="*/ T60 w 1041"/>
                  <a:gd name="T62" fmla="+- 0 11820 10904"/>
                  <a:gd name="T63" fmla="*/ 11820 h 1041"/>
                  <a:gd name="T64" fmla="+- 0 5866 4951"/>
                  <a:gd name="T65" fmla="*/ T64 w 1041"/>
                  <a:gd name="T66" fmla="+- 0 11764 10904"/>
                  <a:gd name="T67" fmla="*/ 11764 h 1041"/>
                  <a:gd name="T68" fmla="+- 0 5914 4951"/>
                  <a:gd name="T69" fmla="*/ T68 w 1041"/>
                  <a:gd name="T70" fmla="+- 0 11699 10904"/>
                  <a:gd name="T71" fmla="*/ 11699 h 1041"/>
                  <a:gd name="T72" fmla="+- 0 5951 4951"/>
                  <a:gd name="T73" fmla="*/ T72 w 1041"/>
                  <a:gd name="T74" fmla="+- 0 11628 10904"/>
                  <a:gd name="T75" fmla="*/ 11628 h 1041"/>
                  <a:gd name="T76" fmla="+- 0 5977 4951"/>
                  <a:gd name="T77" fmla="*/ T76 w 1041"/>
                  <a:gd name="T78" fmla="+- 0 11550 10904"/>
                  <a:gd name="T79" fmla="*/ 11550 h 1041"/>
                  <a:gd name="T80" fmla="+- 0 5990 4951"/>
                  <a:gd name="T81" fmla="*/ T80 w 1041"/>
                  <a:gd name="T82" fmla="+- 0 11468 10904"/>
                  <a:gd name="T83" fmla="*/ 11468 h 1041"/>
                  <a:gd name="T84" fmla="+- 0 5992 4951"/>
                  <a:gd name="T85" fmla="*/ T84 w 1041"/>
                  <a:gd name="T86" fmla="+- 0 11425 10904"/>
                  <a:gd name="T87" fmla="*/ 11425 h 1041"/>
                  <a:gd name="T88" fmla="+- 0 5990 4951"/>
                  <a:gd name="T89" fmla="*/ T88 w 1041"/>
                  <a:gd name="T90" fmla="+- 0 11382 10904"/>
                  <a:gd name="T91" fmla="*/ 11382 h 1041"/>
                  <a:gd name="T92" fmla="+- 0 5977 4951"/>
                  <a:gd name="T93" fmla="*/ T92 w 1041"/>
                  <a:gd name="T94" fmla="+- 0 11300 10904"/>
                  <a:gd name="T95" fmla="*/ 11300 h 1041"/>
                  <a:gd name="T96" fmla="+- 0 5951 4951"/>
                  <a:gd name="T97" fmla="*/ T96 w 1041"/>
                  <a:gd name="T98" fmla="+- 0 11222 10904"/>
                  <a:gd name="T99" fmla="*/ 11222 h 1041"/>
                  <a:gd name="T100" fmla="+- 0 5914 4951"/>
                  <a:gd name="T101" fmla="*/ T100 w 1041"/>
                  <a:gd name="T102" fmla="+- 0 11151 10904"/>
                  <a:gd name="T103" fmla="*/ 11151 h 1041"/>
                  <a:gd name="T104" fmla="+- 0 5866 4951"/>
                  <a:gd name="T105" fmla="*/ T104 w 1041"/>
                  <a:gd name="T106" fmla="+- 0 11086 10904"/>
                  <a:gd name="T107" fmla="*/ 11086 h 1041"/>
                  <a:gd name="T108" fmla="+- 0 5810 4951"/>
                  <a:gd name="T109" fmla="*/ T108 w 1041"/>
                  <a:gd name="T110" fmla="+- 0 11030 10904"/>
                  <a:gd name="T111" fmla="*/ 11030 h 1041"/>
                  <a:gd name="T112" fmla="+- 0 5745 4951"/>
                  <a:gd name="T113" fmla="*/ T112 w 1041"/>
                  <a:gd name="T114" fmla="+- 0 10982 10904"/>
                  <a:gd name="T115" fmla="*/ 10982 h 1041"/>
                  <a:gd name="T116" fmla="+- 0 5674 4951"/>
                  <a:gd name="T117" fmla="*/ T116 w 1041"/>
                  <a:gd name="T118" fmla="+- 0 10945 10904"/>
                  <a:gd name="T119" fmla="*/ 10945 h 1041"/>
                  <a:gd name="T120" fmla="+- 0 5596 4951"/>
                  <a:gd name="T121" fmla="*/ T120 w 1041"/>
                  <a:gd name="T122" fmla="+- 0 10919 10904"/>
                  <a:gd name="T123" fmla="*/ 10919 h 1041"/>
                  <a:gd name="T124" fmla="+- 0 5514 4951"/>
                  <a:gd name="T125" fmla="*/ T124 w 1041"/>
                  <a:gd name="T126" fmla="+- 0 10906 10904"/>
                  <a:gd name="T127" fmla="*/ 10906 h 1041"/>
                  <a:gd name="T128" fmla="+- 0 5471 4951"/>
                  <a:gd name="T129" fmla="*/ T128 w 1041"/>
                  <a:gd name="T130" fmla="+- 0 10904 10904"/>
                  <a:gd name="T131" fmla="*/ 10904 h 1041"/>
                  <a:gd name="T132" fmla="+- 0 5429 4951"/>
                  <a:gd name="T133" fmla="*/ T132 w 1041"/>
                  <a:gd name="T134" fmla="+- 0 10906 10904"/>
                  <a:gd name="T135" fmla="*/ 10906 h 1041"/>
                  <a:gd name="T136" fmla="+- 0 5346 4951"/>
                  <a:gd name="T137" fmla="*/ T136 w 1041"/>
                  <a:gd name="T138" fmla="+- 0 10919 10904"/>
                  <a:gd name="T139" fmla="*/ 10919 h 1041"/>
                  <a:gd name="T140" fmla="+- 0 5269 4951"/>
                  <a:gd name="T141" fmla="*/ T140 w 1041"/>
                  <a:gd name="T142" fmla="+- 0 10945 10904"/>
                  <a:gd name="T143" fmla="*/ 10945 h 1041"/>
                  <a:gd name="T144" fmla="+- 0 5197 4951"/>
                  <a:gd name="T145" fmla="*/ T144 w 1041"/>
                  <a:gd name="T146" fmla="+- 0 10982 10904"/>
                  <a:gd name="T147" fmla="*/ 10982 h 1041"/>
                  <a:gd name="T148" fmla="+- 0 5133 4951"/>
                  <a:gd name="T149" fmla="*/ T148 w 1041"/>
                  <a:gd name="T150" fmla="+- 0 11030 10904"/>
                  <a:gd name="T151" fmla="*/ 11030 h 1041"/>
                  <a:gd name="T152" fmla="+- 0 5076 4951"/>
                  <a:gd name="T153" fmla="*/ T152 w 1041"/>
                  <a:gd name="T154" fmla="+- 0 11086 10904"/>
                  <a:gd name="T155" fmla="*/ 11086 h 1041"/>
                  <a:gd name="T156" fmla="+- 0 5029 4951"/>
                  <a:gd name="T157" fmla="*/ T156 w 1041"/>
                  <a:gd name="T158" fmla="+- 0 11151 10904"/>
                  <a:gd name="T159" fmla="*/ 11151 h 1041"/>
                  <a:gd name="T160" fmla="+- 0 4992 4951"/>
                  <a:gd name="T161" fmla="*/ T160 w 1041"/>
                  <a:gd name="T162" fmla="+- 0 11222 10904"/>
                  <a:gd name="T163" fmla="*/ 11222 h 1041"/>
                  <a:gd name="T164" fmla="+- 0 4966 4951"/>
                  <a:gd name="T165" fmla="*/ T164 w 1041"/>
                  <a:gd name="T166" fmla="+- 0 11300 10904"/>
                  <a:gd name="T167" fmla="*/ 11300 h 1041"/>
                  <a:gd name="T168" fmla="+- 0 4953 4951"/>
                  <a:gd name="T169" fmla="*/ T168 w 1041"/>
                  <a:gd name="T170" fmla="+- 0 11382 10904"/>
                  <a:gd name="T171" fmla="*/ 11382 h 1041"/>
                  <a:gd name="T172" fmla="+- 0 4951 4951"/>
                  <a:gd name="T173" fmla="*/ T172 w 1041"/>
                  <a:gd name="T174" fmla="+- 0 11425 10904"/>
                  <a:gd name="T175" fmla="*/ 11425 h 10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1041" h="1041">
                    <a:moveTo>
                      <a:pt x="0" y="521"/>
                    </a:moveTo>
                    <a:lnTo>
                      <a:pt x="7" y="606"/>
                    </a:lnTo>
                    <a:lnTo>
                      <a:pt x="26" y="686"/>
                    </a:lnTo>
                    <a:lnTo>
                      <a:pt x="58" y="760"/>
                    </a:lnTo>
                    <a:lnTo>
                      <a:pt x="100" y="829"/>
                    </a:lnTo>
                    <a:lnTo>
                      <a:pt x="152" y="889"/>
                    </a:lnTo>
                    <a:lnTo>
                      <a:pt x="213" y="941"/>
                    </a:lnTo>
                    <a:lnTo>
                      <a:pt x="281" y="984"/>
                    </a:lnTo>
                    <a:lnTo>
                      <a:pt x="356" y="1015"/>
                    </a:lnTo>
                    <a:lnTo>
                      <a:pt x="436" y="1035"/>
                    </a:lnTo>
                    <a:lnTo>
                      <a:pt x="520" y="1042"/>
                    </a:lnTo>
                    <a:lnTo>
                      <a:pt x="563" y="1040"/>
                    </a:lnTo>
                    <a:lnTo>
                      <a:pt x="645" y="1027"/>
                    </a:lnTo>
                    <a:lnTo>
                      <a:pt x="723" y="1001"/>
                    </a:lnTo>
                    <a:lnTo>
                      <a:pt x="794" y="964"/>
                    </a:lnTo>
                    <a:lnTo>
                      <a:pt x="859" y="916"/>
                    </a:lnTo>
                    <a:lnTo>
                      <a:pt x="915" y="860"/>
                    </a:lnTo>
                    <a:lnTo>
                      <a:pt x="963" y="795"/>
                    </a:lnTo>
                    <a:lnTo>
                      <a:pt x="1000" y="724"/>
                    </a:lnTo>
                    <a:lnTo>
                      <a:pt x="1026" y="646"/>
                    </a:lnTo>
                    <a:lnTo>
                      <a:pt x="1039" y="564"/>
                    </a:lnTo>
                    <a:lnTo>
                      <a:pt x="1041" y="521"/>
                    </a:lnTo>
                    <a:lnTo>
                      <a:pt x="1039" y="478"/>
                    </a:lnTo>
                    <a:lnTo>
                      <a:pt x="1026" y="396"/>
                    </a:lnTo>
                    <a:lnTo>
                      <a:pt x="1000" y="318"/>
                    </a:lnTo>
                    <a:lnTo>
                      <a:pt x="963" y="247"/>
                    </a:lnTo>
                    <a:lnTo>
                      <a:pt x="915" y="182"/>
                    </a:lnTo>
                    <a:lnTo>
                      <a:pt x="859" y="126"/>
                    </a:lnTo>
                    <a:lnTo>
                      <a:pt x="794" y="78"/>
                    </a:lnTo>
                    <a:lnTo>
                      <a:pt x="723" y="41"/>
                    </a:lnTo>
                    <a:lnTo>
                      <a:pt x="645" y="15"/>
                    </a:lnTo>
                    <a:lnTo>
                      <a:pt x="563" y="2"/>
                    </a:lnTo>
                    <a:lnTo>
                      <a:pt x="520" y="0"/>
                    </a:lnTo>
                    <a:lnTo>
                      <a:pt x="478" y="2"/>
                    </a:lnTo>
                    <a:lnTo>
                      <a:pt x="395" y="15"/>
                    </a:lnTo>
                    <a:lnTo>
                      <a:pt x="318" y="41"/>
                    </a:lnTo>
                    <a:lnTo>
                      <a:pt x="246" y="78"/>
                    </a:lnTo>
                    <a:lnTo>
                      <a:pt x="182" y="126"/>
                    </a:lnTo>
                    <a:lnTo>
                      <a:pt x="125" y="182"/>
                    </a:lnTo>
                    <a:lnTo>
                      <a:pt x="78" y="247"/>
                    </a:lnTo>
                    <a:lnTo>
                      <a:pt x="41" y="318"/>
                    </a:lnTo>
                    <a:lnTo>
                      <a:pt x="15" y="396"/>
                    </a:lnTo>
                    <a:lnTo>
                      <a:pt x="2" y="478"/>
                    </a:lnTo>
                    <a:lnTo>
                      <a:pt x="0" y="521"/>
                    </a:lnTo>
                    <a:close/>
                  </a:path>
                </a:pathLst>
              </a:custGeom>
              <a:noFill/>
              <a:ln w="400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2" name="Group 255">
              <a:extLst>
                <a:ext uri="{FF2B5EF4-FFF2-40B4-BE49-F238E27FC236}">
                  <a16:creationId xmlns:a16="http://schemas.microsoft.com/office/drawing/2014/main" id="{0B21474A-4D11-4C5E-A65B-FF90A9E18636}"/>
                </a:ext>
              </a:extLst>
            </p:cNvPr>
            <p:cNvGrpSpPr>
              <a:grpSpLocks/>
            </p:cNvGrpSpPr>
            <p:nvPr/>
          </p:nvGrpSpPr>
          <p:grpSpPr bwMode="auto">
            <a:xfrm>
              <a:off x="3825" y="10900"/>
              <a:ext cx="2" cy="151"/>
              <a:chOff x="3825" y="10900"/>
              <a:chExt cx="2" cy="151"/>
            </a:xfrm>
          </p:grpSpPr>
          <p:sp>
            <p:nvSpPr>
              <p:cNvPr id="1373" name="Freeform 256">
                <a:extLst>
                  <a:ext uri="{FF2B5EF4-FFF2-40B4-BE49-F238E27FC236}">
                    <a16:creationId xmlns:a16="http://schemas.microsoft.com/office/drawing/2014/main" id="{2D25758A-1E81-48E8-9E0C-C41D7B337D8E}"/>
                  </a:ext>
                </a:extLst>
              </p:cNvPr>
              <p:cNvSpPr>
                <a:spLocks/>
              </p:cNvSpPr>
              <p:nvPr/>
            </p:nvSpPr>
            <p:spPr bwMode="auto">
              <a:xfrm>
                <a:off x="3825" y="10900"/>
                <a:ext cx="2" cy="151"/>
              </a:xfrm>
              <a:custGeom>
                <a:avLst/>
                <a:gdLst>
                  <a:gd name="T0" fmla="+- 0 10900 10900"/>
                  <a:gd name="T1" fmla="*/ 10900 h 151"/>
                  <a:gd name="T2" fmla="+- 0 11051 10900"/>
                  <a:gd name="T3" fmla="*/ 11051 h 151"/>
                </a:gdLst>
                <a:ahLst/>
                <a:cxnLst>
                  <a:cxn ang="0">
                    <a:pos x="0" y="T1"/>
                  </a:cxn>
                  <a:cxn ang="0">
                    <a:pos x="0" y="T3"/>
                  </a:cxn>
                </a:cxnLst>
                <a:rect l="0" t="0" r="r" b="b"/>
                <a:pathLst>
                  <a:path h="151">
                    <a:moveTo>
                      <a:pt x="0" y="0"/>
                    </a:moveTo>
                    <a:lnTo>
                      <a:pt x="0" y="151"/>
                    </a:lnTo>
                  </a:path>
                </a:pathLst>
              </a:custGeom>
              <a:noFill/>
              <a:ln w="8016">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3" name="Group 257">
              <a:extLst>
                <a:ext uri="{FF2B5EF4-FFF2-40B4-BE49-F238E27FC236}">
                  <a16:creationId xmlns:a16="http://schemas.microsoft.com/office/drawing/2014/main" id="{4B28954A-7871-40E0-B37C-BE05C048B95A}"/>
                </a:ext>
              </a:extLst>
            </p:cNvPr>
            <p:cNvGrpSpPr>
              <a:grpSpLocks/>
            </p:cNvGrpSpPr>
            <p:nvPr/>
          </p:nvGrpSpPr>
          <p:grpSpPr bwMode="auto">
            <a:xfrm>
              <a:off x="3250" y="10769"/>
              <a:ext cx="1204" cy="471"/>
              <a:chOff x="3250" y="10769"/>
              <a:chExt cx="1204" cy="471"/>
            </a:xfrm>
          </p:grpSpPr>
          <p:sp>
            <p:nvSpPr>
              <p:cNvPr id="1372" name="Freeform 258">
                <a:extLst>
                  <a:ext uri="{FF2B5EF4-FFF2-40B4-BE49-F238E27FC236}">
                    <a16:creationId xmlns:a16="http://schemas.microsoft.com/office/drawing/2014/main" id="{4E80DEB8-52EC-434E-966B-20BF8A813A56}"/>
                  </a:ext>
                </a:extLst>
              </p:cNvPr>
              <p:cNvSpPr>
                <a:spLocks/>
              </p:cNvSpPr>
              <p:nvPr/>
            </p:nvSpPr>
            <p:spPr bwMode="auto">
              <a:xfrm>
                <a:off x="3250" y="10769"/>
                <a:ext cx="1204" cy="471"/>
              </a:xfrm>
              <a:custGeom>
                <a:avLst/>
                <a:gdLst>
                  <a:gd name="T0" fmla="+- 0 4454 3250"/>
                  <a:gd name="T1" fmla="*/ T0 w 1204"/>
                  <a:gd name="T2" fmla="+- 0 11241 10769"/>
                  <a:gd name="T3" fmla="*/ 11241 h 471"/>
                  <a:gd name="T4" fmla="+- 0 4424 3250"/>
                  <a:gd name="T5" fmla="*/ T4 w 1204"/>
                  <a:gd name="T6" fmla="+- 0 11159 10769"/>
                  <a:gd name="T7" fmla="*/ 11159 h 471"/>
                  <a:gd name="T8" fmla="+- 0 4385 3250"/>
                  <a:gd name="T9" fmla="*/ T8 w 1204"/>
                  <a:gd name="T10" fmla="+- 0 11084 10769"/>
                  <a:gd name="T11" fmla="*/ 11084 h 471"/>
                  <a:gd name="T12" fmla="+- 0 4337 3250"/>
                  <a:gd name="T13" fmla="*/ T12 w 1204"/>
                  <a:gd name="T14" fmla="+- 0 11016 10769"/>
                  <a:gd name="T15" fmla="*/ 11016 h 471"/>
                  <a:gd name="T16" fmla="+- 0 4281 3250"/>
                  <a:gd name="T17" fmla="*/ T16 w 1204"/>
                  <a:gd name="T18" fmla="+- 0 10954 10769"/>
                  <a:gd name="T19" fmla="*/ 10954 h 471"/>
                  <a:gd name="T20" fmla="+- 0 4218 3250"/>
                  <a:gd name="T21" fmla="*/ T20 w 1204"/>
                  <a:gd name="T22" fmla="+- 0 10900 10769"/>
                  <a:gd name="T23" fmla="*/ 10900 h 471"/>
                  <a:gd name="T24" fmla="+- 0 4149 3250"/>
                  <a:gd name="T25" fmla="*/ T24 w 1204"/>
                  <a:gd name="T26" fmla="+- 0 10855 10769"/>
                  <a:gd name="T27" fmla="*/ 10855 h 471"/>
                  <a:gd name="T28" fmla="+- 0 4074 3250"/>
                  <a:gd name="T29" fmla="*/ T28 w 1204"/>
                  <a:gd name="T30" fmla="+- 0 10818 10769"/>
                  <a:gd name="T31" fmla="*/ 10818 h 471"/>
                  <a:gd name="T32" fmla="+- 0 3994 3250"/>
                  <a:gd name="T33" fmla="*/ T32 w 1204"/>
                  <a:gd name="T34" fmla="+- 0 10791 10769"/>
                  <a:gd name="T35" fmla="*/ 10791 h 471"/>
                  <a:gd name="T36" fmla="+- 0 3911 3250"/>
                  <a:gd name="T37" fmla="*/ T36 w 1204"/>
                  <a:gd name="T38" fmla="+- 0 10775 10769"/>
                  <a:gd name="T39" fmla="*/ 10775 h 471"/>
                  <a:gd name="T40" fmla="+- 0 3825 3250"/>
                  <a:gd name="T41" fmla="*/ T40 w 1204"/>
                  <a:gd name="T42" fmla="+- 0 10769 10769"/>
                  <a:gd name="T43" fmla="*/ 10769 h 471"/>
                  <a:gd name="T44" fmla="+- 0 3789 3250"/>
                  <a:gd name="T45" fmla="*/ T44 w 1204"/>
                  <a:gd name="T46" fmla="+- 0 10770 10769"/>
                  <a:gd name="T47" fmla="*/ 10770 h 471"/>
                  <a:gd name="T48" fmla="+- 0 3719 3250"/>
                  <a:gd name="T49" fmla="*/ T48 w 1204"/>
                  <a:gd name="T50" fmla="+- 0 10778 10769"/>
                  <a:gd name="T51" fmla="*/ 10778 h 471"/>
                  <a:gd name="T52" fmla="+- 0 3650 3250"/>
                  <a:gd name="T53" fmla="*/ T52 w 1204"/>
                  <a:gd name="T54" fmla="+- 0 10793 10769"/>
                  <a:gd name="T55" fmla="*/ 10793 h 471"/>
                  <a:gd name="T56" fmla="+- 0 3584 3250"/>
                  <a:gd name="T57" fmla="*/ T56 w 1204"/>
                  <a:gd name="T58" fmla="+- 0 10815 10769"/>
                  <a:gd name="T59" fmla="*/ 10815 h 471"/>
                  <a:gd name="T60" fmla="+- 0 3521 3250"/>
                  <a:gd name="T61" fmla="*/ T60 w 1204"/>
                  <a:gd name="T62" fmla="+- 0 10844 10769"/>
                  <a:gd name="T63" fmla="*/ 10844 h 471"/>
                  <a:gd name="T64" fmla="+- 0 3461 3250"/>
                  <a:gd name="T65" fmla="*/ T64 w 1204"/>
                  <a:gd name="T66" fmla="+- 0 10879 10769"/>
                  <a:gd name="T67" fmla="*/ 10879 h 471"/>
                  <a:gd name="T68" fmla="+- 0 3406 3250"/>
                  <a:gd name="T69" fmla="*/ T68 w 1204"/>
                  <a:gd name="T70" fmla="+- 0 10921 10769"/>
                  <a:gd name="T71" fmla="*/ 10921 h 471"/>
                  <a:gd name="T72" fmla="+- 0 3355 3250"/>
                  <a:gd name="T73" fmla="*/ T72 w 1204"/>
                  <a:gd name="T74" fmla="+- 0 10968 10769"/>
                  <a:gd name="T75" fmla="*/ 10968 h 471"/>
                  <a:gd name="T76" fmla="+- 0 3308 3250"/>
                  <a:gd name="T77" fmla="*/ T76 w 1204"/>
                  <a:gd name="T78" fmla="+- 0 11021 10769"/>
                  <a:gd name="T79" fmla="*/ 11021 h 471"/>
                  <a:gd name="T80" fmla="+- 0 3268 3250"/>
                  <a:gd name="T81" fmla="*/ T80 w 1204"/>
                  <a:gd name="T82" fmla="+- 0 11080 10769"/>
                  <a:gd name="T83" fmla="*/ 11080 h 471"/>
                  <a:gd name="T84" fmla="+- 0 3250 3250"/>
                  <a:gd name="T85" fmla="*/ T84 w 1204"/>
                  <a:gd name="T86" fmla="+- 0 11111 10769"/>
                  <a:gd name="T87" fmla="*/ 11111 h 47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Lst>
                <a:rect l="0" t="0" r="r" b="b"/>
                <a:pathLst>
                  <a:path w="1204" h="471">
                    <a:moveTo>
                      <a:pt x="1204" y="472"/>
                    </a:moveTo>
                    <a:lnTo>
                      <a:pt x="1174" y="390"/>
                    </a:lnTo>
                    <a:lnTo>
                      <a:pt x="1135" y="315"/>
                    </a:lnTo>
                    <a:lnTo>
                      <a:pt x="1087" y="247"/>
                    </a:lnTo>
                    <a:lnTo>
                      <a:pt x="1031" y="185"/>
                    </a:lnTo>
                    <a:lnTo>
                      <a:pt x="968" y="131"/>
                    </a:lnTo>
                    <a:lnTo>
                      <a:pt x="899" y="86"/>
                    </a:lnTo>
                    <a:lnTo>
                      <a:pt x="824" y="49"/>
                    </a:lnTo>
                    <a:lnTo>
                      <a:pt x="744" y="22"/>
                    </a:lnTo>
                    <a:lnTo>
                      <a:pt x="661" y="6"/>
                    </a:lnTo>
                    <a:lnTo>
                      <a:pt x="575" y="0"/>
                    </a:lnTo>
                    <a:lnTo>
                      <a:pt x="539" y="1"/>
                    </a:lnTo>
                    <a:lnTo>
                      <a:pt x="469" y="9"/>
                    </a:lnTo>
                    <a:lnTo>
                      <a:pt x="400" y="24"/>
                    </a:lnTo>
                    <a:lnTo>
                      <a:pt x="334" y="46"/>
                    </a:lnTo>
                    <a:lnTo>
                      <a:pt x="271" y="75"/>
                    </a:lnTo>
                    <a:lnTo>
                      <a:pt x="211" y="110"/>
                    </a:lnTo>
                    <a:lnTo>
                      <a:pt x="156" y="152"/>
                    </a:lnTo>
                    <a:lnTo>
                      <a:pt x="105" y="199"/>
                    </a:lnTo>
                    <a:lnTo>
                      <a:pt x="58" y="252"/>
                    </a:lnTo>
                    <a:lnTo>
                      <a:pt x="18" y="311"/>
                    </a:lnTo>
                    <a:lnTo>
                      <a:pt x="0" y="342"/>
                    </a:lnTo>
                  </a:path>
                </a:pathLst>
              </a:custGeom>
              <a:noFill/>
              <a:ln w="8016">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4" name="Group 259">
              <a:extLst>
                <a:ext uri="{FF2B5EF4-FFF2-40B4-BE49-F238E27FC236}">
                  <a16:creationId xmlns:a16="http://schemas.microsoft.com/office/drawing/2014/main" id="{A51DCFE2-CE15-4DE9-8CEE-AD328587C889}"/>
                </a:ext>
              </a:extLst>
            </p:cNvPr>
            <p:cNvGrpSpPr>
              <a:grpSpLocks/>
            </p:cNvGrpSpPr>
            <p:nvPr/>
          </p:nvGrpSpPr>
          <p:grpSpPr bwMode="auto">
            <a:xfrm>
              <a:off x="3181" y="11084"/>
              <a:ext cx="118" cy="153"/>
              <a:chOff x="3181" y="11084"/>
              <a:chExt cx="118" cy="153"/>
            </a:xfrm>
          </p:grpSpPr>
          <p:sp>
            <p:nvSpPr>
              <p:cNvPr id="1371" name="Freeform 260">
                <a:extLst>
                  <a:ext uri="{FF2B5EF4-FFF2-40B4-BE49-F238E27FC236}">
                    <a16:creationId xmlns:a16="http://schemas.microsoft.com/office/drawing/2014/main" id="{38926865-3CD2-4B17-BE5E-BBCABA89ADFA}"/>
                  </a:ext>
                </a:extLst>
              </p:cNvPr>
              <p:cNvSpPr>
                <a:spLocks/>
              </p:cNvSpPr>
              <p:nvPr/>
            </p:nvSpPr>
            <p:spPr bwMode="auto">
              <a:xfrm>
                <a:off x="3181" y="11084"/>
                <a:ext cx="118" cy="153"/>
              </a:xfrm>
              <a:custGeom>
                <a:avLst/>
                <a:gdLst>
                  <a:gd name="T0" fmla="+- 0 3201 3181"/>
                  <a:gd name="T1" fmla="*/ T0 w 118"/>
                  <a:gd name="T2" fmla="+- 0 11084 11084"/>
                  <a:gd name="T3" fmla="*/ 11084 h 153"/>
                  <a:gd name="T4" fmla="+- 0 3299 3181"/>
                  <a:gd name="T5" fmla="*/ T4 w 118"/>
                  <a:gd name="T6" fmla="+- 0 11137 11084"/>
                  <a:gd name="T7" fmla="*/ 11137 h 153"/>
                  <a:gd name="T8" fmla="+- 0 3181 3181"/>
                  <a:gd name="T9" fmla="*/ T8 w 118"/>
                  <a:gd name="T10" fmla="+- 0 11237 11084"/>
                  <a:gd name="T11" fmla="*/ 11237 h 153"/>
                  <a:gd name="T12" fmla="+- 0 3201 3181"/>
                  <a:gd name="T13" fmla="*/ T12 w 118"/>
                  <a:gd name="T14" fmla="+- 0 11084 11084"/>
                  <a:gd name="T15" fmla="*/ 11084 h 153"/>
                </a:gdLst>
                <a:ahLst/>
                <a:cxnLst>
                  <a:cxn ang="0">
                    <a:pos x="T1" y="T3"/>
                  </a:cxn>
                  <a:cxn ang="0">
                    <a:pos x="T5" y="T7"/>
                  </a:cxn>
                  <a:cxn ang="0">
                    <a:pos x="T9" y="T11"/>
                  </a:cxn>
                  <a:cxn ang="0">
                    <a:pos x="T13" y="T15"/>
                  </a:cxn>
                </a:cxnLst>
                <a:rect l="0" t="0" r="r" b="b"/>
                <a:pathLst>
                  <a:path w="118" h="153">
                    <a:moveTo>
                      <a:pt x="20" y="0"/>
                    </a:moveTo>
                    <a:lnTo>
                      <a:pt x="118" y="53"/>
                    </a:lnTo>
                    <a:lnTo>
                      <a:pt x="0" y="153"/>
                    </a:lnTo>
                    <a:lnTo>
                      <a:pt x="20" y="0"/>
                    </a:lnTo>
                    <a:close/>
                  </a:path>
                </a:pathLst>
              </a:custGeom>
              <a:noFill/>
              <a:ln w="0">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5" name="Group 261">
              <a:extLst>
                <a:ext uri="{FF2B5EF4-FFF2-40B4-BE49-F238E27FC236}">
                  <a16:creationId xmlns:a16="http://schemas.microsoft.com/office/drawing/2014/main" id="{F6CD8230-14B2-43AC-9873-F15EDBEF5BEC}"/>
                </a:ext>
              </a:extLst>
            </p:cNvPr>
            <p:cNvGrpSpPr>
              <a:grpSpLocks/>
            </p:cNvGrpSpPr>
            <p:nvPr/>
          </p:nvGrpSpPr>
          <p:grpSpPr bwMode="auto">
            <a:xfrm>
              <a:off x="3196" y="11088"/>
              <a:ext cx="5" cy="5"/>
              <a:chOff x="3196" y="11088"/>
              <a:chExt cx="5" cy="5"/>
            </a:xfrm>
          </p:grpSpPr>
          <p:sp>
            <p:nvSpPr>
              <p:cNvPr id="1370" name="Freeform 262">
                <a:extLst>
                  <a:ext uri="{FF2B5EF4-FFF2-40B4-BE49-F238E27FC236}">
                    <a16:creationId xmlns:a16="http://schemas.microsoft.com/office/drawing/2014/main" id="{A52BDC64-F3E7-4B31-9DD4-1CB8734DCDA4}"/>
                  </a:ext>
                </a:extLst>
              </p:cNvPr>
              <p:cNvSpPr>
                <a:spLocks/>
              </p:cNvSpPr>
              <p:nvPr/>
            </p:nvSpPr>
            <p:spPr bwMode="auto">
              <a:xfrm>
                <a:off x="3196" y="11088"/>
                <a:ext cx="5" cy="5"/>
              </a:xfrm>
              <a:custGeom>
                <a:avLst/>
                <a:gdLst>
                  <a:gd name="T0" fmla="+- 0 3196 3196"/>
                  <a:gd name="T1" fmla="*/ T0 w 5"/>
                  <a:gd name="T2" fmla="+- 0 11093 11088"/>
                  <a:gd name="T3" fmla="*/ 11093 h 5"/>
                  <a:gd name="T4" fmla="+- 0 3201 3196"/>
                  <a:gd name="T5" fmla="*/ T4 w 5"/>
                  <a:gd name="T6" fmla="+- 0 11088 11088"/>
                  <a:gd name="T7" fmla="*/ 11088 h 5"/>
                </a:gdLst>
                <a:ahLst/>
                <a:cxnLst>
                  <a:cxn ang="0">
                    <a:pos x="T1" y="T3"/>
                  </a:cxn>
                  <a:cxn ang="0">
                    <a:pos x="T5" y="T7"/>
                  </a:cxn>
                </a:cxnLst>
                <a:rect l="0" t="0" r="r" b="b"/>
                <a:pathLst>
                  <a:path w="5" h="5">
                    <a:moveTo>
                      <a:pt x="0" y="5"/>
                    </a:moveTo>
                    <a:lnTo>
                      <a:pt x="5"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6" name="Group 263">
              <a:extLst>
                <a:ext uri="{FF2B5EF4-FFF2-40B4-BE49-F238E27FC236}">
                  <a16:creationId xmlns:a16="http://schemas.microsoft.com/office/drawing/2014/main" id="{36B27F8C-3B22-4290-86A9-048F685D693E}"/>
                </a:ext>
              </a:extLst>
            </p:cNvPr>
            <p:cNvGrpSpPr>
              <a:grpSpLocks/>
            </p:cNvGrpSpPr>
            <p:nvPr/>
          </p:nvGrpSpPr>
          <p:grpSpPr bwMode="auto">
            <a:xfrm>
              <a:off x="3181" y="11088"/>
              <a:ext cx="34" cy="145"/>
              <a:chOff x="3181" y="11088"/>
              <a:chExt cx="34" cy="145"/>
            </a:xfrm>
          </p:grpSpPr>
          <p:sp>
            <p:nvSpPr>
              <p:cNvPr id="1369" name="Freeform 264">
                <a:extLst>
                  <a:ext uri="{FF2B5EF4-FFF2-40B4-BE49-F238E27FC236}">
                    <a16:creationId xmlns:a16="http://schemas.microsoft.com/office/drawing/2014/main" id="{291CF87C-5D48-4D5C-AE96-145A0D3C1BCA}"/>
                  </a:ext>
                </a:extLst>
              </p:cNvPr>
              <p:cNvSpPr>
                <a:spLocks/>
              </p:cNvSpPr>
              <p:nvPr/>
            </p:nvSpPr>
            <p:spPr bwMode="auto">
              <a:xfrm>
                <a:off x="3181" y="11088"/>
                <a:ext cx="34" cy="145"/>
              </a:xfrm>
              <a:custGeom>
                <a:avLst/>
                <a:gdLst>
                  <a:gd name="T0" fmla="+- 0 3181 3181"/>
                  <a:gd name="T1" fmla="*/ T0 w 34"/>
                  <a:gd name="T2" fmla="+- 0 11233 11088"/>
                  <a:gd name="T3" fmla="*/ 11233 h 145"/>
                  <a:gd name="T4" fmla="+- 0 3215 3181"/>
                  <a:gd name="T5" fmla="*/ T4 w 34"/>
                  <a:gd name="T6" fmla="+- 0 11233 11088"/>
                  <a:gd name="T7" fmla="*/ 11233 h 145"/>
                  <a:gd name="T8" fmla="+- 0 3215 3181"/>
                  <a:gd name="T9" fmla="*/ T8 w 34"/>
                  <a:gd name="T10" fmla="+- 0 11088 11088"/>
                  <a:gd name="T11" fmla="*/ 11088 h 145"/>
                  <a:gd name="T12" fmla="+- 0 3181 3181"/>
                  <a:gd name="T13" fmla="*/ T12 w 34"/>
                  <a:gd name="T14" fmla="+- 0 11088 11088"/>
                  <a:gd name="T15" fmla="*/ 11088 h 145"/>
                  <a:gd name="T16" fmla="+- 0 3181 3181"/>
                  <a:gd name="T17" fmla="*/ T16 w 34"/>
                  <a:gd name="T18" fmla="+- 0 11233 11088"/>
                  <a:gd name="T19" fmla="*/ 11233 h 145"/>
                </a:gdLst>
                <a:ahLst/>
                <a:cxnLst>
                  <a:cxn ang="0">
                    <a:pos x="T1" y="T3"/>
                  </a:cxn>
                  <a:cxn ang="0">
                    <a:pos x="T5" y="T7"/>
                  </a:cxn>
                  <a:cxn ang="0">
                    <a:pos x="T9" y="T11"/>
                  </a:cxn>
                  <a:cxn ang="0">
                    <a:pos x="T13" y="T15"/>
                  </a:cxn>
                  <a:cxn ang="0">
                    <a:pos x="T17" y="T19"/>
                  </a:cxn>
                </a:cxnLst>
                <a:rect l="0" t="0" r="r" b="b"/>
                <a:pathLst>
                  <a:path w="34" h="145">
                    <a:moveTo>
                      <a:pt x="0" y="145"/>
                    </a:moveTo>
                    <a:lnTo>
                      <a:pt x="34" y="145"/>
                    </a:lnTo>
                    <a:lnTo>
                      <a:pt x="34" y="0"/>
                    </a:lnTo>
                    <a:lnTo>
                      <a:pt x="0" y="0"/>
                    </a:lnTo>
                    <a:lnTo>
                      <a:pt x="0"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97" name="Group 265">
              <a:extLst>
                <a:ext uri="{FF2B5EF4-FFF2-40B4-BE49-F238E27FC236}">
                  <a16:creationId xmlns:a16="http://schemas.microsoft.com/office/drawing/2014/main" id="{F256A193-F3A5-40AA-973B-D0A6896F2FBA}"/>
                </a:ext>
              </a:extLst>
            </p:cNvPr>
            <p:cNvGrpSpPr>
              <a:grpSpLocks/>
            </p:cNvGrpSpPr>
            <p:nvPr/>
          </p:nvGrpSpPr>
          <p:grpSpPr bwMode="auto">
            <a:xfrm>
              <a:off x="3201" y="11088"/>
              <a:ext cx="2" cy="39"/>
              <a:chOff x="3201" y="11088"/>
              <a:chExt cx="2" cy="39"/>
            </a:xfrm>
          </p:grpSpPr>
          <p:sp>
            <p:nvSpPr>
              <p:cNvPr id="1368" name="Freeform 266">
                <a:extLst>
                  <a:ext uri="{FF2B5EF4-FFF2-40B4-BE49-F238E27FC236}">
                    <a16:creationId xmlns:a16="http://schemas.microsoft.com/office/drawing/2014/main" id="{15A8C955-65FB-4FB1-A4C4-CCD926FCDD66}"/>
                  </a:ext>
                </a:extLst>
              </p:cNvPr>
              <p:cNvSpPr>
                <a:spLocks/>
              </p:cNvSpPr>
              <p:nvPr/>
            </p:nvSpPr>
            <p:spPr bwMode="auto">
              <a:xfrm>
                <a:off x="3201" y="11088"/>
                <a:ext cx="2" cy="39"/>
              </a:xfrm>
              <a:custGeom>
                <a:avLst/>
                <a:gdLst>
                  <a:gd name="T0" fmla="+- 0 11088 11088"/>
                  <a:gd name="T1" fmla="*/ 11088 h 39"/>
                  <a:gd name="T2" fmla="+- 0 11127 11088"/>
                  <a:gd name="T3" fmla="*/ 11127 h 39"/>
                </a:gdLst>
                <a:ahLst/>
                <a:cxnLst>
                  <a:cxn ang="0">
                    <a:pos x="0" y="T1"/>
                  </a:cxn>
                  <a:cxn ang="0">
                    <a:pos x="0" y="T3"/>
                  </a:cxn>
                </a:cxnLst>
                <a:rect l="0" t="0" r="r" b="b"/>
                <a:pathLst>
                  <a:path h="39">
                    <a:moveTo>
                      <a:pt x="0" y="0"/>
                    </a:moveTo>
                    <a:lnTo>
                      <a:pt x="0" y="39"/>
                    </a:lnTo>
                  </a:path>
                </a:pathLst>
              </a:custGeom>
              <a:noFill/>
              <a:ln w="612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8" name="Group 267">
              <a:extLst>
                <a:ext uri="{FF2B5EF4-FFF2-40B4-BE49-F238E27FC236}">
                  <a16:creationId xmlns:a16="http://schemas.microsoft.com/office/drawing/2014/main" id="{7DF94BA5-B58C-4CB8-8022-27F2716A6FEA}"/>
                </a:ext>
              </a:extLst>
            </p:cNvPr>
            <p:cNvGrpSpPr>
              <a:grpSpLocks/>
            </p:cNvGrpSpPr>
            <p:nvPr/>
          </p:nvGrpSpPr>
          <p:grpSpPr bwMode="auto">
            <a:xfrm>
              <a:off x="3176" y="11093"/>
              <a:ext cx="39" cy="145"/>
              <a:chOff x="3176" y="11093"/>
              <a:chExt cx="39" cy="145"/>
            </a:xfrm>
          </p:grpSpPr>
          <p:sp>
            <p:nvSpPr>
              <p:cNvPr id="1367" name="Freeform 268">
                <a:extLst>
                  <a:ext uri="{FF2B5EF4-FFF2-40B4-BE49-F238E27FC236}">
                    <a16:creationId xmlns:a16="http://schemas.microsoft.com/office/drawing/2014/main" id="{8B47EB7E-949B-4C0D-8AE7-07C19BD9D0C4}"/>
                  </a:ext>
                </a:extLst>
              </p:cNvPr>
              <p:cNvSpPr>
                <a:spLocks/>
              </p:cNvSpPr>
              <p:nvPr/>
            </p:nvSpPr>
            <p:spPr bwMode="auto">
              <a:xfrm>
                <a:off x="3176" y="11093"/>
                <a:ext cx="39" cy="145"/>
              </a:xfrm>
              <a:custGeom>
                <a:avLst/>
                <a:gdLst>
                  <a:gd name="T0" fmla="+- 0 3176 3176"/>
                  <a:gd name="T1" fmla="*/ T0 w 39"/>
                  <a:gd name="T2" fmla="+- 0 11238 11093"/>
                  <a:gd name="T3" fmla="*/ 11238 h 145"/>
                  <a:gd name="T4" fmla="+- 0 3215 3176"/>
                  <a:gd name="T5" fmla="*/ T4 w 39"/>
                  <a:gd name="T6" fmla="+- 0 11238 11093"/>
                  <a:gd name="T7" fmla="*/ 11238 h 145"/>
                  <a:gd name="T8" fmla="+- 0 3215 3176"/>
                  <a:gd name="T9" fmla="*/ T8 w 39"/>
                  <a:gd name="T10" fmla="+- 0 11093 11093"/>
                  <a:gd name="T11" fmla="*/ 11093 h 145"/>
                  <a:gd name="T12" fmla="+- 0 3176 3176"/>
                  <a:gd name="T13" fmla="*/ T12 w 39"/>
                  <a:gd name="T14" fmla="+- 0 11093 11093"/>
                  <a:gd name="T15" fmla="*/ 11093 h 145"/>
                  <a:gd name="T16" fmla="+- 0 3176 3176"/>
                  <a:gd name="T17" fmla="*/ T16 w 39"/>
                  <a:gd name="T18" fmla="+- 0 11238 11093"/>
                  <a:gd name="T19" fmla="*/ 11238 h 145"/>
                </a:gdLst>
                <a:ahLst/>
                <a:cxnLst>
                  <a:cxn ang="0">
                    <a:pos x="T1" y="T3"/>
                  </a:cxn>
                  <a:cxn ang="0">
                    <a:pos x="T5" y="T7"/>
                  </a:cxn>
                  <a:cxn ang="0">
                    <a:pos x="T9" y="T11"/>
                  </a:cxn>
                  <a:cxn ang="0">
                    <a:pos x="T13" y="T15"/>
                  </a:cxn>
                  <a:cxn ang="0">
                    <a:pos x="T17" y="T19"/>
                  </a:cxn>
                </a:cxnLst>
                <a:rect l="0" t="0" r="r" b="b"/>
                <a:pathLst>
                  <a:path w="39" h="145">
                    <a:moveTo>
                      <a:pt x="0" y="145"/>
                    </a:moveTo>
                    <a:lnTo>
                      <a:pt x="39" y="145"/>
                    </a:lnTo>
                    <a:lnTo>
                      <a:pt x="39" y="0"/>
                    </a:lnTo>
                    <a:lnTo>
                      <a:pt x="0" y="0"/>
                    </a:lnTo>
                    <a:lnTo>
                      <a:pt x="0" y="1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99" name="Group 269">
              <a:extLst>
                <a:ext uri="{FF2B5EF4-FFF2-40B4-BE49-F238E27FC236}">
                  <a16:creationId xmlns:a16="http://schemas.microsoft.com/office/drawing/2014/main" id="{0A3815B9-72EA-4AB3-B40C-DF10DE2144B4}"/>
                </a:ext>
              </a:extLst>
            </p:cNvPr>
            <p:cNvGrpSpPr>
              <a:grpSpLocks/>
            </p:cNvGrpSpPr>
            <p:nvPr/>
          </p:nvGrpSpPr>
          <p:grpSpPr bwMode="auto">
            <a:xfrm>
              <a:off x="3181" y="11098"/>
              <a:ext cx="39" cy="140"/>
              <a:chOff x="3181" y="11098"/>
              <a:chExt cx="39" cy="140"/>
            </a:xfrm>
          </p:grpSpPr>
          <p:sp>
            <p:nvSpPr>
              <p:cNvPr id="1366" name="Freeform 270">
                <a:extLst>
                  <a:ext uri="{FF2B5EF4-FFF2-40B4-BE49-F238E27FC236}">
                    <a16:creationId xmlns:a16="http://schemas.microsoft.com/office/drawing/2014/main" id="{B0673271-2CE8-4CD2-8222-930E2A8D951D}"/>
                  </a:ext>
                </a:extLst>
              </p:cNvPr>
              <p:cNvSpPr>
                <a:spLocks/>
              </p:cNvSpPr>
              <p:nvPr/>
            </p:nvSpPr>
            <p:spPr bwMode="auto">
              <a:xfrm>
                <a:off x="3181" y="11098"/>
                <a:ext cx="39" cy="140"/>
              </a:xfrm>
              <a:custGeom>
                <a:avLst/>
                <a:gdLst>
                  <a:gd name="T0" fmla="+- 0 3181 3181"/>
                  <a:gd name="T1" fmla="*/ T0 w 39"/>
                  <a:gd name="T2" fmla="+- 0 11238 11098"/>
                  <a:gd name="T3" fmla="*/ 11238 h 140"/>
                  <a:gd name="T4" fmla="+- 0 3220 3181"/>
                  <a:gd name="T5" fmla="*/ T4 w 39"/>
                  <a:gd name="T6" fmla="+- 0 11238 11098"/>
                  <a:gd name="T7" fmla="*/ 11238 h 140"/>
                  <a:gd name="T8" fmla="+- 0 3220 3181"/>
                  <a:gd name="T9" fmla="*/ T8 w 39"/>
                  <a:gd name="T10" fmla="+- 0 11098 11098"/>
                  <a:gd name="T11" fmla="*/ 11098 h 140"/>
                  <a:gd name="T12" fmla="+- 0 3181 3181"/>
                  <a:gd name="T13" fmla="*/ T12 w 39"/>
                  <a:gd name="T14" fmla="+- 0 11098 11098"/>
                  <a:gd name="T15" fmla="*/ 11098 h 140"/>
                  <a:gd name="T16" fmla="+- 0 3181 3181"/>
                  <a:gd name="T17" fmla="*/ T16 w 39"/>
                  <a:gd name="T18" fmla="+- 0 11238 11098"/>
                  <a:gd name="T19" fmla="*/ 11238 h 140"/>
                </a:gdLst>
                <a:ahLst/>
                <a:cxnLst>
                  <a:cxn ang="0">
                    <a:pos x="T1" y="T3"/>
                  </a:cxn>
                  <a:cxn ang="0">
                    <a:pos x="T5" y="T7"/>
                  </a:cxn>
                  <a:cxn ang="0">
                    <a:pos x="T9" y="T11"/>
                  </a:cxn>
                  <a:cxn ang="0">
                    <a:pos x="T13" y="T15"/>
                  </a:cxn>
                  <a:cxn ang="0">
                    <a:pos x="T17" y="T19"/>
                  </a:cxn>
                </a:cxnLst>
                <a:rect l="0" t="0" r="r" b="b"/>
                <a:pathLst>
                  <a:path w="39" h="140">
                    <a:moveTo>
                      <a:pt x="0" y="140"/>
                    </a:moveTo>
                    <a:lnTo>
                      <a:pt x="39" y="140"/>
                    </a:lnTo>
                    <a:lnTo>
                      <a:pt x="39" y="0"/>
                    </a:lnTo>
                    <a:lnTo>
                      <a:pt x="0" y="0"/>
                    </a:lnTo>
                    <a:lnTo>
                      <a:pt x="0"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00" name="Group 271">
              <a:extLst>
                <a:ext uri="{FF2B5EF4-FFF2-40B4-BE49-F238E27FC236}">
                  <a16:creationId xmlns:a16="http://schemas.microsoft.com/office/drawing/2014/main" id="{3093107F-C2B7-4984-B30D-F68F5A5AD158}"/>
                </a:ext>
              </a:extLst>
            </p:cNvPr>
            <p:cNvGrpSpPr>
              <a:grpSpLocks/>
            </p:cNvGrpSpPr>
            <p:nvPr/>
          </p:nvGrpSpPr>
          <p:grpSpPr bwMode="auto">
            <a:xfrm>
              <a:off x="3186" y="11098"/>
              <a:ext cx="34" cy="135"/>
              <a:chOff x="3186" y="11098"/>
              <a:chExt cx="34" cy="135"/>
            </a:xfrm>
          </p:grpSpPr>
          <p:sp>
            <p:nvSpPr>
              <p:cNvPr id="1365" name="Freeform 272">
                <a:extLst>
                  <a:ext uri="{FF2B5EF4-FFF2-40B4-BE49-F238E27FC236}">
                    <a16:creationId xmlns:a16="http://schemas.microsoft.com/office/drawing/2014/main" id="{6D3551D2-6A61-4027-B2C7-CFCCD43623A6}"/>
                  </a:ext>
                </a:extLst>
              </p:cNvPr>
              <p:cNvSpPr>
                <a:spLocks/>
              </p:cNvSpPr>
              <p:nvPr/>
            </p:nvSpPr>
            <p:spPr bwMode="auto">
              <a:xfrm>
                <a:off x="3186" y="11098"/>
                <a:ext cx="34" cy="135"/>
              </a:xfrm>
              <a:custGeom>
                <a:avLst/>
                <a:gdLst>
                  <a:gd name="T0" fmla="+- 0 3186 3186"/>
                  <a:gd name="T1" fmla="*/ T0 w 34"/>
                  <a:gd name="T2" fmla="+- 0 11233 11098"/>
                  <a:gd name="T3" fmla="*/ 11233 h 135"/>
                  <a:gd name="T4" fmla="+- 0 3220 3186"/>
                  <a:gd name="T5" fmla="*/ T4 w 34"/>
                  <a:gd name="T6" fmla="+- 0 11233 11098"/>
                  <a:gd name="T7" fmla="*/ 11233 h 135"/>
                  <a:gd name="T8" fmla="+- 0 3220 3186"/>
                  <a:gd name="T9" fmla="*/ T8 w 34"/>
                  <a:gd name="T10" fmla="+- 0 11098 11098"/>
                  <a:gd name="T11" fmla="*/ 11098 h 135"/>
                  <a:gd name="T12" fmla="+- 0 3186 3186"/>
                  <a:gd name="T13" fmla="*/ T12 w 34"/>
                  <a:gd name="T14" fmla="+- 0 11098 11098"/>
                  <a:gd name="T15" fmla="*/ 11098 h 135"/>
                  <a:gd name="T16" fmla="+- 0 3186 3186"/>
                  <a:gd name="T17" fmla="*/ T16 w 34"/>
                  <a:gd name="T18" fmla="+- 0 11233 11098"/>
                  <a:gd name="T19" fmla="*/ 11233 h 135"/>
                </a:gdLst>
                <a:ahLst/>
                <a:cxnLst>
                  <a:cxn ang="0">
                    <a:pos x="T1" y="T3"/>
                  </a:cxn>
                  <a:cxn ang="0">
                    <a:pos x="T5" y="T7"/>
                  </a:cxn>
                  <a:cxn ang="0">
                    <a:pos x="T9" y="T11"/>
                  </a:cxn>
                  <a:cxn ang="0">
                    <a:pos x="T13" y="T15"/>
                  </a:cxn>
                  <a:cxn ang="0">
                    <a:pos x="T17" y="T19"/>
                  </a:cxn>
                </a:cxnLst>
                <a:rect l="0" t="0" r="r" b="b"/>
                <a:pathLst>
                  <a:path w="34" h="135">
                    <a:moveTo>
                      <a:pt x="0" y="135"/>
                    </a:moveTo>
                    <a:lnTo>
                      <a:pt x="34" y="135"/>
                    </a:lnTo>
                    <a:lnTo>
                      <a:pt x="34" y="0"/>
                    </a:lnTo>
                    <a:lnTo>
                      <a:pt x="0" y="0"/>
                    </a:lnTo>
                    <a:lnTo>
                      <a:pt x="0"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01" name="Group 273">
              <a:extLst>
                <a:ext uri="{FF2B5EF4-FFF2-40B4-BE49-F238E27FC236}">
                  <a16:creationId xmlns:a16="http://schemas.microsoft.com/office/drawing/2014/main" id="{D362C732-1EF7-430B-966C-BBCAA4EDC4D6}"/>
                </a:ext>
              </a:extLst>
            </p:cNvPr>
            <p:cNvGrpSpPr>
              <a:grpSpLocks/>
            </p:cNvGrpSpPr>
            <p:nvPr/>
          </p:nvGrpSpPr>
          <p:grpSpPr bwMode="auto">
            <a:xfrm>
              <a:off x="3186" y="11098"/>
              <a:ext cx="39" cy="135"/>
              <a:chOff x="3186" y="11098"/>
              <a:chExt cx="39" cy="135"/>
            </a:xfrm>
          </p:grpSpPr>
          <p:sp>
            <p:nvSpPr>
              <p:cNvPr id="1364" name="Freeform 274">
                <a:extLst>
                  <a:ext uri="{FF2B5EF4-FFF2-40B4-BE49-F238E27FC236}">
                    <a16:creationId xmlns:a16="http://schemas.microsoft.com/office/drawing/2014/main" id="{12A54033-6CCD-4228-8AA1-C641B434D520}"/>
                  </a:ext>
                </a:extLst>
              </p:cNvPr>
              <p:cNvSpPr>
                <a:spLocks/>
              </p:cNvSpPr>
              <p:nvPr/>
            </p:nvSpPr>
            <p:spPr bwMode="auto">
              <a:xfrm>
                <a:off x="3186" y="11098"/>
                <a:ext cx="39" cy="135"/>
              </a:xfrm>
              <a:custGeom>
                <a:avLst/>
                <a:gdLst>
                  <a:gd name="T0" fmla="+- 0 3186 3186"/>
                  <a:gd name="T1" fmla="*/ T0 w 39"/>
                  <a:gd name="T2" fmla="+- 0 11233 11098"/>
                  <a:gd name="T3" fmla="*/ 11233 h 135"/>
                  <a:gd name="T4" fmla="+- 0 3225 3186"/>
                  <a:gd name="T5" fmla="*/ T4 w 39"/>
                  <a:gd name="T6" fmla="+- 0 11233 11098"/>
                  <a:gd name="T7" fmla="*/ 11233 h 135"/>
                  <a:gd name="T8" fmla="+- 0 3225 3186"/>
                  <a:gd name="T9" fmla="*/ T8 w 39"/>
                  <a:gd name="T10" fmla="+- 0 11098 11098"/>
                  <a:gd name="T11" fmla="*/ 11098 h 135"/>
                  <a:gd name="T12" fmla="+- 0 3186 3186"/>
                  <a:gd name="T13" fmla="*/ T12 w 39"/>
                  <a:gd name="T14" fmla="+- 0 11098 11098"/>
                  <a:gd name="T15" fmla="*/ 11098 h 135"/>
                  <a:gd name="T16" fmla="+- 0 3186 3186"/>
                  <a:gd name="T17" fmla="*/ T16 w 39"/>
                  <a:gd name="T18" fmla="+- 0 11233 11098"/>
                  <a:gd name="T19" fmla="*/ 11233 h 135"/>
                </a:gdLst>
                <a:ahLst/>
                <a:cxnLst>
                  <a:cxn ang="0">
                    <a:pos x="T1" y="T3"/>
                  </a:cxn>
                  <a:cxn ang="0">
                    <a:pos x="T5" y="T7"/>
                  </a:cxn>
                  <a:cxn ang="0">
                    <a:pos x="T9" y="T11"/>
                  </a:cxn>
                  <a:cxn ang="0">
                    <a:pos x="T13" y="T15"/>
                  </a:cxn>
                  <a:cxn ang="0">
                    <a:pos x="T17" y="T19"/>
                  </a:cxn>
                </a:cxnLst>
                <a:rect l="0" t="0" r="r" b="b"/>
                <a:pathLst>
                  <a:path w="39" h="135">
                    <a:moveTo>
                      <a:pt x="0" y="135"/>
                    </a:moveTo>
                    <a:lnTo>
                      <a:pt x="39" y="135"/>
                    </a:lnTo>
                    <a:lnTo>
                      <a:pt x="39" y="0"/>
                    </a:lnTo>
                    <a:lnTo>
                      <a:pt x="0" y="0"/>
                    </a:lnTo>
                    <a:lnTo>
                      <a:pt x="0" y="1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02" name="Group 275">
              <a:extLst>
                <a:ext uri="{FF2B5EF4-FFF2-40B4-BE49-F238E27FC236}">
                  <a16:creationId xmlns:a16="http://schemas.microsoft.com/office/drawing/2014/main" id="{ACD740F4-C884-473E-81FC-0F3F560AE5C3}"/>
                </a:ext>
              </a:extLst>
            </p:cNvPr>
            <p:cNvGrpSpPr>
              <a:grpSpLocks/>
            </p:cNvGrpSpPr>
            <p:nvPr/>
          </p:nvGrpSpPr>
          <p:grpSpPr bwMode="auto">
            <a:xfrm>
              <a:off x="3191" y="11098"/>
              <a:ext cx="34" cy="130"/>
              <a:chOff x="3191" y="11098"/>
              <a:chExt cx="34" cy="130"/>
            </a:xfrm>
          </p:grpSpPr>
          <p:sp>
            <p:nvSpPr>
              <p:cNvPr id="1363" name="Freeform 276">
                <a:extLst>
                  <a:ext uri="{FF2B5EF4-FFF2-40B4-BE49-F238E27FC236}">
                    <a16:creationId xmlns:a16="http://schemas.microsoft.com/office/drawing/2014/main" id="{B1C13F85-9A4E-4E54-8B42-6F4919AE0A20}"/>
                  </a:ext>
                </a:extLst>
              </p:cNvPr>
              <p:cNvSpPr>
                <a:spLocks/>
              </p:cNvSpPr>
              <p:nvPr/>
            </p:nvSpPr>
            <p:spPr bwMode="auto">
              <a:xfrm>
                <a:off x="3191" y="11098"/>
                <a:ext cx="34" cy="130"/>
              </a:xfrm>
              <a:custGeom>
                <a:avLst/>
                <a:gdLst>
                  <a:gd name="T0" fmla="+- 0 3191 3191"/>
                  <a:gd name="T1" fmla="*/ T0 w 34"/>
                  <a:gd name="T2" fmla="+- 0 11228 11098"/>
                  <a:gd name="T3" fmla="*/ 11228 h 130"/>
                  <a:gd name="T4" fmla="+- 0 3225 3191"/>
                  <a:gd name="T5" fmla="*/ T4 w 34"/>
                  <a:gd name="T6" fmla="+- 0 11228 11098"/>
                  <a:gd name="T7" fmla="*/ 11228 h 130"/>
                  <a:gd name="T8" fmla="+- 0 3225 3191"/>
                  <a:gd name="T9" fmla="*/ T8 w 34"/>
                  <a:gd name="T10" fmla="+- 0 11098 11098"/>
                  <a:gd name="T11" fmla="*/ 11098 h 130"/>
                  <a:gd name="T12" fmla="+- 0 3191 3191"/>
                  <a:gd name="T13" fmla="*/ T12 w 34"/>
                  <a:gd name="T14" fmla="+- 0 11098 11098"/>
                  <a:gd name="T15" fmla="*/ 11098 h 130"/>
                  <a:gd name="T16" fmla="+- 0 3191 3191"/>
                  <a:gd name="T17" fmla="*/ T16 w 34"/>
                  <a:gd name="T18" fmla="+- 0 11228 11098"/>
                  <a:gd name="T19" fmla="*/ 11228 h 130"/>
                </a:gdLst>
                <a:ahLst/>
                <a:cxnLst>
                  <a:cxn ang="0">
                    <a:pos x="T1" y="T3"/>
                  </a:cxn>
                  <a:cxn ang="0">
                    <a:pos x="T5" y="T7"/>
                  </a:cxn>
                  <a:cxn ang="0">
                    <a:pos x="T9" y="T11"/>
                  </a:cxn>
                  <a:cxn ang="0">
                    <a:pos x="T13" y="T15"/>
                  </a:cxn>
                  <a:cxn ang="0">
                    <a:pos x="T17" y="T19"/>
                  </a:cxn>
                </a:cxnLst>
                <a:rect l="0" t="0" r="r" b="b"/>
                <a:pathLst>
                  <a:path w="34" h="130">
                    <a:moveTo>
                      <a:pt x="0" y="130"/>
                    </a:moveTo>
                    <a:lnTo>
                      <a:pt x="34" y="130"/>
                    </a:lnTo>
                    <a:lnTo>
                      <a:pt x="34" y="0"/>
                    </a:lnTo>
                    <a:lnTo>
                      <a:pt x="0" y="0"/>
                    </a:lnTo>
                    <a:lnTo>
                      <a:pt x="0" y="1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03" name="Group 277">
              <a:extLst>
                <a:ext uri="{FF2B5EF4-FFF2-40B4-BE49-F238E27FC236}">
                  <a16:creationId xmlns:a16="http://schemas.microsoft.com/office/drawing/2014/main" id="{20F6F3BB-82EF-4B9E-99D5-32D3EFC95269}"/>
                </a:ext>
              </a:extLst>
            </p:cNvPr>
            <p:cNvGrpSpPr>
              <a:grpSpLocks/>
            </p:cNvGrpSpPr>
            <p:nvPr/>
          </p:nvGrpSpPr>
          <p:grpSpPr bwMode="auto">
            <a:xfrm>
              <a:off x="3196" y="11103"/>
              <a:ext cx="29" cy="125"/>
              <a:chOff x="3196" y="11103"/>
              <a:chExt cx="29" cy="125"/>
            </a:xfrm>
          </p:grpSpPr>
          <p:sp>
            <p:nvSpPr>
              <p:cNvPr id="1362" name="Freeform 278">
                <a:extLst>
                  <a:ext uri="{FF2B5EF4-FFF2-40B4-BE49-F238E27FC236}">
                    <a16:creationId xmlns:a16="http://schemas.microsoft.com/office/drawing/2014/main" id="{7A0D0939-3C61-46BA-AF5B-F1743013FD71}"/>
                  </a:ext>
                </a:extLst>
              </p:cNvPr>
              <p:cNvSpPr>
                <a:spLocks/>
              </p:cNvSpPr>
              <p:nvPr/>
            </p:nvSpPr>
            <p:spPr bwMode="auto">
              <a:xfrm>
                <a:off x="3196" y="11103"/>
                <a:ext cx="29" cy="125"/>
              </a:xfrm>
              <a:custGeom>
                <a:avLst/>
                <a:gdLst>
                  <a:gd name="T0" fmla="+- 0 3196 3196"/>
                  <a:gd name="T1" fmla="*/ T0 w 29"/>
                  <a:gd name="T2" fmla="+- 0 11228 11103"/>
                  <a:gd name="T3" fmla="*/ 11228 h 125"/>
                  <a:gd name="T4" fmla="+- 0 3225 3196"/>
                  <a:gd name="T5" fmla="*/ T4 w 29"/>
                  <a:gd name="T6" fmla="+- 0 11228 11103"/>
                  <a:gd name="T7" fmla="*/ 11228 h 125"/>
                  <a:gd name="T8" fmla="+- 0 3225 3196"/>
                  <a:gd name="T9" fmla="*/ T8 w 29"/>
                  <a:gd name="T10" fmla="+- 0 11103 11103"/>
                  <a:gd name="T11" fmla="*/ 11103 h 125"/>
                  <a:gd name="T12" fmla="+- 0 3196 3196"/>
                  <a:gd name="T13" fmla="*/ T12 w 29"/>
                  <a:gd name="T14" fmla="+- 0 11103 11103"/>
                  <a:gd name="T15" fmla="*/ 11103 h 125"/>
                  <a:gd name="T16" fmla="+- 0 3196 3196"/>
                  <a:gd name="T17" fmla="*/ T16 w 29"/>
                  <a:gd name="T18" fmla="+- 0 11228 11103"/>
                  <a:gd name="T19" fmla="*/ 11228 h 125"/>
                </a:gdLst>
                <a:ahLst/>
                <a:cxnLst>
                  <a:cxn ang="0">
                    <a:pos x="T1" y="T3"/>
                  </a:cxn>
                  <a:cxn ang="0">
                    <a:pos x="T5" y="T7"/>
                  </a:cxn>
                  <a:cxn ang="0">
                    <a:pos x="T9" y="T11"/>
                  </a:cxn>
                  <a:cxn ang="0">
                    <a:pos x="T13" y="T15"/>
                  </a:cxn>
                  <a:cxn ang="0">
                    <a:pos x="T17" y="T19"/>
                  </a:cxn>
                </a:cxnLst>
                <a:rect l="0" t="0" r="r" b="b"/>
                <a:pathLst>
                  <a:path w="29" h="125">
                    <a:moveTo>
                      <a:pt x="0" y="125"/>
                    </a:moveTo>
                    <a:lnTo>
                      <a:pt x="29" y="125"/>
                    </a:lnTo>
                    <a:lnTo>
                      <a:pt x="29" y="0"/>
                    </a:lnTo>
                    <a:lnTo>
                      <a:pt x="0" y="0"/>
                    </a:lnTo>
                    <a:lnTo>
                      <a:pt x="0" y="1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04" name="Group 279">
              <a:extLst>
                <a:ext uri="{FF2B5EF4-FFF2-40B4-BE49-F238E27FC236}">
                  <a16:creationId xmlns:a16="http://schemas.microsoft.com/office/drawing/2014/main" id="{6A15BD71-65E9-4BD0-9B77-3A8E591FA5D7}"/>
                </a:ext>
              </a:extLst>
            </p:cNvPr>
            <p:cNvGrpSpPr>
              <a:grpSpLocks/>
            </p:cNvGrpSpPr>
            <p:nvPr/>
          </p:nvGrpSpPr>
          <p:grpSpPr bwMode="auto">
            <a:xfrm>
              <a:off x="3196" y="11103"/>
              <a:ext cx="34" cy="125"/>
              <a:chOff x="3196" y="11103"/>
              <a:chExt cx="34" cy="125"/>
            </a:xfrm>
          </p:grpSpPr>
          <p:sp>
            <p:nvSpPr>
              <p:cNvPr id="1361" name="Freeform 280">
                <a:extLst>
                  <a:ext uri="{FF2B5EF4-FFF2-40B4-BE49-F238E27FC236}">
                    <a16:creationId xmlns:a16="http://schemas.microsoft.com/office/drawing/2014/main" id="{95728F65-3A88-4A5D-ABBF-28DA307BADA2}"/>
                  </a:ext>
                </a:extLst>
              </p:cNvPr>
              <p:cNvSpPr>
                <a:spLocks/>
              </p:cNvSpPr>
              <p:nvPr/>
            </p:nvSpPr>
            <p:spPr bwMode="auto">
              <a:xfrm>
                <a:off x="3196" y="11103"/>
                <a:ext cx="34" cy="125"/>
              </a:xfrm>
              <a:custGeom>
                <a:avLst/>
                <a:gdLst>
                  <a:gd name="T0" fmla="+- 0 3196 3196"/>
                  <a:gd name="T1" fmla="*/ T0 w 34"/>
                  <a:gd name="T2" fmla="+- 0 11228 11103"/>
                  <a:gd name="T3" fmla="*/ 11228 h 125"/>
                  <a:gd name="T4" fmla="+- 0 3230 3196"/>
                  <a:gd name="T5" fmla="*/ T4 w 34"/>
                  <a:gd name="T6" fmla="+- 0 11228 11103"/>
                  <a:gd name="T7" fmla="*/ 11228 h 125"/>
                  <a:gd name="T8" fmla="+- 0 3230 3196"/>
                  <a:gd name="T9" fmla="*/ T8 w 34"/>
                  <a:gd name="T10" fmla="+- 0 11103 11103"/>
                  <a:gd name="T11" fmla="*/ 11103 h 125"/>
                  <a:gd name="T12" fmla="+- 0 3196 3196"/>
                  <a:gd name="T13" fmla="*/ T12 w 34"/>
                  <a:gd name="T14" fmla="+- 0 11103 11103"/>
                  <a:gd name="T15" fmla="*/ 11103 h 125"/>
                  <a:gd name="T16" fmla="+- 0 3196 3196"/>
                  <a:gd name="T17" fmla="*/ T16 w 34"/>
                  <a:gd name="T18" fmla="+- 0 11228 11103"/>
                  <a:gd name="T19" fmla="*/ 11228 h 125"/>
                </a:gdLst>
                <a:ahLst/>
                <a:cxnLst>
                  <a:cxn ang="0">
                    <a:pos x="T1" y="T3"/>
                  </a:cxn>
                  <a:cxn ang="0">
                    <a:pos x="T5" y="T7"/>
                  </a:cxn>
                  <a:cxn ang="0">
                    <a:pos x="T9" y="T11"/>
                  </a:cxn>
                  <a:cxn ang="0">
                    <a:pos x="T13" y="T15"/>
                  </a:cxn>
                  <a:cxn ang="0">
                    <a:pos x="T17" y="T19"/>
                  </a:cxn>
                </a:cxnLst>
                <a:rect l="0" t="0" r="r" b="b"/>
                <a:pathLst>
                  <a:path w="34" h="125">
                    <a:moveTo>
                      <a:pt x="0" y="125"/>
                    </a:moveTo>
                    <a:lnTo>
                      <a:pt x="34" y="125"/>
                    </a:lnTo>
                    <a:lnTo>
                      <a:pt x="34" y="0"/>
                    </a:lnTo>
                    <a:lnTo>
                      <a:pt x="0" y="0"/>
                    </a:lnTo>
                    <a:lnTo>
                      <a:pt x="0" y="1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05" name="Group 281">
              <a:extLst>
                <a:ext uri="{FF2B5EF4-FFF2-40B4-BE49-F238E27FC236}">
                  <a16:creationId xmlns:a16="http://schemas.microsoft.com/office/drawing/2014/main" id="{3480461C-B608-492B-9F37-48137C830CEE}"/>
                </a:ext>
              </a:extLst>
            </p:cNvPr>
            <p:cNvGrpSpPr>
              <a:grpSpLocks/>
            </p:cNvGrpSpPr>
            <p:nvPr/>
          </p:nvGrpSpPr>
          <p:grpSpPr bwMode="auto">
            <a:xfrm>
              <a:off x="3200" y="11103"/>
              <a:ext cx="29" cy="121"/>
              <a:chOff x="3200" y="11103"/>
              <a:chExt cx="29" cy="121"/>
            </a:xfrm>
          </p:grpSpPr>
          <p:sp>
            <p:nvSpPr>
              <p:cNvPr id="1360" name="Freeform 282">
                <a:extLst>
                  <a:ext uri="{FF2B5EF4-FFF2-40B4-BE49-F238E27FC236}">
                    <a16:creationId xmlns:a16="http://schemas.microsoft.com/office/drawing/2014/main" id="{1EE8F3F8-2A15-40BA-B611-95572663F132}"/>
                  </a:ext>
                </a:extLst>
              </p:cNvPr>
              <p:cNvSpPr>
                <a:spLocks/>
              </p:cNvSpPr>
              <p:nvPr/>
            </p:nvSpPr>
            <p:spPr bwMode="auto">
              <a:xfrm>
                <a:off x="3200" y="11103"/>
                <a:ext cx="29" cy="121"/>
              </a:xfrm>
              <a:custGeom>
                <a:avLst/>
                <a:gdLst>
                  <a:gd name="T0" fmla="+- 0 3200 3200"/>
                  <a:gd name="T1" fmla="*/ T0 w 29"/>
                  <a:gd name="T2" fmla="+- 0 11223 11103"/>
                  <a:gd name="T3" fmla="*/ 11223 h 121"/>
                  <a:gd name="T4" fmla="+- 0 3230 3200"/>
                  <a:gd name="T5" fmla="*/ T4 w 29"/>
                  <a:gd name="T6" fmla="+- 0 11223 11103"/>
                  <a:gd name="T7" fmla="*/ 11223 h 121"/>
                  <a:gd name="T8" fmla="+- 0 3230 3200"/>
                  <a:gd name="T9" fmla="*/ T8 w 29"/>
                  <a:gd name="T10" fmla="+- 0 11103 11103"/>
                  <a:gd name="T11" fmla="*/ 11103 h 121"/>
                  <a:gd name="T12" fmla="+- 0 3200 3200"/>
                  <a:gd name="T13" fmla="*/ T12 w 29"/>
                  <a:gd name="T14" fmla="+- 0 11103 11103"/>
                  <a:gd name="T15" fmla="*/ 11103 h 121"/>
                  <a:gd name="T16" fmla="+- 0 3200 3200"/>
                  <a:gd name="T17" fmla="*/ T16 w 29"/>
                  <a:gd name="T18" fmla="+- 0 11223 11103"/>
                  <a:gd name="T19" fmla="*/ 11223 h 121"/>
                </a:gdLst>
                <a:ahLst/>
                <a:cxnLst>
                  <a:cxn ang="0">
                    <a:pos x="T1" y="T3"/>
                  </a:cxn>
                  <a:cxn ang="0">
                    <a:pos x="T5" y="T7"/>
                  </a:cxn>
                  <a:cxn ang="0">
                    <a:pos x="T9" y="T11"/>
                  </a:cxn>
                  <a:cxn ang="0">
                    <a:pos x="T13" y="T15"/>
                  </a:cxn>
                  <a:cxn ang="0">
                    <a:pos x="T17" y="T19"/>
                  </a:cxn>
                </a:cxnLst>
                <a:rect l="0" t="0" r="r" b="b"/>
                <a:pathLst>
                  <a:path w="29" h="121">
                    <a:moveTo>
                      <a:pt x="0" y="120"/>
                    </a:moveTo>
                    <a:lnTo>
                      <a:pt x="30" y="120"/>
                    </a:lnTo>
                    <a:lnTo>
                      <a:pt x="30" y="0"/>
                    </a:lnTo>
                    <a:lnTo>
                      <a:pt x="0" y="0"/>
                    </a:lnTo>
                    <a:lnTo>
                      <a:pt x="0"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06" name="Group 283">
              <a:extLst>
                <a:ext uri="{FF2B5EF4-FFF2-40B4-BE49-F238E27FC236}">
                  <a16:creationId xmlns:a16="http://schemas.microsoft.com/office/drawing/2014/main" id="{D22D85E9-8653-4BAC-8F69-A5275717FC48}"/>
                </a:ext>
              </a:extLst>
            </p:cNvPr>
            <p:cNvGrpSpPr>
              <a:grpSpLocks/>
            </p:cNvGrpSpPr>
            <p:nvPr/>
          </p:nvGrpSpPr>
          <p:grpSpPr bwMode="auto">
            <a:xfrm>
              <a:off x="3200" y="11103"/>
              <a:ext cx="34" cy="116"/>
              <a:chOff x="3200" y="11103"/>
              <a:chExt cx="34" cy="116"/>
            </a:xfrm>
          </p:grpSpPr>
          <p:sp>
            <p:nvSpPr>
              <p:cNvPr id="1359" name="Freeform 284">
                <a:extLst>
                  <a:ext uri="{FF2B5EF4-FFF2-40B4-BE49-F238E27FC236}">
                    <a16:creationId xmlns:a16="http://schemas.microsoft.com/office/drawing/2014/main" id="{DAB6E459-6057-4EEB-8B64-9AEA50510634}"/>
                  </a:ext>
                </a:extLst>
              </p:cNvPr>
              <p:cNvSpPr>
                <a:spLocks/>
              </p:cNvSpPr>
              <p:nvPr/>
            </p:nvSpPr>
            <p:spPr bwMode="auto">
              <a:xfrm>
                <a:off x="3200" y="11103"/>
                <a:ext cx="34" cy="116"/>
              </a:xfrm>
              <a:custGeom>
                <a:avLst/>
                <a:gdLst>
                  <a:gd name="T0" fmla="+- 0 3200 3200"/>
                  <a:gd name="T1" fmla="*/ T0 w 34"/>
                  <a:gd name="T2" fmla="+- 0 11219 11103"/>
                  <a:gd name="T3" fmla="*/ 11219 h 116"/>
                  <a:gd name="T4" fmla="+- 0 3234 3200"/>
                  <a:gd name="T5" fmla="*/ T4 w 34"/>
                  <a:gd name="T6" fmla="+- 0 11219 11103"/>
                  <a:gd name="T7" fmla="*/ 11219 h 116"/>
                  <a:gd name="T8" fmla="+- 0 3234 3200"/>
                  <a:gd name="T9" fmla="*/ T8 w 34"/>
                  <a:gd name="T10" fmla="+- 0 11103 11103"/>
                  <a:gd name="T11" fmla="*/ 11103 h 116"/>
                  <a:gd name="T12" fmla="+- 0 3200 3200"/>
                  <a:gd name="T13" fmla="*/ T12 w 34"/>
                  <a:gd name="T14" fmla="+- 0 11103 11103"/>
                  <a:gd name="T15" fmla="*/ 11103 h 116"/>
                  <a:gd name="T16" fmla="+- 0 3200 3200"/>
                  <a:gd name="T17" fmla="*/ T16 w 34"/>
                  <a:gd name="T18" fmla="+- 0 11219 11103"/>
                  <a:gd name="T19" fmla="*/ 11219 h 116"/>
                </a:gdLst>
                <a:ahLst/>
                <a:cxnLst>
                  <a:cxn ang="0">
                    <a:pos x="T1" y="T3"/>
                  </a:cxn>
                  <a:cxn ang="0">
                    <a:pos x="T5" y="T7"/>
                  </a:cxn>
                  <a:cxn ang="0">
                    <a:pos x="T9" y="T11"/>
                  </a:cxn>
                  <a:cxn ang="0">
                    <a:pos x="T13" y="T15"/>
                  </a:cxn>
                  <a:cxn ang="0">
                    <a:pos x="T17" y="T19"/>
                  </a:cxn>
                </a:cxnLst>
                <a:rect l="0" t="0" r="r" b="b"/>
                <a:pathLst>
                  <a:path w="34" h="116">
                    <a:moveTo>
                      <a:pt x="0" y="116"/>
                    </a:moveTo>
                    <a:lnTo>
                      <a:pt x="34" y="116"/>
                    </a:lnTo>
                    <a:lnTo>
                      <a:pt x="34" y="0"/>
                    </a:lnTo>
                    <a:lnTo>
                      <a:pt x="0" y="0"/>
                    </a:lnTo>
                    <a:lnTo>
                      <a:pt x="0"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07" name="Group 285">
              <a:extLst>
                <a:ext uri="{FF2B5EF4-FFF2-40B4-BE49-F238E27FC236}">
                  <a16:creationId xmlns:a16="http://schemas.microsoft.com/office/drawing/2014/main" id="{1911C746-24B0-4EF3-8B53-4E60D0928771}"/>
                </a:ext>
              </a:extLst>
            </p:cNvPr>
            <p:cNvGrpSpPr>
              <a:grpSpLocks/>
            </p:cNvGrpSpPr>
            <p:nvPr/>
          </p:nvGrpSpPr>
          <p:grpSpPr bwMode="auto">
            <a:xfrm>
              <a:off x="3205" y="11108"/>
              <a:ext cx="29" cy="111"/>
              <a:chOff x="3205" y="11108"/>
              <a:chExt cx="29" cy="111"/>
            </a:xfrm>
          </p:grpSpPr>
          <p:sp>
            <p:nvSpPr>
              <p:cNvPr id="1358" name="Freeform 286">
                <a:extLst>
                  <a:ext uri="{FF2B5EF4-FFF2-40B4-BE49-F238E27FC236}">
                    <a16:creationId xmlns:a16="http://schemas.microsoft.com/office/drawing/2014/main" id="{F0EB617E-437A-4C10-8BF0-8A2A6F0A1D4B}"/>
                  </a:ext>
                </a:extLst>
              </p:cNvPr>
              <p:cNvSpPr>
                <a:spLocks/>
              </p:cNvSpPr>
              <p:nvPr/>
            </p:nvSpPr>
            <p:spPr bwMode="auto">
              <a:xfrm>
                <a:off x="3205" y="11108"/>
                <a:ext cx="29" cy="111"/>
              </a:xfrm>
              <a:custGeom>
                <a:avLst/>
                <a:gdLst>
                  <a:gd name="T0" fmla="+- 0 3205 3205"/>
                  <a:gd name="T1" fmla="*/ T0 w 29"/>
                  <a:gd name="T2" fmla="+- 0 11219 11108"/>
                  <a:gd name="T3" fmla="*/ 11219 h 111"/>
                  <a:gd name="T4" fmla="+- 0 3234 3205"/>
                  <a:gd name="T5" fmla="*/ T4 w 29"/>
                  <a:gd name="T6" fmla="+- 0 11219 11108"/>
                  <a:gd name="T7" fmla="*/ 11219 h 111"/>
                  <a:gd name="T8" fmla="+- 0 3234 3205"/>
                  <a:gd name="T9" fmla="*/ T8 w 29"/>
                  <a:gd name="T10" fmla="+- 0 11108 11108"/>
                  <a:gd name="T11" fmla="*/ 11108 h 111"/>
                  <a:gd name="T12" fmla="+- 0 3205 3205"/>
                  <a:gd name="T13" fmla="*/ T12 w 29"/>
                  <a:gd name="T14" fmla="+- 0 11108 11108"/>
                  <a:gd name="T15" fmla="*/ 11108 h 111"/>
                  <a:gd name="T16" fmla="+- 0 3205 3205"/>
                  <a:gd name="T17" fmla="*/ T16 w 29"/>
                  <a:gd name="T18" fmla="+- 0 11219 11108"/>
                  <a:gd name="T19" fmla="*/ 11219 h 111"/>
                </a:gdLst>
                <a:ahLst/>
                <a:cxnLst>
                  <a:cxn ang="0">
                    <a:pos x="T1" y="T3"/>
                  </a:cxn>
                  <a:cxn ang="0">
                    <a:pos x="T5" y="T7"/>
                  </a:cxn>
                  <a:cxn ang="0">
                    <a:pos x="T9" y="T11"/>
                  </a:cxn>
                  <a:cxn ang="0">
                    <a:pos x="T13" y="T15"/>
                  </a:cxn>
                  <a:cxn ang="0">
                    <a:pos x="T17" y="T19"/>
                  </a:cxn>
                </a:cxnLst>
                <a:rect l="0" t="0" r="r" b="b"/>
                <a:pathLst>
                  <a:path w="29" h="111">
                    <a:moveTo>
                      <a:pt x="0" y="111"/>
                    </a:moveTo>
                    <a:lnTo>
                      <a:pt x="29" y="111"/>
                    </a:lnTo>
                    <a:lnTo>
                      <a:pt x="29" y="0"/>
                    </a:lnTo>
                    <a:lnTo>
                      <a:pt x="0" y="0"/>
                    </a:lnTo>
                    <a:lnTo>
                      <a:pt x="0" y="1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08" name="Group 287">
              <a:extLst>
                <a:ext uri="{FF2B5EF4-FFF2-40B4-BE49-F238E27FC236}">
                  <a16:creationId xmlns:a16="http://schemas.microsoft.com/office/drawing/2014/main" id="{E157183C-5A9A-4799-AB67-E53A681FE841}"/>
                </a:ext>
              </a:extLst>
            </p:cNvPr>
            <p:cNvGrpSpPr>
              <a:grpSpLocks/>
            </p:cNvGrpSpPr>
            <p:nvPr/>
          </p:nvGrpSpPr>
          <p:grpSpPr bwMode="auto">
            <a:xfrm>
              <a:off x="3210" y="11108"/>
              <a:ext cx="29" cy="106"/>
              <a:chOff x="3210" y="11108"/>
              <a:chExt cx="29" cy="106"/>
            </a:xfrm>
          </p:grpSpPr>
          <p:sp>
            <p:nvSpPr>
              <p:cNvPr id="1357" name="Freeform 288">
                <a:extLst>
                  <a:ext uri="{FF2B5EF4-FFF2-40B4-BE49-F238E27FC236}">
                    <a16:creationId xmlns:a16="http://schemas.microsoft.com/office/drawing/2014/main" id="{A6AD42DB-E45A-42EF-ABEC-2A3ACE2BC7EE}"/>
                  </a:ext>
                </a:extLst>
              </p:cNvPr>
              <p:cNvSpPr>
                <a:spLocks/>
              </p:cNvSpPr>
              <p:nvPr/>
            </p:nvSpPr>
            <p:spPr bwMode="auto">
              <a:xfrm>
                <a:off x="3210" y="11108"/>
                <a:ext cx="29" cy="106"/>
              </a:xfrm>
              <a:custGeom>
                <a:avLst/>
                <a:gdLst>
                  <a:gd name="T0" fmla="+- 0 3210 3210"/>
                  <a:gd name="T1" fmla="*/ T0 w 29"/>
                  <a:gd name="T2" fmla="+- 0 11214 11108"/>
                  <a:gd name="T3" fmla="*/ 11214 h 106"/>
                  <a:gd name="T4" fmla="+- 0 3239 3210"/>
                  <a:gd name="T5" fmla="*/ T4 w 29"/>
                  <a:gd name="T6" fmla="+- 0 11214 11108"/>
                  <a:gd name="T7" fmla="*/ 11214 h 106"/>
                  <a:gd name="T8" fmla="+- 0 3239 3210"/>
                  <a:gd name="T9" fmla="*/ T8 w 29"/>
                  <a:gd name="T10" fmla="+- 0 11108 11108"/>
                  <a:gd name="T11" fmla="*/ 11108 h 106"/>
                  <a:gd name="T12" fmla="+- 0 3210 3210"/>
                  <a:gd name="T13" fmla="*/ T12 w 29"/>
                  <a:gd name="T14" fmla="+- 0 11108 11108"/>
                  <a:gd name="T15" fmla="*/ 11108 h 106"/>
                  <a:gd name="T16" fmla="+- 0 3210 3210"/>
                  <a:gd name="T17" fmla="*/ T16 w 29"/>
                  <a:gd name="T18" fmla="+- 0 11214 11108"/>
                  <a:gd name="T19" fmla="*/ 11214 h 106"/>
                </a:gdLst>
                <a:ahLst/>
                <a:cxnLst>
                  <a:cxn ang="0">
                    <a:pos x="T1" y="T3"/>
                  </a:cxn>
                  <a:cxn ang="0">
                    <a:pos x="T5" y="T7"/>
                  </a:cxn>
                  <a:cxn ang="0">
                    <a:pos x="T9" y="T11"/>
                  </a:cxn>
                  <a:cxn ang="0">
                    <a:pos x="T13" y="T15"/>
                  </a:cxn>
                  <a:cxn ang="0">
                    <a:pos x="T17" y="T19"/>
                  </a:cxn>
                </a:cxnLst>
                <a:rect l="0" t="0" r="r" b="b"/>
                <a:pathLst>
                  <a:path w="29" h="106">
                    <a:moveTo>
                      <a:pt x="0" y="106"/>
                    </a:moveTo>
                    <a:lnTo>
                      <a:pt x="29" y="106"/>
                    </a:lnTo>
                    <a:lnTo>
                      <a:pt x="29" y="0"/>
                    </a:lnTo>
                    <a:lnTo>
                      <a:pt x="0" y="0"/>
                    </a:lnTo>
                    <a:lnTo>
                      <a:pt x="0" y="10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09" name="Group 289">
              <a:extLst>
                <a:ext uri="{FF2B5EF4-FFF2-40B4-BE49-F238E27FC236}">
                  <a16:creationId xmlns:a16="http://schemas.microsoft.com/office/drawing/2014/main" id="{7F444CEE-A926-4506-9FEB-FE051C3B0D42}"/>
                </a:ext>
              </a:extLst>
            </p:cNvPr>
            <p:cNvGrpSpPr>
              <a:grpSpLocks/>
            </p:cNvGrpSpPr>
            <p:nvPr/>
          </p:nvGrpSpPr>
          <p:grpSpPr bwMode="auto">
            <a:xfrm>
              <a:off x="3215" y="11108"/>
              <a:ext cx="24" cy="101"/>
              <a:chOff x="3215" y="11108"/>
              <a:chExt cx="24" cy="101"/>
            </a:xfrm>
          </p:grpSpPr>
          <p:sp>
            <p:nvSpPr>
              <p:cNvPr id="1356" name="Freeform 290">
                <a:extLst>
                  <a:ext uri="{FF2B5EF4-FFF2-40B4-BE49-F238E27FC236}">
                    <a16:creationId xmlns:a16="http://schemas.microsoft.com/office/drawing/2014/main" id="{A4EC0F1B-35E4-40DE-8439-B48C295D51C5}"/>
                  </a:ext>
                </a:extLst>
              </p:cNvPr>
              <p:cNvSpPr>
                <a:spLocks/>
              </p:cNvSpPr>
              <p:nvPr/>
            </p:nvSpPr>
            <p:spPr bwMode="auto">
              <a:xfrm>
                <a:off x="3215" y="11108"/>
                <a:ext cx="24" cy="101"/>
              </a:xfrm>
              <a:custGeom>
                <a:avLst/>
                <a:gdLst>
                  <a:gd name="T0" fmla="+- 0 3215 3215"/>
                  <a:gd name="T1" fmla="*/ T0 w 24"/>
                  <a:gd name="T2" fmla="+- 0 11209 11108"/>
                  <a:gd name="T3" fmla="*/ 11209 h 101"/>
                  <a:gd name="T4" fmla="+- 0 3239 3215"/>
                  <a:gd name="T5" fmla="*/ T4 w 24"/>
                  <a:gd name="T6" fmla="+- 0 11209 11108"/>
                  <a:gd name="T7" fmla="*/ 11209 h 101"/>
                  <a:gd name="T8" fmla="+- 0 3239 3215"/>
                  <a:gd name="T9" fmla="*/ T8 w 24"/>
                  <a:gd name="T10" fmla="+- 0 11108 11108"/>
                  <a:gd name="T11" fmla="*/ 11108 h 101"/>
                  <a:gd name="T12" fmla="+- 0 3215 3215"/>
                  <a:gd name="T13" fmla="*/ T12 w 24"/>
                  <a:gd name="T14" fmla="+- 0 11108 11108"/>
                  <a:gd name="T15" fmla="*/ 11108 h 101"/>
                  <a:gd name="T16" fmla="+- 0 3215 3215"/>
                  <a:gd name="T17" fmla="*/ T16 w 24"/>
                  <a:gd name="T18" fmla="+- 0 11209 11108"/>
                  <a:gd name="T19" fmla="*/ 11209 h 101"/>
                </a:gdLst>
                <a:ahLst/>
                <a:cxnLst>
                  <a:cxn ang="0">
                    <a:pos x="T1" y="T3"/>
                  </a:cxn>
                  <a:cxn ang="0">
                    <a:pos x="T5" y="T7"/>
                  </a:cxn>
                  <a:cxn ang="0">
                    <a:pos x="T9" y="T11"/>
                  </a:cxn>
                  <a:cxn ang="0">
                    <a:pos x="T13" y="T15"/>
                  </a:cxn>
                  <a:cxn ang="0">
                    <a:pos x="T17" y="T19"/>
                  </a:cxn>
                </a:cxnLst>
                <a:rect l="0" t="0" r="r" b="b"/>
                <a:pathLst>
                  <a:path w="24" h="101">
                    <a:moveTo>
                      <a:pt x="0" y="101"/>
                    </a:moveTo>
                    <a:lnTo>
                      <a:pt x="24" y="101"/>
                    </a:lnTo>
                    <a:lnTo>
                      <a:pt x="24" y="0"/>
                    </a:lnTo>
                    <a:lnTo>
                      <a:pt x="0" y="0"/>
                    </a:lnTo>
                    <a:lnTo>
                      <a:pt x="0"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10" name="Group 291">
              <a:extLst>
                <a:ext uri="{FF2B5EF4-FFF2-40B4-BE49-F238E27FC236}">
                  <a16:creationId xmlns:a16="http://schemas.microsoft.com/office/drawing/2014/main" id="{8FFE7E7E-951D-4F77-9CA0-A9C3C3FAFFBE}"/>
                </a:ext>
              </a:extLst>
            </p:cNvPr>
            <p:cNvGrpSpPr>
              <a:grpSpLocks/>
            </p:cNvGrpSpPr>
            <p:nvPr/>
          </p:nvGrpSpPr>
          <p:grpSpPr bwMode="auto">
            <a:xfrm>
              <a:off x="3215" y="11108"/>
              <a:ext cx="29" cy="101"/>
              <a:chOff x="3215" y="11108"/>
              <a:chExt cx="29" cy="101"/>
            </a:xfrm>
          </p:grpSpPr>
          <p:sp>
            <p:nvSpPr>
              <p:cNvPr id="1355" name="Freeform 292">
                <a:extLst>
                  <a:ext uri="{FF2B5EF4-FFF2-40B4-BE49-F238E27FC236}">
                    <a16:creationId xmlns:a16="http://schemas.microsoft.com/office/drawing/2014/main" id="{C5474F26-AF07-44CE-BA1C-C020A29386DC}"/>
                  </a:ext>
                </a:extLst>
              </p:cNvPr>
              <p:cNvSpPr>
                <a:spLocks/>
              </p:cNvSpPr>
              <p:nvPr/>
            </p:nvSpPr>
            <p:spPr bwMode="auto">
              <a:xfrm>
                <a:off x="3215" y="11108"/>
                <a:ext cx="29" cy="101"/>
              </a:xfrm>
              <a:custGeom>
                <a:avLst/>
                <a:gdLst>
                  <a:gd name="T0" fmla="+- 0 3215 3215"/>
                  <a:gd name="T1" fmla="*/ T0 w 29"/>
                  <a:gd name="T2" fmla="+- 0 11209 11108"/>
                  <a:gd name="T3" fmla="*/ 11209 h 101"/>
                  <a:gd name="T4" fmla="+- 0 3244 3215"/>
                  <a:gd name="T5" fmla="*/ T4 w 29"/>
                  <a:gd name="T6" fmla="+- 0 11209 11108"/>
                  <a:gd name="T7" fmla="*/ 11209 h 101"/>
                  <a:gd name="T8" fmla="+- 0 3244 3215"/>
                  <a:gd name="T9" fmla="*/ T8 w 29"/>
                  <a:gd name="T10" fmla="+- 0 11108 11108"/>
                  <a:gd name="T11" fmla="*/ 11108 h 101"/>
                  <a:gd name="T12" fmla="+- 0 3215 3215"/>
                  <a:gd name="T13" fmla="*/ T12 w 29"/>
                  <a:gd name="T14" fmla="+- 0 11108 11108"/>
                  <a:gd name="T15" fmla="*/ 11108 h 101"/>
                  <a:gd name="T16" fmla="+- 0 3215 3215"/>
                  <a:gd name="T17" fmla="*/ T16 w 29"/>
                  <a:gd name="T18" fmla="+- 0 11209 11108"/>
                  <a:gd name="T19" fmla="*/ 11209 h 101"/>
                </a:gdLst>
                <a:ahLst/>
                <a:cxnLst>
                  <a:cxn ang="0">
                    <a:pos x="T1" y="T3"/>
                  </a:cxn>
                  <a:cxn ang="0">
                    <a:pos x="T5" y="T7"/>
                  </a:cxn>
                  <a:cxn ang="0">
                    <a:pos x="T9" y="T11"/>
                  </a:cxn>
                  <a:cxn ang="0">
                    <a:pos x="T13" y="T15"/>
                  </a:cxn>
                  <a:cxn ang="0">
                    <a:pos x="T17" y="T19"/>
                  </a:cxn>
                </a:cxnLst>
                <a:rect l="0" t="0" r="r" b="b"/>
                <a:pathLst>
                  <a:path w="29" h="101">
                    <a:moveTo>
                      <a:pt x="0" y="101"/>
                    </a:moveTo>
                    <a:lnTo>
                      <a:pt x="29" y="101"/>
                    </a:lnTo>
                    <a:lnTo>
                      <a:pt x="29" y="0"/>
                    </a:lnTo>
                    <a:lnTo>
                      <a:pt x="0" y="0"/>
                    </a:lnTo>
                    <a:lnTo>
                      <a:pt x="0"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11" name="Group 293">
              <a:extLst>
                <a:ext uri="{FF2B5EF4-FFF2-40B4-BE49-F238E27FC236}">
                  <a16:creationId xmlns:a16="http://schemas.microsoft.com/office/drawing/2014/main" id="{B5DB5562-AD88-4516-A63F-67CA6D82553C}"/>
                </a:ext>
              </a:extLst>
            </p:cNvPr>
            <p:cNvGrpSpPr>
              <a:grpSpLocks/>
            </p:cNvGrpSpPr>
            <p:nvPr/>
          </p:nvGrpSpPr>
          <p:grpSpPr bwMode="auto">
            <a:xfrm>
              <a:off x="3220" y="11112"/>
              <a:ext cx="24" cy="92"/>
              <a:chOff x="3220" y="11112"/>
              <a:chExt cx="24" cy="92"/>
            </a:xfrm>
          </p:grpSpPr>
          <p:sp>
            <p:nvSpPr>
              <p:cNvPr id="1354" name="Freeform 294">
                <a:extLst>
                  <a:ext uri="{FF2B5EF4-FFF2-40B4-BE49-F238E27FC236}">
                    <a16:creationId xmlns:a16="http://schemas.microsoft.com/office/drawing/2014/main" id="{3F2968F4-B319-4EE8-ACE2-0C073B7C2217}"/>
                  </a:ext>
                </a:extLst>
              </p:cNvPr>
              <p:cNvSpPr>
                <a:spLocks/>
              </p:cNvSpPr>
              <p:nvPr/>
            </p:nvSpPr>
            <p:spPr bwMode="auto">
              <a:xfrm>
                <a:off x="3220" y="11112"/>
                <a:ext cx="24" cy="92"/>
              </a:xfrm>
              <a:custGeom>
                <a:avLst/>
                <a:gdLst>
                  <a:gd name="T0" fmla="+- 0 3220 3220"/>
                  <a:gd name="T1" fmla="*/ T0 w 24"/>
                  <a:gd name="T2" fmla="+- 0 11204 11112"/>
                  <a:gd name="T3" fmla="*/ 11204 h 92"/>
                  <a:gd name="T4" fmla="+- 0 3244 3220"/>
                  <a:gd name="T5" fmla="*/ T4 w 24"/>
                  <a:gd name="T6" fmla="+- 0 11204 11112"/>
                  <a:gd name="T7" fmla="*/ 11204 h 92"/>
                  <a:gd name="T8" fmla="+- 0 3244 3220"/>
                  <a:gd name="T9" fmla="*/ T8 w 24"/>
                  <a:gd name="T10" fmla="+- 0 11112 11112"/>
                  <a:gd name="T11" fmla="*/ 11112 h 92"/>
                  <a:gd name="T12" fmla="+- 0 3220 3220"/>
                  <a:gd name="T13" fmla="*/ T12 w 24"/>
                  <a:gd name="T14" fmla="+- 0 11112 11112"/>
                  <a:gd name="T15" fmla="*/ 11112 h 92"/>
                  <a:gd name="T16" fmla="+- 0 3220 3220"/>
                  <a:gd name="T17" fmla="*/ T16 w 24"/>
                  <a:gd name="T18" fmla="+- 0 11204 11112"/>
                  <a:gd name="T19" fmla="*/ 11204 h 92"/>
                </a:gdLst>
                <a:ahLst/>
                <a:cxnLst>
                  <a:cxn ang="0">
                    <a:pos x="T1" y="T3"/>
                  </a:cxn>
                  <a:cxn ang="0">
                    <a:pos x="T5" y="T7"/>
                  </a:cxn>
                  <a:cxn ang="0">
                    <a:pos x="T9" y="T11"/>
                  </a:cxn>
                  <a:cxn ang="0">
                    <a:pos x="T13" y="T15"/>
                  </a:cxn>
                  <a:cxn ang="0">
                    <a:pos x="T17" y="T19"/>
                  </a:cxn>
                </a:cxnLst>
                <a:rect l="0" t="0" r="r" b="b"/>
                <a:pathLst>
                  <a:path w="24" h="92">
                    <a:moveTo>
                      <a:pt x="0" y="92"/>
                    </a:moveTo>
                    <a:lnTo>
                      <a:pt x="24" y="92"/>
                    </a:lnTo>
                    <a:lnTo>
                      <a:pt x="24" y="0"/>
                    </a:lnTo>
                    <a:lnTo>
                      <a:pt x="0" y="0"/>
                    </a:lnTo>
                    <a:lnTo>
                      <a:pt x="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12" name="Group 295">
              <a:extLst>
                <a:ext uri="{FF2B5EF4-FFF2-40B4-BE49-F238E27FC236}">
                  <a16:creationId xmlns:a16="http://schemas.microsoft.com/office/drawing/2014/main" id="{AB7A1B05-DDC0-48FB-9DBF-B370A167E2C3}"/>
                </a:ext>
              </a:extLst>
            </p:cNvPr>
            <p:cNvGrpSpPr>
              <a:grpSpLocks/>
            </p:cNvGrpSpPr>
            <p:nvPr/>
          </p:nvGrpSpPr>
          <p:grpSpPr bwMode="auto">
            <a:xfrm>
              <a:off x="3225" y="11112"/>
              <a:ext cx="24" cy="87"/>
              <a:chOff x="3225" y="11112"/>
              <a:chExt cx="24" cy="87"/>
            </a:xfrm>
          </p:grpSpPr>
          <p:sp>
            <p:nvSpPr>
              <p:cNvPr id="1353" name="Freeform 296">
                <a:extLst>
                  <a:ext uri="{FF2B5EF4-FFF2-40B4-BE49-F238E27FC236}">
                    <a16:creationId xmlns:a16="http://schemas.microsoft.com/office/drawing/2014/main" id="{7AF401E6-4DD2-43D2-897F-A6423540F554}"/>
                  </a:ext>
                </a:extLst>
              </p:cNvPr>
              <p:cNvSpPr>
                <a:spLocks/>
              </p:cNvSpPr>
              <p:nvPr/>
            </p:nvSpPr>
            <p:spPr bwMode="auto">
              <a:xfrm>
                <a:off x="3225" y="11112"/>
                <a:ext cx="24" cy="87"/>
              </a:xfrm>
              <a:custGeom>
                <a:avLst/>
                <a:gdLst>
                  <a:gd name="T0" fmla="+- 0 3225 3225"/>
                  <a:gd name="T1" fmla="*/ T0 w 24"/>
                  <a:gd name="T2" fmla="+- 0 11199 11112"/>
                  <a:gd name="T3" fmla="*/ 11199 h 87"/>
                  <a:gd name="T4" fmla="+- 0 3249 3225"/>
                  <a:gd name="T5" fmla="*/ T4 w 24"/>
                  <a:gd name="T6" fmla="+- 0 11199 11112"/>
                  <a:gd name="T7" fmla="*/ 11199 h 87"/>
                  <a:gd name="T8" fmla="+- 0 3249 3225"/>
                  <a:gd name="T9" fmla="*/ T8 w 24"/>
                  <a:gd name="T10" fmla="+- 0 11112 11112"/>
                  <a:gd name="T11" fmla="*/ 11112 h 87"/>
                  <a:gd name="T12" fmla="+- 0 3225 3225"/>
                  <a:gd name="T13" fmla="*/ T12 w 24"/>
                  <a:gd name="T14" fmla="+- 0 11112 11112"/>
                  <a:gd name="T15" fmla="*/ 11112 h 87"/>
                  <a:gd name="T16" fmla="+- 0 3225 3225"/>
                  <a:gd name="T17" fmla="*/ T16 w 24"/>
                  <a:gd name="T18" fmla="+- 0 11199 11112"/>
                  <a:gd name="T19" fmla="*/ 11199 h 87"/>
                </a:gdLst>
                <a:ahLst/>
                <a:cxnLst>
                  <a:cxn ang="0">
                    <a:pos x="T1" y="T3"/>
                  </a:cxn>
                  <a:cxn ang="0">
                    <a:pos x="T5" y="T7"/>
                  </a:cxn>
                  <a:cxn ang="0">
                    <a:pos x="T9" y="T11"/>
                  </a:cxn>
                  <a:cxn ang="0">
                    <a:pos x="T13" y="T15"/>
                  </a:cxn>
                  <a:cxn ang="0">
                    <a:pos x="T17" y="T19"/>
                  </a:cxn>
                </a:cxnLst>
                <a:rect l="0" t="0" r="r" b="b"/>
                <a:pathLst>
                  <a:path w="24" h="87">
                    <a:moveTo>
                      <a:pt x="0" y="87"/>
                    </a:moveTo>
                    <a:lnTo>
                      <a:pt x="24" y="87"/>
                    </a:lnTo>
                    <a:lnTo>
                      <a:pt x="24" y="0"/>
                    </a:lnTo>
                    <a:lnTo>
                      <a:pt x="0" y="0"/>
                    </a:lnTo>
                    <a:lnTo>
                      <a:pt x="0"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13" name="Group 297">
              <a:extLst>
                <a:ext uri="{FF2B5EF4-FFF2-40B4-BE49-F238E27FC236}">
                  <a16:creationId xmlns:a16="http://schemas.microsoft.com/office/drawing/2014/main" id="{BAF0A51E-552A-46A0-B2D8-99698741346D}"/>
                </a:ext>
              </a:extLst>
            </p:cNvPr>
            <p:cNvGrpSpPr>
              <a:grpSpLocks/>
            </p:cNvGrpSpPr>
            <p:nvPr/>
          </p:nvGrpSpPr>
          <p:grpSpPr bwMode="auto">
            <a:xfrm>
              <a:off x="3229" y="11112"/>
              <a:ext cx="19" cy="87"/>
              <a:chOff x="3229" y="11112"/>
              <a:chExt cx="19" cy="87"/>
            </a:xfrm>
          </p:grpSpPr>
          <p:sp>
            <p:nvSpPr>
              <p:cNvPr id="1352" name="Freeform 298">
                <a:extLst>
                  <a:ext uri="{FF2B5EF4-FFF2-40B4-BE49-F238E27FC236}">
                    <a16:creationId xmlns:a16="http://schemas.microsoft.com/office/drawing/2014/main" id="{7B33220F-F394-4D29-AB4B-E522622CB130}"/>
                  </a:ext>
                </a:extLst>
              </p:cNvPr>
              <p:cNvSpPr>
                <a:spLocks/>
              </p:cNvSpPr>
              <p:nvPr/>
            </p:nvSpPr>
            <p:spPr bwMode="auto">
              <a:xfrm>
                <a:off x="3229" y="11112"/>
                <a:ext cx="19" cy="87"/>
              </a:xfrm>
              <a:custGeom>
                <a:avLst/>
                <a:gdLst>
                  <a:gd name="T0" fmla="+- 0 3229 3229"/>
                  <a:gd name="T1" fmla="*/ T0 w 19"/>
                  <a:gd name="T2" fmla="+- 0 11199 11112"/>
                  <a:gd name="T3" fmla="*/ 11199 h 87"/>
                  <a:gd name="T4" fmla="+- 0 3249 3229"/>
                  <a:gd name="T5" fmla="*/ T4 w 19"/>
                  <a:gd name="T6" fmla="+- 0 11199 11112"/>
                  <a:gd name="T7" fmla="*/ 11199 h 87"/>
                  <a:gd name="T8" fmla="+- 0 3249 3229"/>
                  <a:gd name="T9" fmla="*/ T8 w 19"/>
                  <a:gd name="T10" fmla="+- 0 11112 11112"/>
                  <a:gd name="T11" fmla="*/ 11112 h 87"/>
                  <a:gd name="T12" fmla="+- 0 3229 3229"/>
                  <a:gd name="T13" fmla="*/ T12 w 19"/>
                  <a:gd name="T14" fmla="+- 0 11112 11112"/>
                  <a:gd name="T15" fmla="*/ 11112 h 87"/>
                  <a:gd name="T16" fmla="+- 0 3229 3229"/>
                  <a:gd name="T17" fmla="*/ T16 w 19"/>
                  <a:gd name="T18" fmla="+- 0 11199 11112"/>
                  <a:gd name="T19" fmla="*/ 11199 h 87"/>
                </a:gdLst>
                <a:ahLst/>
                <a:cxnLst>
                  <a:cxn ang="0">
                    <a:pos x="T1" y="T3"/>
                  </a:cxn>
                  <a:cxn ang="0">
                    <a:pos x="T5" y="T7"/>
                  </a:cxn>
                  <a:cxn ang="0">
                    <a:pos x="T9" y="T11"/>
                  </a:cxn>
                  <a:cxn ang="0">
                    <a:pos x="T13" y="T15"/>
                  </a:cxn>
                  <a:cxn ang="0">
                    <a:pos x="T17" y="T19"/>
                  </a:cxn>
                </a:cxnLst>
                <a:rect l="0" t="0" r="r" b="b"/>
                <a:pathLst>
                  <a:path w="19" h="87">
                    <a:moveTo>
                      <a:pt x="0" y="87"/>
                    </a:moveTo>
                    <a:lnTo>
                      <a:pt x="20" y="87"/>
                    </a:lnTo>
                    <a:lnTo>
                      <a:pt x="20" y="0"/>
                    </a:lnTo>
                    <a:lnTo>
                      <a:pt x="0" y="0"/>
                    </a:lnTo>
                    <a:lnTo>
                      <a:pt x="0"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14" name="Group 299">
              <a:extLst>
                <a:ext uri="{FF2B5EF4-FFF2-40B4-BE49-F238E27FC236}">
                  <a16:creationId xmlns:a16="http://schemas.microsoft.com/office/drawing/2014/main" id="{B80115BA-AB31-4A1E-86A3-4D33A73E9831}"/>
                </a:ext>
              </a:extLst>
            </p:cNvPr>
            <p:cNvGrpSpPr>
              <a:grpSpLocks/>
            </p:cNvGrpSpPr>
            <p:nvPr/>
          </p:nvGrpSpPr>
          <p:grpSpPr bwMode="auto">
            <a:xfrm>
              <a:off x="3229" y="11117"/>
              <a:ext cx="24" cy="77"/>
              <a:chOff x="3229" y="11117"/>
              <a:chExt cx="24" cy="77"/>
            </a:xfrm>
          </p:grpSpPr>
          <p:sp>
            <p:nvSpPr>
              <p:cNvPr id="1351" name="Freeform 300">
                <a:extLst>
                  <a:ext uri="{FF2B5EF4-FFF2-40B4-BE49-F238E27FC236}">
                    <a16:creationId xmlns:a16="http://schemas.microsoft.com/office/drawing/2014/main" id="{912A3632-24EB-44F2-9BFA-F14CD793606F}"/>
                  </a:ext>
                </a:extLst>
              </p:cNvPr>
              <p:cNvSpPr>
                <a:spLocks/>
              </p:cNvSpPr>
              <p:nvPr/>
            </p:nvSpPr>
            <p:spPr bwMode="auto">
              <a:xfrm>
                <a:off x="3229" y="11117"/>
                <a:ext cx="24" cy="77"/>
              </a:xfrm>
              <a:custGeom>
                <a:avLst/>
                <a:gdLst>
                  <a:gd name="T0" fmla="+- 0 3229 3229"/>
                  <a:gd name="T1" fmla="*/ T0 w 24"/>
                  <a:gd name="T2" fmla="+- 0 11194 11117"/>
                  <a:gd name="T3" fmla="*/ 11194 h 77"/>
                  <a:gd name="T4" fmla="+- 0 3254 3229"/>
                  <a:gd name="T5" fmla="*/ T4 w 24"/>
                  <a:gd name="T6" fmla="+- 0 11194 11117"/>
                  <a:gd name="T7" fmla="*/ 11194 h 77"/>
                  <a:gd name="T8" fmla="+- 0 3254 3229"/>
                  <a:gd name="T9" fmla="*/ T8 w 24"/>
                  <a:gd name="T10" fmla="+- 0 11117 11117"/>
                  <a:gd name="T11" fmla="*/ 11117 h 77"/>
                  <a:gd name="T12" fmla="+- 0 3229 3229"/>
                  <a:gd name="T13" fmla="*/ T12 w 24"/>
                  <a:gd name="T14" fmla="+- 0 11117 11117"/>
                  <a:gd name="T15" fmla="*/ 11117 h 77"/>
                  <a:gd name="T16" fmla="+- 0 3229 3229"/>
                  <a:gd name="T17" fmla="*/ T16 w 24"/>
                  <a:gd name="T18" fmla="+- 0 11194 11117"/>
                  <a:gd name="T19" fmla="*/ 11194 h 77"/>
                </a:gdLst>
                <a:ahLst/>
                <a:cxnLst>
                  <a:cxn ang="0">
                    <a:pos x="T1" y="T3"/>
                  </a:cxn>
                  <a:cxn ang="0">
                    <a:pos x="T5" y="T7"/>
                  </a:cxn>
                  <a:cxn ang="0">
                    <a:pos x="T9" y="T11"/>
                  </a:cxn>
                  <a:cxn ang="0">
                    <a:pos x="T13" y="T15"/>
                  </a:cxn>
                  <a:cxn ang="0">
                    <a:pos x="T17" y="T19"/>
                  </a:cxn>
                </a:cxnLst>
                <a:rect l="0" t="0" r="r" b="b"/>
                <a:pathLst>
                  <a:path w="24" h="77">
                    <a:moveTo>
                      <a:pt x="0" y="77"/>
                    </a:moveTo>
                    <a:lnTo>
                      <a:pt x="25" y="77"/>
                    </a:lnTo>
                    <a:lnTo>
                      <a:pt x="25" y="0"/>
                    </a:lnTo>
                    <a:lnTo>
                      <a:pt x="0" y="0"/>
                    </a:lnTo>
                    <a:lnTo>
                      <a:pt x="0"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15" name="Group 301">
              <a:extLst>
                <a:ext uri="{FF2B5EF4-FFF2-40B4-BE49-F238E27FC236}">
                  <a16:creationId xmlns:a16="http://schemas.microsoft.com/office/drawing/2014/main" id="{FA533207-7B56-4471-8ABC-675AE0C5FAC6}"/>
                </a:ext>
              </a:extLst>
            </p:cNvPr>
            <p:cNvGrpSpPr>
              <a:grpSpLocks/>
            </p:cNvGrpSpPr>
            <p:nvPr/>
          </p:nvGrpSpPr>
          <p:grpSpPr bwMode="auto">
            <a:xfrm>
              <a:off x="3234" y="11117"/>
              <a:ext cx="19" cy="77"/>
              <a:chOff x="3234" y="11117"/>
              <a:chExt cx="19" cy="77"/>
            </a:xfrm>
          </p:grpSpPr>
          <p:sp>
            <p:nvSpPr>
              <p:cNvPr id="1350" name="Freeform 302">
                <a:extLst>
                  <a:ext uri="{FF2B5EF4-FFF2-40B4-BE49-F238E27FC236}">
                    <a16:creationId xmlns:a16="http://schemas.microsoft.com/office/drawing/2014/main" id="{DBA4F0D8-3C60-48C4-AA76-CDAE310F9B58}"/>
                  </a:ext>
                </a:extLst>
              </p:cNvPr>
              <p:cNvSpPr>
                <a:spLocks/>
              </p:cNvSpPr>
              <p:nvPr/>
            </p:nvSpPr>
            <p:spPr bwMode="auto">
              <a:xfrm>
                <a:off x="3234" y="11117"/>
                <a:ext cx="19" cy="77"/>
              </a:xfrm>
              <a:custGeom>
                <a:avLst/>
                <a:gdLst>
                  <a:gd name="T0" fmla="+- 0 3234 3234"/>
                  <a:gd name="T1" fmla="*/ T0 w 19"/>
                  <a:gd name="T2" fmla="+- 0 11194 11117"/>
                  <a:gd name="T3" fmla="*/ 11194 h 77"/>
                  <a:gd name="T4" fmla="+- 0 3254 3234"/>
                  <a:gd name="T5" fmla="*/ T4 w 19"/>
                  <a:gd name="T6" fmla="+- 0 11194 11117"/>
                  <a:gd name="T7" fmla="*/ 11194 h 77"/>
                  <a:gd name="T8" fmla="+- 0 3254 3234"/>
                  <a:gd name="T9" fmla="*/ T8 w 19"/>
                  <a:gd name="T10" fmla="+- 0 11117 11117"/>
                  <a:gd name="T11" fmla="*/ 11117 h 77"/>
                  <a:gd name="T12" fmla="+- 0 3234 3234"/>
                  <a:gd name="T13" fmla="*/ T12 w 19"/>
                  <a:gd name="T14" fmla="+- 0 11117 11117"/>
                  <a:gd name="T15" fmla="*/ 11117 h 77"/>
                  <a:gd name="T16" fmla="+- 0 3234 3234"/>
                  <a:gd name="T17" fmla="*/ T16 w 19"/>
                  <a:gd name="T18" fmla="+- 0 11194 11117"/>
                  <a:gd name="T19" fmla="*/ 11194 h 77"/>
                </a:gdLst>
                <a:ahLst/>
                <a:cxnLst>
                  <a:cxn ang="0">
                    <a:pos x="T1" y="T3"/>
                  </a:cxn>
                  <a:cxn ang="0">
                    <a:pos x="T5" y="T7"/>
                  </a:cxn>
                  <a:cxn ang="0">
                    <a:pos x="T9" y="T11"/>
                  </a:cxn>
                  <a:cxn ang="0">
                    <a:pos x="T13" y="T15"/>
                  </a:cxn>
                  <a:cxn ang="0">
                    <a:pos x="T17" y="T19"/>
                  </a:cxn>
                </a:cxnLst>
                <a:rect l="0" t="0" r="r" b="b"/>
                <a:pathLst>
                  <a:path w="19" h="77">
                    <a:moveTo>
                      <a:pt x="0" y="77"/>
                    </a:moveTo>
                    <a:lnTo>
                      <a:pt x="20" y="77"/>
                    </a:lnTo>
                    <a:lnTo>
                      <a:pt x="20" y="0"/>
                    </a:lnTo>
                    <a:lnTo>
                      <a:pt x="0" y="0"/>
                    </a:lnTo>
                    <a:lnTo>
                      <a:pt x="0" y="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16" name="Group 303">
              <a:extLst>
                <a:ext uri="{FF2B5EF4-FFF2-40B4-BE49-F238E27FC236}">
                  <a16:creationId xmlns:a16="http://schemas.microsoft.com/office/drawing/2014/main" id="{17C9AB14-B0A6-404D-BF45-1C9337F531AA}"/>
                </a:ext>
              </a:extLst>
            </p:cNvPr>
            <p:cNvGrpSpPr>
              <a:grpSpLocks/>
            </p:cNvGrpSpPr>
            <p:nvPr/>
          </p:nvGrpSpPr>
          <p:grpSpPr bwMode="auto">
            <a:xfrm>
              <a:off x="3234" y="11117"/>
              <a:ext cx="24" cy="72"/>
              <a:chOff x="3234" y="11117"/>
              <a:chExt cx="24" cy="72"/>
            </a:xfrm>
          </p:grpSpPr>
          <p:sp>
            <p:nvSpPr>
              <p:cNvPr id="1349" name="Freeform 304">
                <a:extLst>
                  <a:ext uri="{FF2B5EF4-FFF2-40B4-BE49-F238E27FC236}">
                    <a16:creationId xmlns:a16="http://schemas.microsoft.com/office/drawing/2014/main" id="{0A04289F-A2F1-448D-B3AA-F75AB1BC48F4}"/>
                  </a:ext>
                </a:extLst>
              </p:cNvPr>
              <p:cNvSpPr>
                <a:spLocks/>
              </p:cNvSpPr>
              <p:nvPr/>
            </p:nvSpPr>
            <p:spPr bwMode="auto">
              <a:xfrm>
                <a:off x="3234" y="11117"/>
                <a:ext cx="24" cy="72"/>
              </a:xfrm>
              <a:custGeom>
                <a:avLst/>
                <a:gdLst>
                  <a:gd name="T0" fmla="+- 0 3234 3234"/>
                  <a:gd name="T1" fmla="*/ T0 w 24"/>
                  <a:gd name="T2" fmla="+- 0 11190 11117"/>
                  <a:gd name="T3" fmla="*/ 11190 h 72"/>
                  <a:gd name="T4" fmla="+- 0 3258 3234"/>
                  <a:gd name="T5" fmla="*/ T4 w 24"/>
                  <a:gd name="T6" fmla="+- 0 11190 11117"/>
                  <a:gd name="T7" fmla="*/ 11190 h 72"/>
                  <a:gd name="T8" fmla="+- 0 3258 3234"/>
                  <a:gd name="T9" fmla="*/ T8 w 24"/>
                  <a:gd name="T10" fmla="+- 0 11117 11117"/>
                  <a:gd name="T11" fmla="*/ 11117 h 72"/>
                  <a:gd name="T12" fmla="+- 0 3234 3234"/>
                  <a:gd name="T13" fmla="*/ T12 w 24"/>
                  <a:gd name="T14" fmla="+- 0 11117 11117"/>
                  <a:gd name="T15" fmla="*/ 11117 h 72"/>
                  <a:gd name="T16" fmla="+- 0 3234 3234"/>
                  <a:gd name="T17" fmla="*/ T16 w 24"/>
                  <a:gd name="T18" fmla="+- 0 11190 11117"/>
                  <a:gd name="T19" fmla="*/ 11190 h 72"/>
                </a:gdLst>
                <a:ahLst/>
                <a:cxnLst>
                  <a:cxn ang="0">
                    <a:pos x="T1" y="T3"/>
                  </a:cxn>
                  <a:cxn ang="0">
                    <a:pos x="T5" y="T7"/>
                  </a:cxn>
                  <a:cxn ang="0">
                    <a:pos x="T9" y="T11"/>
                  </a:cxn>
                  <a:cxn ang="0">
                    <a:pos x="T13" y="T15"/>
                  </a:cxn>
                  <a:cxn ang="0">
                    <a:pos x="T17" y="T19"/>
                  </a:cxn>
                </a:cxnLst>
                <a:rect l="0" t="0" r="r" b="b"/>
                <a:pathLst>
                  <a:path w="24" h="72">
                    <a:moveTo>
                      <a:pt x="0" y="73"/>
                    </a:moveTo>
                    <a:lnTo>
                      <a:pt x="24" y="73"/>
                    </a:lnTo>
                    <a:lnTo>
                      <a:pt x="24" y="0"/>
                    </a:lnTo>
                    <a:lnTo>
                      <a:pt x="0" y="0"/>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17" name="Group 305">
              <a:extLst>
                <a:ext uri="{FF2B5EF4-FFF2-40B4-BE49-F238E27FC236}">
                  <a16:creationId xmlns:a16="http://schemas.microsoft.com/office/drawing/2014/main" id="{FD85DE50-3556-4AD7-93AA-6610FBD0F8EC}"/>
                </a:ext>
              </a:extLst>
            </p:cNvPr>
            <p:cNvGrpSpPr>
              <a:grpSpLocks/>
            </p:cNvGrpSpPr>
            <p:nvPr/>
          </p:nvGrpSpPr>
          <p:grpSpPr bwMode="auto">
            <a:xfrm>
              <a:off x="3239" y="11117"/>
              <a:ext cx="19" cy="72"/>
              <a:chOff x="3239" y="11117"/>
              <a:chExt cx="19" cy="72"/>
            </a:xfrm>
          </p:grpSpPr>
          <p:sp>
            <p:nvSpPr>
              <p:cNvPr id="1348" name="Freeform 306">
                <a:extLst>
                  <a:ext uri="{FF2B5EF4-FFF2-40B4-BE49-F238E27FC236}">
                    <a16:creationId xmlns:a16="http://schemas.microsoft.com/office/drawing/2014/main" id="{B48BFE40-C557-41F4-9990-70F2E067052C}"/>
                  </a:ext>
                </a:extLst>
              </p:cNvPr>
              <p:cNvSpPr>
                <a:spLocks/>
              </p:cNvSpPr>
              <p:nvPr/>
            </p:nvSpPr>
            <p:spPr bwMode="auto">
              <a:xfrm>
                <a:off x="3239" y="11117"/>
                <a:ext cx="19" cy="72"/>
              </a:xfrm>
              <a:custGeom>
                <a:avLst/>
                <a:gdLst>
                  <a:gd name="T0" fmla="+- 0 3239 3239"/>
                  <a:gd name="T1" fmla="*/ T0 w 19"/>
                  <a:gd name="T2" fmla="+- 0 11190 11117"/>
                  <a:gd name="T3" fmla="*/ 11190 h 72"/>
                  <a:gd name="T4" fmla="+- 0 3259 3239"/>
                  <a:gd name="T5" fmla="*/ T4 w 19"/>
                  <a:gd name="T6" fmla="+- 0 11190 11117"/>
                  <a:gd name="T7" fmla="*/ 11190 h 72"/>
                  <a:gd name="T8" fmla="+- 0 3259 3239"/>
                  <a:gd name="T9" fmla="*/ T8 w 19"/>
                  <a:gd name="T10" fmla="+- 0 11117 11117"/>
                  <a:gd name="T11" fmla="*/ 11117 h 72"/>
                  <a:gd name="T12" fmla="+- 0 3239 3239"/>
                  <a:gd name="T13" fmla="*/ T12 w 19"/>
                  <a:gd name="T14" fmla="+- 0 11117 11117"/>
                  <a:gd name="T15" fmla="*/ 11117 h 72"/>
                  <a:gd name="T16" fmla="+- 0 3239 3239"/>
                  <a:gd name="T17" fmla="*/ T16 w 19"/>
                  <a:gd name="T18" fmla="+- 0 11190 11117"/>
                  <a:gd name="T19" fmla="*/ 11190 h 72"/>
                </a:gdLst>
                <a:ahLst/>
                <a:cxnLst>
                  <a:cxn ang="0">
                    <a:pos x="T1" y="T3"/>
                  </a:cxn>
                  <a:cxn ang="0">
                    <a:pos x="T5" y="T7"/>
                  </a:cxn>
                  <a:cxn ang="0">
                    <a:pos x="T9" y="T11"/>
                  </a:cxn>
                  <a:cxn ang="0">
                    <a:pos x="T13" y="T15"/>
                  </a:cxn>
                  <a:cxn ang="0">
                    <a:pos x="T17" y="T19"/>
                  </a:cxn>
                </a:cxnLst>
                <a:rect l="0" t="0" r="r" b="b"/>
                <a:pathLst>
                  <a:path w="19" h="72">
                    <a:moveTo>
                      <a:pt x="0" y="73"/>
                    </a:moveTo>
                    <a:lnTo>
                      <a:pt x="20" y="73"/>
                    </a:lnTo>
                    <a:lnTo>
                      <a:pt x="20" y="0"/>
                    </a:lnTo>
                    <a:lnTo>
                      <a:pt x="0" y="0"/>
                    </a:lnTo>
                    <a:lnTo>
                      <a:pt x="0"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18" name="Group 307">
              <a:extLst>
                <a:ext uri="{FF2B5EF4-FFF2-40B4-BE49-F238E27FC236}">
                  <a16:creationId xmlns:a16="http://schemas.microsoft.com/office/drawing/2014/main" id="{147BA177-A8C0-482A-8720-26B99A046B64}"/>
                </a:ext>
              </a:extLst>
            </p:cNvPr>
            <p:cNvGrpSpPr>
              <a:grpSpLocks/>
            </p:cNvGrpSpPr>
            <p:nvPr/>
          </p:nvGrpSpPr>
          <p:grpSpPr bwMode="auto">
            <a:xfrm>
              <a:off x="3244" y="11117"/>
              <a:ext cx="15" cy="68"/>
              <a:chOff x="3244" y="11117"/>
              <a:chExt cx="15" cy="68"/>
            </a:xfrm>
          </p:grpSpPr>
          <p:sp>
            <p:nvSpPr>
              <p:cNvPr id="1347" name="Freeform 308">
                <a:extLst>
                  <a:ext uri="{FF2B5EF4-FFF2-40B4-BE49-F238E27FC236}">
                    <a16:creationId xmlns:a16="http://schemas.microsoft.com/office/drawing/2014/main" id="{B12A33FF-EDD0-4247-B631-BF332B136C73}"/>
                  </a:ext>
                </a:extLst>
              </p:cNvPr>
              <p:cNvSpPr>
                <a:spLocks/>
              </p:cNvSpPr>
              <p:nvPr/>
            </p:nvSpPr>
            <p:spPr bwMode="auto">
              <a:xfrm>
                <a:off x="3244" y="11117"/>
                <a:ext cx="15" cy="68"/>
              </a:xfrm>
              <a:custGeom>
                <a:avLst/>
                <a:gdLst>
                  <a:gd name="T0" fmla="+- 0 3244 3244"/>
                  <a:gd name="T1" fmla="*/ T0 w 15"/>
                  <a:gd name="T2" fmla="+- 0 11185 11117"/>
                  <a:gd name="T3" fmla="*/ 11185 h 68"/>
                  <a:gd name="T4" fmla="+- 0 3258 3244"/>
                  <a:gd name="T5" fmla="*/ T4 w 15"/>
                  <a:gd name="T6" fmla="+- 0 11185 11117"/>
                  <a:gd name="T7" fmla="*/ 11185 h 68"/>
                  <a:gd name="T8" fmla="+- 0 3258 3244"/>
                  <a:gd name="T9" fmla="*/ T8 w 15"/>
                  <a:gd name="T10" fmla="+- 0 11117 11117"/>
                  <a:gd name="T11" fmla="*/ 11117 h 68"/>
                  <a:gd name="T12" fmla="+- 0 3244 3244"/>
                  <a:gd name="T13" fmla="*/ T12 w 15"/>
                  <a:gd name="T14" fmla="+- 0 11117 11117"/>
                  <a:gd name="T15" fmla="*/ 11117 h 68"/>
                  <a:gd name="T16" fmla="+- 0 3244 3244"/>
                  <a:gd name="T17" fmla="*/ T16 w 15"/>
                  <a:gd name="T18" fmla="+- 0 11185 11117"/>
                  <a:gd name="T19" fmla="*/ 11185 h 68"/>
                </a:gdLst>
                <a:ahLst/>
                <a:cxnLst>
                  <a:cxn ang="0">
                    <a:pos x="T1" y="T3"/>
                  </a:cxn>
                  <a:cxn ang="0">
                    <a:pos x="T5" y="T7"/>
                  </a:cxn>
                  <a:cxn ang="0">
                    <a:pos x="T9" y="T11"/>
                  </a:cxn>
                  <a:cxn ang="0">
                    <a:pos x="T13" y="T15"/>
                  </a:cxn>
                  <a:cxn ang="0">
                    <a:pos x="T17" y="T19"/>
                  </a:cxn>
                </a:cxnLst>
                <a:rect l="0" t="0" r="r" b="b"/>
                <a:pathLst>
                  <a:path w="15" h="68">
                    <a:moveTo>
                      <a:pt x="0" y="68"/>
                    </a:moveTo>
                    <a:lnTo>
                      <a:pt x="14" y="68"/>
                    </a:lnTo>
                    <a:lnTo>
                      <a:pt x="14" y="0"/>
                    </a:lnTo>
                    <a:lnTo>
                      <a:pt x="0" y="0"/>
                    </a:lnTo>
                    <a:lnTo>
                      <a:pt x="0" y="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19" name="Group 309">
              <a:extLst>
                <a:ext uri="{FF2B5EF4-FFF2-40B4-BE49-F238E27FC236}">
                  <a16:creationId xmlns:a16="http://schemas.microsoft.com/office/drawing/2014/main" id="{18BF4A46-7F66-4CF3-B459-C49EC3FF0776}"/>
                </a:ext>
              </a:extLst>
            </p:cNvPr>
            <p:cNvGrpSpPr>
              <a:grpSpLocks/>
            </p:cNvGrpSpPr>
            <p:nvPr/>
          </p:nvGrpSpPr>
          <p:grpSpPr bwMode="auto">
            <a:xfrm>
              <a:off x="3244" y="11122"/>
              <a:ext cx="19" cy="63"/>
              <a:chOff x="3244" y="11122"/>
              <a:chExt cx="19" cy="63"/>
            </a:xfrm>
          </p:grpSpPr>
          <p:sp>
            <p:nvSpPr>
              <p:cNvPr id="1346" name="Freeform 310">
                <a:extLst>
                  <a:ext uri="{FF2B5EF4-FFF2-40B4-BE49-F238E27FC236}">
                    <a16:creationId xmlns:a16="http://schemas.microsoft.com/office/drawing/2014/main" id="{D4847C01-F915-4D8B-AE49-E2AEFDB2760D}"/>
                  </a:ext>
                </a:extLst>
              </p:cNvPr>
              <p:cNvSpPr>
                <a:spLocks/>
              </p:cNvSpPr>
              <p:nvPr/>
            </p:nvSpPr>
            <p:spPr bwMode="auto">
              <a:xfrm>
                <a:off x="3244" y="11122"/>
                <a:ext cx="19" cy="63"/>
              </a:xfrm>
              <a:custGeom>
                <a:avLst/>
                <a:gdLst>
                  <a:gd name="T0" fmla="+- 0 3244 3244"/>
                  <a:gd name="T1" fmla="*/ T0 w 19"/>
                  <a:gd name="T2" fmla="+- 0 11185 11122"/>
                  <a:gd name="T3" fmla="*/ 11185 h 63"/>
                  <a:gd name="T4" fmla="+- 0 3263 3244"/>
                  <a:gd name="T5" fmla="*/ T4 w 19"/>
                  <a:gd name="T6" fmla="+- 0 11185 11122"/>
                  <a:gd name="T7" fmla="*/ 11185 h 63"/>
                  <a:gd name="T8" fmla="+- 0 3263 3244"/>
                  <a:gd name="T9" fmla="*/ T8 w 19"/>
                  <a:gd name="T10" fmla="+- 0 11122 11122"/>
                  <a:gd name="T11" fmla="*/ 11122 h 63"/>
                  <a:gd name="T12" fmla="+- 0 3244 3244"/>
                  <a:gd name="T13" fmla="*/ T12 w 19"/>
                  <a:gd name="T14" fmla="+- 0 11122 11122"/>
                  <a:gd name="T15" fmla="*/ 11122 h 63"/>
                  <a:gd name="T16" fmla="+- 0 3244 3244"/>
                  <a:gd name="T17" fmla="*/ T16 w 19"/>
                  <a:gd name="T18" fmla="+- 0 11185 11122"/>
                  <a:gd name="T19" fmla="*/ 11185 h 63"/>
                </a:gdLst>
                <a:ahLst/>
                <a:cxnLst>
                  <a:cxn ang="0">
                    <a:pos x="T1" y="T3"/>
                  </a:cxn>
                  <a:cxn ang="0">
                    <a:pos x="T5" y="T7"/>
                  </a:cxn>
                  <a:cxn ang="0">
                    <a:pos x="T9" y="T11"/>
                  </a:cxn>
                  <a:cxn ang="0">
                    <a:pos x="T13" y="T15"/>
                  </a:cxn>
                  <a:cxn ang="0">
                    <a:pos x="T17" y="T19"/>
                  </a:cxn>
                </a:cxnLst>
                <a:rect l="0" t="0" r="r" b="b"/>
                <a:pathLst>
                  <a:path w="19" h="63">
                    <a:moveTo>
                      <a:pt x="0" y="63"/>
                    </a:moveTo>
                    <a:lnTo>
                      <a:pt x="19" y="63"/>
                    </a:lnTo>
                    <a:lnTo>
                      <a:pt x="19" y="0"/>
                    </a:lnTo>
                    <a:lnTo>
                      <a:pt x="0" y="0"/>
                    </a:lnTo>
                    <a:lnTo>
                      <a:pt x="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20" name="Group 311">
              <a:extLst>
                <a:ext uri="{FF2B5EF4-FFF2-40B4-BE49-F238E27FC236}">
                  <a16:creationId xmlns:a16="http://schemas.microsoft.com/office/drawing/2014/main" id="{10E4769F-B67D-4F2E-997B-C4177A940A34}"/>
                </a:ext>
              </a:extLst>
            </p:cNvPr>
            <p:cNvGrpSpPr>
              <a:grpSpLocks/>
            </p:cNvGrpSpPr>
            <p:nvPr/>
          </p:nvGrpSpPr>
          <p:grpSpPr bwMode="auto">
            <a:xfrm>
              <a:off x="3249" y="11122"/>
              <a:ext cx="15" cy="58"/>
              <a:chOff x="3249" y="11122"/>
              <a:chExt cx="15" cy="58"/>
            </a:xfrm>
          </p:grpSpPr>
          <p:sp>
            <p:nvSpPr>
              <p:cNvPr id="1345" name="Freeform 312">
                <a:extLst>
                  <a:ext uri="{FF2B5EF4-FFF2-40B4-BE49-F238E27FC236}">
                    <a16:creationId xmlns:a16="http://schemas.microsoft.com/office/drawing/2014/main" id="{5C6C63C4-62D2-47C8-9FB3-1F9E88283F6A}"/>
                  </a:ext>
                </a:extLst>
              </p:cNvPr>
              <p:cNvSpPr>
                <a:spLocks/>
              </p:cNvSpPr>
              <p:nvPr/>
            </p:nvSpPr>
            <p:spPr bwMode="auto">
              <a:xfrm>
                <a:off x="3249" y="11122"/>
                <a:ext cx="15" cy="58"/>
              </a:xfrm>
              <a:custGeom>
                <a:avLst/>
                <a:gdLst>
                  <a:gd name="T0" fmla="+- 0 3249 3249"/>
                  <a:gd name="T1" fmla="*/ T0 w 15"/>
                  <a:gd name="T2" fmla="+- 0 11180 11122"/>
                  <a:gd name="T3" fmla="*/ 11180 h 58"/>
                  <a:gd name="T4" fmla="+- 0 3263 3249"/>
                  <a:gd name="T5" fmla="*/ T4 w 15"/>
                  <a:gd name="T6" fmla="+- 0 11180 11122"/>
                  <a:gd name="T7" fmla="*/ 11180 h 58"/>
                  <a:gd name="T8" fmla="+- 0 3263 3249"/>
                  <a:gd name="T9" fmla="*/ T8 w 15"/>
                  <a:gd name="T10" fmla="+- 0 11122 11122"/>
                  <a:gd name="T11" fmla="*/ 11122 h 58"/>
                  <a:gd name="T12" fmla="+- 0 3249 3249"/>
                  <a:gd name="T13" fmla="*/ T12 w 15"/>
                  <a:gd name="T14" fmla="+- 0 11122 11122"/>
                  <a:gd name="T15" fmla="*/ 11122 h 58"/>
                  <a:gd name="T16" fmla="+- 0 3249 3249"/>
                  <a:gd name="T17" fmla="*/ T16 w 15"/>
                  <a:gd name="T18" fmla="+- 0 11180 11122"/>
                  <a:gd name="T19" fmla="*/ 11180 h 58"/>
                </a:gdLst>
                <a:ahLst/>
                <a:cxnLst>
                  <a:cxn ang="0">
                    <a:pos x="T1" y="T3"/>
                  </a:cxn>
                  <a:cxn ang="0">
                    <a:pos x="T5" y="T7"/>
                  </a:cxn>
                  <a:cxn ang="0">
                    <a:pos x="T9" y="T11"/>
                  </a:cxn>
                  <a:cxn ang="0">
                    <a:pos x="T13" y="T15"/>
                  </a:cxn>
                  <a:cxn ang="0">
                    <a:pos x="T17" y="T19"/>
                  </a:cxn>
                </a:cxnLst>
                <a:rect l="0" t="0" r="r" b="b"/>
                <a:pathLst>
                  <a:path w="15" h="58">
                    <a:moveTo>
                      <a:pt x="0" y="58"/>
                    </a:moveTo>
                    <a:lnTo>
                      <a:pt x="14" y="58"/>
                    </a:lnTo>
                    <a:lnTo>
                      <a:pt x="14" y="0"/>
                    </a:lnTo>
                    <a:lnTo>
                      <a:pt x="0" y="0"/>
                    </a:lnTo>
                    <a:lnTo>
                      <a:pt x="0" y="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21" name="Group 313">
              <a:extLst>
                <a:ext uri="{FF2B5EF4-FFF2-40B4-BE49-F238E27FC236}">
                  <a16:creationId xmlns:a16="http://schemas.microsoft.com/office/drawing/2014/main" id="{033B0681-1063-4CEC-8501-8423F2367A4D}"/>
                </a:ext>
              </a:extLst>
            </p:cNvPr>
            <p:cNvGrpSpPr>
              <a:grpSpLocks/>
            </p:cNvGrpSpPr>
            <p:nvPr/>
          </p:nvGrpSpPr>
          <p:grpSpPr bwMode="auto">
            <a:xfrm>
              <a:off x="3254" y="11122"/>
              <a:ext cx="15" cy="53"/>
              <a:chOff x="3254" y="11122"/>
              <a:chExt cx="15" cy="53"/>
            </a:xfrm>
          </p:grpSpPr>
          <p:sp>
            <p:nvSpPr>
              <p:cNvPr id="1344" name="Freeform 314">
                <a:extLst>
                  <a:ext uri="{FF2B5EF4-FFF2-40B4-BE49-F238E27FC236}">
                    <a16:creationId xmlns:a16="http://schemas.microsoft.com/office/drawing/2014/main" id="{B36FC89A-2E6D-467C-9286-403F330448DA}"/>
                  </a:ext>
                </a:extLst>
              </p:cNvPr>
              <p:cNvSpPr>
                <a:spLocks/>
              </p:cNvSpPr>
              <p:nvPr/>
            </p:nvSpPr>
            <p:spPr bwMode="auto">
              <a:xfrm>
                <a:off x="3254" y="11122"/>
                <a:ext cx="15" cy="53"/>
              </a:xfrm>
              <a:custGeom>
                <a:avLst/>
                <a:gdLst>
                  <a:gd name="T0" fmla="+- 0 3254 3254"/>
                  <a:gd name="T1" fmla="*/ T0 w 15"/>
                  <a:gd name="T2" fmla="+- 0 11175 11122"/>
                  <a:gd name="T3" fmla="*/ 11175 h 53"/>
                  <a:gd name="T4" fmla="+- 0 3268 3254"/>
                  <a:gd name="T5" fmla="*/ T4 w 15"/>
                  <a:gd name="T6" fmla="+- 0 11175 11122"/>
                  <a:gd name="T7" fmla="*/ 11175 h 53"/>
                  <a:gd name="T8" fmla="+- 0 3268 3254"/>
                  <a:gd name="T9" fmla="*/ T8 w 15"/>
                  <a:gd name="T10" fmla="+- 0 11122 11122"/>
                  <a:gd name="T11" fmla="*/ 11122 h 53"/>
                  <a:gd name="T12" fmla="+- 0 3254 3254"/>
                  <a:gd name="T13" fmla="*/ T12 w 15"/>
                  <a:gd name="T14" fmla="+- 0 11122 11122"/>
                  <a:gd name="T15" fmla="*/ 11122 h 53"/>
                  <a:gd name="T16" fmla="+- 0 3254 3254"/>
                  <a:gd name="T17" fmla="*/ T16 w 15"/>
                  <a:gd name="T18" fmla="+- 0 11175 11122"/>
                  <a:gd name="T19" fmla="*/ 11175 h 53"/>
                </a:gdLst>
                <a:ahLst/>
                <a:cxnLst>
                  <a:cxn ang="0">
                    <a:pos x="T1" y="T3"/>
                  </a:cxn>
                  <a:cxn ang="0">
                    <a:pos x="T5" y="T7"/>
                  </a:cxn>
                  <a:cxn ang="0">
                    <a:pos x="T9" y="T11"/>
                  </a:cxn>
                  <a:cxn ang="0">
                    <a:pos x="T13" y="T15"/>
                  </a:cxn>
                  <a:cxn ang="0">
                    <a:pos x="T17" y="T19"/>
                  </a:cxn>
                </a:cxnLst>
                <a:rect l="0" t="0" r="r" b="b"/>
                <a:pathLst>
                  <a:path w="15" h="53">
                    <a:moveTo>
                      <a:pt x="0" y="53"/>
                    </a:moveTo>
                    <a:lnTo>
                      <a:pt x="14" y="53"/>
                    </a:lnTo>
                    <a:lnTo>
                      <a:pt x="14" y="0"/>
                    </a:lnTo>
                    <a:lnTo>
                      <a:pt x="0" y="0"/>
                    </a:lnTo>
                    <a:lnTo>
                      <a:pt x="0"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22" name="Group 315">
              <a:extLst>
                <a:ext uri="{FF2B5EF4-FFF2-40B4-BE49-F238E27FC236}">
                  <a16:creationId xmlns:a16="http://schemas.microsoft.com/office/drawing/2014/main" id="{6FE7EA07-E520-4D96-9680-8C66FB9BF2D8}"/>
                </a:ext>
              </a:extLst>
            </p:cNvPr>
            <p:cNvGrpSpPr>
              <a:grpSpLocks/>
            </p:cNvGrpSpPr>
            <p:nvPr/>
          </p:nvGrpSpPr>
          <p:grpSpPr bwMode="auto">
            <a:xfrm>
              <a:off x="3258" y="11127"/>
              <a:ext cx="10" cy="48"/>
              <a:chOff x="3258" y="11127"/>
              <a:chExt cx="10" cy="48"/>
            </a:xfrm>
          </p:grpSpPr>
          <p:sp>
            <p:nvSpPr>
              <p:cNvPr id="1343" name="Freeform 316">
                <a:extLst>
                  <a:ext uri="{FF2B5EF4-FFF2-40B4-BE49-F238E27FC236}">
                    <a16:creationId xmlns:a16="http://schemas.microsoft.com/office/drawing/2014/main" id="{A59FEF03-88A7-4AC7-8B1B-0BAB6D0313C6}"/>
                  </a:ext>
                </a:extLst>
              </p:cNvPr>
              <p:cNvSpPr>
                <a:spLocks/>
              </p:cNvSpPr>
              <p:nvPr/>
            </p:nvSpPr>
            <p:spPr bwMode="auto">
              <a:xfrm>
                <a:off x="3258" y="11127"/>
                <a:ext cx="10" cy="48"/>
              </a:xfrm>
              <a:custGeom>
                <a:avLst/>
                <a:gdLst>
                  <a:gd name="T0" fmla="+- 0 3258 3258"/>
                  <a:gd name="T1" fmla="*/ T0 w 10"/>
                  <a:gd name="T2" fmla="+- 0 11175 11127"/>
                  <a:gd name="T3" fmla="*/ 11175 h 48"/>
                  <a:gd name="T4" fmla="+- 0 3268 3258"/>
                  <a:gd name="T5" fmla="*/ T4 w 10"/>
                  <a:gd name="T6" fmla="+- 0 11175 11127"/>
                  <a:gd name="T7" fmla="*/ 11175 h 48"/>
                  <a:gd name="T8" fmla="+- 0 3268 3258"/>
                  <a:gd name="T9" fmla="*/ T8 w 10"/>
                  <a:gd name="T10" fmla="+- 0 11127 11127"/>
                  <a:gd name="T11" fmla="*/ 11127 h 48"/>
                  <a:gd name="T12" fmla="+- 0 3258 3258"/>
                  <a:gd name="T13" fmla="*/ T12 w 10"/>
                  <a:gd name="T14" fmla="+- 0 11127 11127"/>
                  <a:gd name="T15" fmla="*/ 11127 h 48"/>
                  <a:gd name="T16" fmla="+- 0 3258 3258"/>
                  <a:gd name="T17" fmla="*/ T16 w 10"/>
                  <a:gd name="T18" fmla="+- 0 11175 11127"/>
                  <a:gd name="T19" fmla="*/ 11175 h 48"/>
                </a:gdLst>
                <a:ahLst/>
                <a:cxnLst>
                  <a:cxn ang="0">
                    <a:pos x="T1" y="T3"/>
                  </a:cxn>
                  <a:cxn ang="0">
                    <a:pos x="T5" y="T7"/>
                  </a:cxn>
                  <a:cxn ang="0">
                    <a:pos x="T9" y="T11"/>
                  </a:cxn>
                  <a:cxn ang="0">
                    <a:pos x="T13" y="T15"/>
                  </a:cxn>
                  <a:cxn ang="0">
                    <a:pos x="T17" y="T19"/>
                  </a:cxn>
                </a:cxnLst>
                <a:rect l="0" t="0" r="r" b="b"/>
                <a:pathLst>
                  <a:path w="10" h="48">
                    <a:moveTo>
                      <a:pt x="0" y="48"/>
                    </a:moveTo>
                    <a:lnTo>
                      <a:pt x="10" y="48"/>
                    </a:lnTo>
                    <a:lnTo>
                      <a:pt x="10" y="0"/>
                    </a:lnTo>
                    <a:lnTo>
                      <a:pt x="0" y="0"/>
                    </a:lnTo>
                    <a:lnTo>
                      <a:pt x="0"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23" name="Group 317">
              <a:extLst>
                <a:ext uri="{FF2B5EF4-FFF2-40B4-BE49-F238E27FC236}">
                  <a16:creationId xmlns:a16="http://schemas.microsoft.com/office/drawing/2014/main" id="{3385B615-7FC4-480C-BCC0-A787766A1DDA}"/>
                </a:ext>
              </a:extLst>
            </p:cNvPr>
            <p:cNvGrpSpPr>
              <a:grpSpLocks/>
            </p:cNvGrpSpPr>
            <p:nvPr/>
          </p:nvGrpSpPr>
          <p:grpSpPr bwMode="auto">
            <a:xfrm>
              <a:off x="3258" y="11127"/>
              <a:ext cx="15" cy="43"/>
              <a:chOff x="3258" y="11127"/>
              <a:chExt cx="15" cy="43"/>
            </a:xfrm>
          </p:grpSpPr>
          <p:sp>
            <p:nvSpPr>
              <p:cNvPr id="1342" name="Freeform 318">
                <a:extLst>
                  <a:ext uri="{FF2B5EF4-FFF2-40B4-BE49-F238E27FC236}">
                    <a16:creationId xmlns:a16="http://schemas.microsoft.com/office/drawing/2014/main" id="{E94C6ABD-F0DD-4D54-9452-7145ADDD6EFE}"/>
                  </a:ext>
                </a:extLst>
              </p:cNvPr>
              <p:cNvSpPr>
                <a:spLocks/>
              </p:cNvSpPr>
              <p:nvPr/>
            </p:nvSpPr>
            <p:spPr bwMode="auto">
              <a:xfrm>
                <a:off x="3258" y="11127"/>
                <a:ext cx="15" cy="43"/>
              </a:xfrm>
              <a:custGeom>
                <a:avLst/>
                <a:gdLst>
                  <a:gd name="T0" fmla="+- 0 3258 3258"/>
                  <a:gd name="T1" fmla="*/ T0 w 15"/>
                  <a:gd name="T2" fmla="+- 0 11170 11127"/>
                  <a:gd name="T3" fmla="*/ 11170 h 43"/>
                  <a:gd name="T4" fmla="+- 0 3273 3258"/>
                  <a:gd name="T5" fmla="*/ T4 w 15"/>
                  <a:gd name="T6" fmla="+- 0 11170 11127"/>
                  <a:gd name="T7" fmla="*/ 11170 h 43"/>
                  <a:gd name="T8" fmla="+- 0 3273 3258"/>
                  <a:gd name="T9" fmla="*/ T8 w 15"/>
                  <a:gd name="T10" fmla="+- 0 11127 11127"/>
                  <a:gd name="T11" fmla="*/ 11127 h 43"/>
                  <a:gd name="T12" fmla="+- 0 3258 3258"/>
                  <a:gd name="T13" fmla="*/ T12 w 15"/>
                  <a:gd name="T14" fmla="+- 0 11127 11127"/>
                  <a:gd name="T15" fmla="*/ 11127 h 43"/>
                  <a:gd name="T16" fmla="+- 0 3258 3258"/>
                  <a:gd name="T17" fmla="*/ T16 w 15"/>
                  <a:gd name="T18" fmla="+- 0 11170 11127"/>
                  <a:gd name="T19" fmla="*/ 11170 h 43"/>
                </a:gdLst>
                <a:ahLst/>
                <a:cxnLst>
                  <a:cxn ang="0">
                    <a:pos x="T1" y="T3"/>
                  </a:cxn>
                  <a:cxn ang="0">
                    <a:pos x="T5" y="T7"/>
                  </a:cxn>
                  <a:cxn ang="0">
                    <a:pos x="T9" y="T11"/>
                  </a:cxn>
                  <a:cxn ang="0">
                    <a:pos x="T13" y="T15"/>
                  </a:cxn>
                  <a:cxn ang="0">
                    <a:pos x="T17" y="T19"/>
                  </a:cxn>
                </a:cxnLst>
                <a:rect l="0" t="0" r="r" b="b"/>
                <a:pathLst>
                  <a:path w="15" h="43">
                    <a:moveTo>
                      <a:pt x="0" y="43"/>
                    </a:moveTo>
                    <a:lnTo>
                      <a:pt x="15" y="43"/>
                    </a:lnTo>
                    <a:lnTo>
                      <a:pt x="15" y="0"/>
                    </a:lnTo>
                    <a:lnTo>
                      <a:pt x="0" y="0"/>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24" name="Group 319">
              <a:extLst>
                <a:ext uri="{FF2B5EF4-FFF2-40B4-BE49-F238E27FC236}">
                  <a16:creationId xmlns:a16="http://schemas.microsoft.com/office/drawing/2014/main" id="{F8954E64-9A60-41D1-B21F-BBB3C21606FE}"/>
                </a:ext>
              </a:extLst>
            </p:cNvPr>
            <p:cNvGrpSpPr>
              <a:grpSpLocks/>
            </p:cNvGrpSpPr>
            <p:nvPr/>
          </p:nvGrpSpPr>
          <p:grpSpPr bwMode="auto">
            <a:xfrm>
              <a:off x="3263" y="11127"/>
              <a:ext cx="10" cy="43"/>
              <a:chOff x="3263" y="11127"/>
              <a:chExt cx="10" cy="43"/>
            </a:xfrm>
          </p:grpSpPr>
          <p:sp>
            <p:nvSpPr>
              <p:cNvPr id="1341" name="Freeform 320">
                <a:extLst>
                  <a:ext uri="{FF2B5EF4-FFF2-40B4-BE49-F238E27FC236}">
                    <a16:creationId xmlns:a16="http://schemas.microsoft.com/office/drawing/2014/main" id="{9DF1CFDB-4DFC-48D4-9921-3B52E4C25662}"/>
                  </a:ext>
                </a:extLst>
              </p:cNvPr>
              <p:cNvSpPr>
                <a:spLocks/>
              </p:cNvSpPr>
              <p:nvPr/>
            </p:nvSpPr>
            <p:spPr bwMode="auto">
              <a:xfrm>
                <a:off x="3263" y="11127"/>
                <a:ext cx="10" cy="43"/>
              </a:xfrm>
              <a:custGeom>
                <a:avLst/>
                <a:gdLst>
                  <a:gd name="T0" fmla="+- 0 3263 3263"/>
                  <a:gd name="T1" fmla="*/ T0 w 10"/>
                  <a:gd name="T2" fmla="+- 0 11170 11127"/>
                  <a:gd name="T3" fmla="*/ 11170 h 43"/>
                  <a:gd name="T4" fmla="+- 0 3273 3263"/>
                  <a:gd name="T5" fmla="*/ T4 w 10"/>
                  <a:gd name="T6" fmla="+- 0 11170 11127"/>
                  <a:gd name="T7" fmla="*/ 11170 h 43"/>
                  <a:gd name="T8" fmla="+- 0 3273 3263"/>
                  <a:gd name="T9" fmla="*/ T8 w 10"/>
                  <a:gd name="T10" fmla="+- 0 11127 11127"/>
                  <a:gd name="T11" fmla="*/ 11127 h 43"/>
                  <a:gd name="T12" fmla="+- 0 3263 3263"/>
                  <a:gd name="T13" fmla="*/ T12 w 10"/>
                  <a:gd name="T14" fmla="+- 0 11127 11127"/>
                  <a:gd name="T15" fmla="*/ 11127 h 43"/>
                  <a:gd name="T16" fmla="+- 0 3263 3263"/>
                  <a:gd name="T17" fmla="*/ T16 w 10"/>
                  <a:gd name="T18" fmla="+- 0 11170 11127"/>
                  <a:gd name="T19" fmla="*/ 11170 h 43"/>
                </a:gdLst>
                <a:ahLst/>
                <a:cxnLst>
                  <a:cxn ang="0">
                    <a:pos x="T1" y="T3"/>
                  </a:cxn>
                  <a:cxn ang="0">
                    <a:pos x="T5" y="T7"/>
                  </a:cxn>
                  <a:cxn ang="0">
                    <a:pos x="T9" y="T11"/>
                  </a:cxn>
                  <a:cxn ang="0">
                    <a:pos x="T13" y="T15"/>
                  </a:cxn>
                  <a:cxn ang="0">
                    <a:pos x="T17" y="T19"/>
                  </a:cxn>
                </a:cxnLst>
                <a:rect l="0" t="0" r="r" b="b"/>
                <a:pathLst>
                  <a:path w="10" h="43">
                    <a:moveTo>
                      <a:pt x="0" y="43"/>
                    </a:moveTo>
                    <a:lnTo>
                      <a:pt x="10" y="43"/>
                    </a:lnTo>
                    <a:lnTo>
                      <a:pt x="10" y="0"/>
                    </a:lnTo>
                    <a:lnTo>
                      <a:pt x="0" y="0"/>
                    </a:lnTo>
                    <a:lnTo>
                      <a:pt x="0"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25" name="Group 321">
              <a:extLst>
                <a:ext uri="{FF2B5EF4-FFF2-40B4-BE49-F238E27FC236}">
                  <a16:creationId xmlns:a16="http://schemas.microsoft.com/office/drawing/2014/main" id="{D0A174DD-0C2D-4DFF-B278-95A1ED4807D7}"/>
                </a:ext>
              </a:extLst>
            </p:cNvPr>
            <p:cNvGrpSpPr>
              <a:grpSpLocks/>
            </p:cNvGrpSpPr>
            <p:nvPr/>
          </p:nvGrpSpPr>
          <p:grpSpPr bwMode="auto">
            <a:xfrm>
              <a:off x="3273" y="11127"/>
              <a:ext cx="2" cy="39"/>
              <a:chOff x="3273" y="11127"/>
              <a:chExt cx="2" cy="39"/>
            </a:xfrm>
          </p:grpSpPr>
          <p:sp>
            <p:nvSpPr>
              <p:cNvPr id="1340" name="Freeform 322">
                <a:extLst>
                  <a:ext uri="{FF2B5EF4-FFF2-40B4-BE49-F238E27FC236}">
                    <a16:creationId xmlns:a16="http://schemas.microsoft.com/office/drawing/2014/main" id="{EF94036E-2C38-4396-8E42-655522543D1B}"/>
                  </a:ext>
                </a:extLst>
              </p:cNvPr>
              <p:cNvSpPr>
                <a:spLocks/>
              </p:cNvSpPr>
              <p:nvPr/>
            </p:nvSpPr>
            <p:spPr bwMode="auto">
              <a:xfrm>
                <a:off x="3273" y="11127"/>
                <a:ext cx="2" cy="39"/>
              </a:xfrm>
              <a:custGeom>
                <a:avLst/>
                <a:gdLst>
                  <a:gd name="T0" fmla="+- 0 11127 11127"/>
                  <a:gd name="T1" fmla="*/ 11127 h 39"/>
                  <a:gd name="T2" fmla="+- 0 11165 11127"/>
                  <a:gd name="T3" fmla="*/ 11165 h 39"/>
                </a:gdLst>
                <a:ahLst/>
                <a:cxnLst>
                  <a:cxn ang="0">
                    <a:pos x="0" y="T1"/>
                  </a:cxn>
                  <a:cxn ang="0">
                    <a:pos x="0" y="T3"/>
                  </a:cxn>
                </a:cxnLst>
                <a:rect l="0" t="0" r="r" b="b"/>
                <a:pathLst>
                  <a:path h="39">
                    <a:moveTo>
                      <a:pt x="0" y="0"/>
                    </a:moveTo>
                    <a:lnTo>
                      <a:pt x="0" y="38"/>
                    </a:lnTo>
                  </a:path>
                </a:pathLst>
              </a:custGeom>
              <a:noFill/>
              <a:ln w="61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26" name="Group 323">
              <a:extLst>
                <a:ext uri="{FF2B5EF4-FFF2-40B4-BE49-F238E27FC236}">
                  <a16:creationId xmlns:a16="http://schemas.microsoft.com/office/drawing/2014/main" id="{0B672527-AFA8-462E-A721-42CBD1E4A386}"/>
                </a:ext>
              </a:extLst>
            </p:cNvPr>
            <p:cNvGrpSpPr>
              <a:grpSpLocks/>
            </p:cNvGrpSpPr>
            <p:nvPr/>
          </p:nvGrpSpPr>
          <p:grpSpPr bwMode="auto">
            <a:xfrm>
              <a:off x="3275" y="11132"/>
              <a:ext cx="2" cy="29"/>
              <a:chOff x="3275" y="11132"/>
              <a:chExt cx="2" cy="29"/>
            </a:xfrm>
          </p:grpSpPr>
          <p:sp>
            <p:nvSpPr>
              <p:cNvPr id="1339" name="Freeform 324">
                <a:extLst>
                  <a:ext uri="{FF2B5EF4-FFF2-40B4-BE49-F238E27FC236}">
                    <a16:creationId xmlns:a16="http://schemas.microsoft.com/office/drawing/2014/main" id="{AE6941AB-5EEE-4FD9-9D09-70D0D20A492B}"/>
                  </a:ext>
                </a:extLst>
              </p:cNvPr>
              <p:cNvSpPr>
                <a:spLocks/>
              </p:cNvSpPr>
              <p:nvPr/>
            </p:nvSpPr>
            <p:spPr bwMode="auto">
              <a:xfrm>
                <a:off x="3275" y="11132"/>
                <a:ext cx="2" cy="29"/>
              </a:xfrm>
              <a:custGeom>
                <a:avLst/>
                <a:gdLst>
                  <a:gd name="T0" fmla="+- 0 11132 11132"/>
                  <a:gd name="T1" fmla="*/ 11132 h 29"/>
                  <a:gd name="T2" fmla="+- 0 11161 11132"/>
                  <a:gd name="T3" fmla="*/ 11161 h 29"/>
                </a:gdLst>
                <a:ahLst/>
                <a:cxnLst>
                  <a:cxn ang="0">
                    <a:pos x="0" y="T1"/>
                  </a:cxn>
                  <a:cxn ang="0">
                    <a:pos x="0" y="T3"/>
                  </a:cxn>
                </a:cxnLst>
                <a:rect l="0" t="0" r="r" b="b"/>
                <a:pathLst>
                  <a:path h="29">
                    <a:moveTo>
                      <a:pt x="0" y="0"/>
                    </a:moveTo>
                    <a:lnTo>
                      <a:pt x="0" y="29"/>
                    </a:lnTo>
                  </a:path>
                </a:pathLst>
              </a:custGeom>
              <a:noFill/>
              <a:ln w="306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27" name="Group 325">
              <a:extLst>
                <a:ext uri="{FF2B5EF4-FFF2-40B4-BE49-F238E27FC236}">
                  <a16:creationId xmlns:a16="http://schemas.microsoft.com/office/drawing/2014/main" id="{1E3D69C3-738B-4341-8758-9D27B686F3F2}"/>
                </a:ext>
              </a:extLst>
            </p:cNvPr>
            <p:cNvGrpSpPr>
              <a:grpSpLocks/>
            </p:cNvGrpSpPr>
            <p:nvPr/>
          </p:nvGrpSpPr>
          <p:grpSpPr bwMode="auto">
            <a:xfrm>
              <a:off x="3278" y="11132"/>
              <a:ext cx="2" cy="29"/>
              <a:chOff x="3278" y="11132"/>
              <a:chExt cx="2" cy="29"/>
            </a:xfrm>
          </p:grpSpPr>
          <p:sp>
            <p:nvSpPr>
              <p:cNvPr id="1338" name="Freeform 326">
                <a:extLst>
                  <a:ext uri="{FF2B5EF4-FFF2-40B4-BE49-F238E27FC236}">
                    <a16:creationId xmlns:a16="http://schemas.microsoft.com/office/drawing/2014/main" id="{B5725D2C-8BE6-449E-BB77-D4684304840C}"/>
                  </a:ext>
                </a:extLst>
              </p:cNvPr>
              <p:cNvSpPr>
                <a:spLocks/>
              </p:cNvSpPr>
              <p:nvPr/>
            </p:nvSpPr>
            <p:spPr bwMode="auto">
              <a:xfrm>
                <a:off x="3278" y="11132"/>
                <a:ext cx="2" cy="29"/>
              </a:xfrm>
              <a:custGeom>
                <a:avLst/>
                <a:gdLst>
                  <a:gd name="T0" fmla="+- 0 11132 11132"/>
                  <a:gd name="T1" fmla="*/ 11132 h 29"/>
                  <a:gd name="T2" fmla="+- 0 11161 11132"/>
                  <a:gd name="T3" fmla="*/ 11161 h 29"/>
                </a:gdLst>
                <a:ahLst/>
                <a:cxnLst>
                  <a:cxn ang="0">
                    <a:pos x="0" y="T1"/>
                  </a:cxn>
                  <a:cxn ang="0">
                    <a:pos x="0" y="T3"/>
                  </a:cxn>
                </a:cxnLst>
                <a:rect l="0" t="0" r="r" b="b"/>
                <a:pathLst>
                  <a:path h="29">
                    <a:moveTo>
                      <a:pt x="0" y="0"/>
                    </a:moveTo>
                    <a:lnTo>
                      <a:pt x="0" y="29"/>
                    </a:lnTo>
                  </a:path>
                </a:pathLst>
              </a:custGeom>
              <a:noFill/>
              <a:ln w="61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28" name="Group 327">
              <a:extLst>
                <a:ext uri="{FF2B5EF4-FFF2-40B4-BE49-F238E27FC236}">
                  <a16:creationId xmlns:a16="http://schemas.microsoft.com/office/drawing/2014/main" id="{4A3ACAB5-4EED-4458-BBA2-ED7ECB2BAE3B}"/>
                </a:ext>
              </a:extLst>
            </p:cNvPr>
            <p:cNvGrpSpPr>
              <a:grpSpLocks/>
            </p:cNvGrpSpPr>
            <p:nvPr/>
          </p:nvGrpSpPr>
          <p:grpSpPr bwMode="auto">
            <a:xfrm>
              <a:off x="3280" y="11132"/>
              <a:ext cx="2" cy="24"/>
              <a:chOff x="3280" y="11132"/>
              <a:chExt cx="2" cy="24"/>
            </a:xfrm>
          </p:grpSpPr>
          <p:sp>
            <p:nvSpPr>
              <p:cNvPr id="1337" name="Freeform 328">
                <a:extLst>
                  <a:ext uri="{FF2B5EF4-FFF2-40B4-BE49-F238E27FC236}">
                    <a16:creationId xmlns:a16="http://schemas.microsoft.com/office/drawing/2014/main" id="{2888FED2-B3D1-40CF-BF5E-DD8689C627F0}"/>
                  </a:ext>
                </a:extLst>
              </p:cNvPr>
              <p:cNvSpPr>
                <a:spLocks/>
              </p:cNvSpPr>
              <p:nvPr/>
            </p:nvSpPr>
            <p:spPr bwMode="auto">
              <a:xfrm>
                <a:off x="3280" y="11132"/>
                <a:ext cx="2" cy="24"/>
              </a:xfrm>
              <a:custGeom>
                <a:avLst/>
                <a:gdLst>
                  <a:gd name="T0" fmla="+- 0 11132 11132"/>
                  <a:gd name="T1" fmla="*/ 11132 h 24"/>
                  <a:gd name="T2" fmla="+- 0 11156 11132"/>
                  <a:gd name="T3" fmla="*/ 11156 h 24"/>
                </a:gdLst>
                <a:ahLst/>
                <a:cxnLst>
                  <a:cxn ang="0">
                    <a:pos x="0" y="T1"/>
                  </a:cxn>
                  <a:cxn ang="0">
                    <a:pos x="0" y="T3"/>
                  </a:cxn>
                </a:cxnLst>
                <a:rect l="0" t="0" r="r" b="b"/>
                <a:pathLst>
                  <a:path h="24">
                    <a:moveTo>
                      <a:pt x="0" y="0"/>
                    </a:moveTo>
                    <a:lnTo>
                      <a:pt x="0" y="24"/>
                    </a:lnTo>
                  </a:path>
                </a:pathLst>
              </a:custGeom>
              <a:noFill/>
              <a:ln w="30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29" name="Group 329">
              <a:extLst>
                <a:ext uri="{FF2B5EF4-FFF2-40B4-BE49-F238E27FC236}">
                  <a16:creationId xmlns:a16="http://schemas.microsoft.com/office/drawing/2014/main" id="{FFE308FC-E99B-4C8F-B437-EBC74C74EBEC}"/>
                </a:ext>
              </a:extLst>
            </p:cNvPr>
            <p:cNvGrpSpPr>
              <a:grpSpLocks/>
            </p:cNvGrpSpPr>
            <p:nvPr/>
          </p:nvGrpSpPr>
          <p:grpSpPr bwMode="auto">
            <a:xfrm>
              <a:off x="3278" y="11132"/>
              <a:ext cx="10" cy="19"/>
              <a:chOff x="3278" y="11132"/>
              <a:chExt cx="10" cy="19"/>
            </a:xfrm>
          </p:grpSpPr>
          <p:sp>
            <p:nvSpPr>
              <p:cNvPr id="1336" name="Freeform 330">
                <a:extLst>
                  <a:ext uri="{FF2B5EF4-FFF2-40B4-BE49-F238E27FC236}">
                    <a16:creationId xmlns:a16="http://schemas.microsoft.com/office/drawing/2014/main" id="{4D8EE94D-E43A-4BEA-A475-B63EFC5389F0}"/>
                  </a:ext>
                </a:extLst>
              </p:cNvPr>
              <p:cNvSpPr>
                <a:spLocks/>
              </p:cNvSpPr>
              <p:nvPr/>
            </p:nvSpPr>
            <p:spPr bwMode="auto">
              <a:xfrm>
                <a:off x="3278" y="11132"/>
                <a:ext cx="10" cy="19"/>
              </a:xfrm>
              <a:custGeom>
                <a:avLst/>
                <a:gdLst>
                  <a:gd name="T0" fmla="+- 0 3278 3278"/>
                  <a:gd name="T1" fmla="*/ T0 w 10"/>
                  <a:gd name="T2" fmla="+- 0 11151 11132"/>
                  <a:gd name="T3" fmla="*/ 11151 h 19"/>
                  <a:gd name="T4" fmla="+- 0 3287 3278"/>
                  <a:gd name="T5" fmla="*/ T4 w 10"/>
                  <a:gd name="T6" fmla="+- 0 11132 11132"/>
                  <a:gd name="T7" fmla="*/ 11132 h 19"/>
                </a:gdLst>
                <a:ahLst/>
                <a:cxnLst>
                  <a:cxn ang="0">
                    <a:pos x="T1" y="T3"/>
                  </a:cxn>
                  <a:cxn ang="0">
                    <a:pos x="T5" y="T7"/>
                  </a:cxn>
                </a:cxnLst>
                <a:rect l="0" t="0" r="r" b="b"/>
                <a:pathLst>
                  <a:path w="10" h="19">
                    <a:moveTo>
                      <a:pt x="0" y="19"/>
                    </a:moveTo>
                    <a:lnTo>
                      <a:pt x="9"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0" name="Group 331">
              <a:extLst>
                <a:ext uri="{FF2B5EF4-FFF2-40B4-BE49-F238E27FC236}">
                  <a16:creationId xmlns:a16="http://schemas.microsoft.com/office/drawing/2014/main" id="{2C90133D-0945-4FAD-B365-DB4FE4809FAD}"/>
                </a:ext>
              </a:extLst>
            </p:cNvPr>
            <p:cNvGrpSpPr>
              <a:grpSpLocks/>
            </p:cNvGrpSpPr>
            <p:nvPr/>
          </p:nvGrpSpPr>
          <p:grpSpPr bwMode="auto">
            <a:xfrm>
              <a:off x="3285" y="11132"/>
              <a:ext cx="2" cy="19"/>
              <a:chOff x="3285" y="11132"/>
              <a:chExt cx="2" cy="19"/>
            </a:xfrm>
          </p:grpSpPr>
          <p:sp>
            <p:nvSpPr>
              <p:cNvPr id="1335" name="Freeform 332">
                <a:extLst>
                  <a:ext uri="{FF2B5EF4-FFF2-40B4-BE49-F238E27FC236}">
                    <a16:creationId xmlns:a16="http://schemas.microsoft.com/office/drawing/2014/main" id="{C20F43FB-FC2E-4B36-BB3B-2762E5CA76EB}"/>
                  </a:ext>
                </a:extLst>
              </p:cNvPr>
              <p:cNvSpPr>
                <a:spLocks/>
              </p:cNvSpPr>
              <p:nvPr/>
            </p:nvSpPr>
            <p:spPr bwMode="auto">
              <a:xfrm>
                <a:off x="3285" y="11132"/>
                <a:ext cx="2" cy="19"/>
              </a:xfrm>
              <a:custGeom>
                <a:avLst/>
                <a:gdLst>
                  <a:gd name="T0" fmla="+- 0 11132 11132"/>
                  <a:gd name="T1" fmla="*/ 11132 h 19"/>
                  <a:gd name="T2" fmla="+- 0 11151 11132"/>
                  <a:gd name="T3" fmla="*/ 11151 h 19"/>
                </a:gdLst>
                <a:ahLst/>
                <a:cxnLst>
                  <a:cxn ang="0">
                    <a:pos x="0" y="T1"/>
                  </a:cxn>
                  <a:cxn ang="0">
                    <a:pos x="0" y="T3"/>
                  </a:cxn>
                </a:cxnLst>
                <a:rect l="0" t="0" r="r" b="b"/>
                <a:pathLst>
                  <a:path h="19">
                    <a:moveTo>
                      <a:pt x="0" y="0"/>
                    </a:moveTo>
                    <a:lnTo>
                      <a:pt x="0" y="19"/>
                    </a:lnTo>
                  </a:path>
                </a:pathLst>
              </a:custGeom>
              <a:noFill/>
              <a:ln w="30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1" name="Group 333">
              <a:extLst>
                <a:ext uri="{FF2B5EF4-FFF2-40B4-BE49-F238E27FC236}">
                  <a16:creationId xmlns:a16="http://schemas.microsoft.com/office/drawing/2014/main" id="{9858D8D1-1ED1-49E8-A45A-09A7DFFC73B3}"/>
                </a:ext>
              </a:extLst>
            </p:cNvPr>
            <p:cNvGrpSpPr>
              <a:grpSpLocks/>
            </p:cNvGrpSpPr>
            <p:nvPr/>
          </p:nvGrpSpPr>
          <p:grpSpPr bwMode="auto">
            <a:xfrm>
              <a:off x="3287" y="11137"/>
              <a:ext cx="2" cy="14"/>
              <a:chOff x="3287" y="11137"/>
              <a:chExt cx="2" cy="14"/>
            </a:xfrm>
          </p:grpSpPr>
          <p:sp>
            <p:nvSpPr>
              <p:cNvPr id="1334" name="Freeform 334">
                <a:extLst>
                  <a:ext uri="{FF2B5EF4-FFF2-40B4-BE49-F238E27FC236}">
                    <a16:creationId xmlns:a16="http://schemas.microsoft.com/office/drawing/2014/main" id="{0770B61C-55B2-4DFC-883D-D2ABDA1BB8D2}"/>
                  </a:ext>
                </a:extLst>
              </p:cNvPr>
              <p:cNvSpPr>
                <a:spLocks/>
              </p:cNvSpPr>
              <p:nvPr/>
            </p:nvSpPr>
            <p:spPr bwMode="auto">
              <a:xfrm>
                <a:off x="3287" y="11137"/>
                <a:ext cx="2" cy="14"/>
              </a:xfrm>
              <a:custGeom>
                <a:avLst/>
                <a:gdLst>
                  <a:gd name="T0" fmla="+- 0 11151 11137"/>
                  <a:gd name="T1" fmla="*/ 11151 h 14"/>
                  <a:gd name="T2" fmla="+- 0 11137 11137"/>
                  <a:gd name="T3" fmla="*/ 11137 h 14"/>
                </a:gdLst>
                <a:ahLst/>
                <a:cxnLst>
                  <a:cxn ang="0">
                    <a:pos x="0" y="T1"/>
                  </a:cxn>
                  <a:cxn ang="0">
                    <a:pos x="0" y="T3"/>
                  </a:cxn>
                </a:cxnLst>
                <a:rect l="0" t="0" r="r" b="b"/>
                <a:pathLst>
                  <a:path h="14">
                    <a:moveTo>
                      <a:pt x="0" y="14"/>
                    </a:move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2" name="Group 335">
              <a:extLst>
                <a:ext uri="{FF2B5EF4-FFF2-40B4-BE49-F238E27FC236}">
                  <a16:creationId xmlns:a16="http://schemas.microsoft.com/office/drawing/2014/main" id="{291CC940-C966-4BB9-AECE-63854A583AE8}"/>
                </a:ext>
              </a:extLst>
            </p:cNvPr>
            <p:cNvGrpSpPr>
              <a:grpSpLocks/>
            </p:cNvGrpSpPr>
            <p:nvPr/>
          </p:nvGrpSpPr>
          <p:grpSpPr bwMode="auto">
            <a:xfrm>
              <a:off x="3290" y="11137"/>
              <a:ext cx="2" cy="10"/>
              <a:chOff x="3290" y="11137"/>
              <a:chExt cx="2" cy="10"/>
            </a:xfrm>
          </p:grpSpPr>
          <p:sp>
            <p:nvSpPr>
              <p:cNvPr id="1333" name="Freeform 336">
                <a:extLst>
                  <a:ext uri="{FF2B5EF4-FFF2-40B4-BE49-F238E27FC236}">
                    <a16:creationId xmlns:a16="http://schemas.microsoft.com/office/drawing/2014/main" id="{C2971B40-D6D9-4E35-99FE-1F094B5F6CFF}"/>
                  </a:ext>
                </a:extLst>
              </p:cNvPr>
              <p:cNvSpPr>
                <a:spLocks/>
              </p:cNvSpPr>
              <p:nvPr/>
            </p:nvSpPr>
            <p:spPr bwMode="auto">
              <a:xfrm>
                <a:off x="3290" y="11137"/>
                <a:ext cx="2" cy="10"/>
              </a:xfrm>
              <a:custGeom>
                <a:avLst/>
                <a:gdLst>
                  <a:gd name="T0" fmla="+- 0 11137 11137"/>
                  <a:gd name="T1" fmla="*/ 11137 h 10"/>
                  <a:gd name="T2" fmla="+- 0 11146 11137"/>
                  <a:gd name="T3" fmla="*/ 11146 h 10"/>
                </a:gdLst>
                <a:ahLst/>
                <a:cxnLst>
                  <a:cxn ang="0">
                    <a:pos x="0" y="T1"/>
                  </a:cxn>
                  <a:cxn ang="0">
                    <a:pos x="0" y="T3"/>
                  </a:cxn>
                </a:cxnLst>
                <a:rect l="0" t="0" r="r" b="b"/>
                <a:pathLst>
                  <a:path h="10">
                    <a:moveTo>
                      <a:pt x="0" y="0"/>
                    </a:moveTo>
                    <a:lnTo>
                      <a:pt x="0" y="9"/>
                    </a:lnTo>
                  </a:path>
                </a:pathLst>
              </a:custGeom>
              <a:noFill/>
              <a:ln w="307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3" name="Group 337">
              <a:extLst>
                <a:ext uri="{FF2B5EF4-FFF2-40B4-BE49-F238E27FC236}">
                  <a16:creationId xmlns:a16="http://schemas.microsoft.com/office/drawing/2014/main" id="{8269FE5A-0096-487D-A55E-E4DD6B7F8A55}"/>
                </a:ext>
              </a:extLst>
            </p:cNvPr>
            <p:cNvGrpSpPr>
              <a:grpSpLocks/>
            </p:cNvGrpSpPr>
            <p:nvPr/>
          </p:nvGrpSpPr>
          <p:grpSpPr bwMode="auto">
            <a:xfrm>
              <a:off x="3292" y="11137"/>
              <a:ext cx="2" cy="10"/>
              <a:chOff x="3292" y="11137"/>
              <a:chExt cx="2" cy="10"/>
            </a:xfrm>
          </p:grpSpPr>
          <p:sp>
            <p:nvSpPr>
              <p:cNvPr id="1332" name="Freeform 338">
                <a:extLst>
                  <a:ext uri="{FF2B5EF4-FFF2-40B4-BE49-F238E27FC236}">
                    <a16:creationId xmlns:a16="http://schemas.microsoft.com/office/drawing/2014/main" id="{A8C1EE85-0034-48C9-BEA7-D67831516123}"/>
                  </a:ext>
                </a:extLst>
              </p:cNvPr>
              <p:cNvSpPr>
                <a:spLocks/>
              </p:cNvSpPr>
              <p:nvPr/>
            </p:nvSpPr>
            <p:spPr bwMode="auto">
              <a:xfrm>
                <a:off x="3292" y="11137"/>
                <a:ext cx="2" cy="10"/>
              </a:xfrm>
              <a:custGeom>
                <a:avLst/>
                <a:gdLst>
                  <a:gd name="T0" fmla="+- 0 11146 11137"/>
                  <a:gd name="T1" fmla="*/ 11146 h 10"/>
                  <a:gd name="T2" fmla="+- 0 11137 11137"/>
                  <a:gd name="T3" fmla="*/ 11137 h 10"/>
                </a:gdLst>
                <a:ahLst/>
                <a:cxnLst>
                  <a:cxn ang="0">
                    <a:pos x="0" y="T1"/>
                  </a:cxn>
                  <a:cxn ang="0">
                    <a:pos x="0" y="T3"/>
                  </a:cxn>
                </a:cxnLst>
                <a:rect l="0" t="0" r="r" b="b"/>
                <a:pathLst>
                  <a:path h="10">
                    <a:moveTo>
                      <a:pt x="0" y="9"/>
                    </a:move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4" name="Group 339">
              <a:extLst>
                <a:ext uri="{FF2B5EF4-FFF2-40B4-BE49-F238E27FC236}">
                  <a16:creationId xmlns:a16="http://schemas.microsoft.com/office/drawing/2014/main" id="{D9824DBE-EE2D-4E26-8333-AFF6D8A4C431}"/>
                </a:ext>
              </a:extLst>
            </p:cNvPr>
            <p:cNvGrpSpPr>
              <a:grpSpLocks/>
            </p:cNvGrpSpPr>
            <p:nvPr/>
          </p:nvGrpSpPr>
          <p:grpSpPr bwMode="auto">
            <a:xfrm>
              <a:off x="3532" y="11132"/>
              <a:ext cx="587" cy="587"/>
              <a:chOff x="3532" y="11132"/>
              <a:chExt cx="587" cy="587"/>
            </a:xfrm>
          </p:grpSpPr>
          <p:sp>
            <p:nvSpPr>
              <p:cNvPr id="1331" name="Freeform 340">
                <a:extLst>
                  <a:ext uri="{FF2B5EF4-FFF2-40B4-BE49-F238E27FC236}">
                    <a16:creationId xmlns:a16="http://schemas.microsoft.com/office/drawing/2014/main" id="{292AA4C4-55EF-4010-8C8D-6FFC507A4E3E}"/>
                  </a:ext>
                </a:extLst>
              </p:cNvPr>
              <p:cNvSpPr>
                <a:spLocks/>
              </p:cNvSpPr>
              <p:nvPr/>
            </p:nvSpPr>
            <p:spPr bwMode="auto">
              <a:xfrm>
                <a:off x="3532" y="11132"/>
                <a:ext cx="587" cy="587"/>
              </a:xfrm>
              <a:custGeom>
                <a:avLst/>
                <a:gdLst>
                  <a:gd name="T0" fmla="+- 0 3532 3532"/>
                  <a:gd name="T1" fmla="*/ T0 w 587"/>
                  <a:gd name="T2" fmla="+- 0 11425 11132"/>
                  <a:gd name="T3" fmla="*/ 11425 h 587"/>
                  <a:gd name="T4" fmla="+- 0 3540 3532"/>
                  <a:gd name="T5" fmla="*/ T4 w 587"/>
                  <a:gd name="T6" fmla="+- 0 11496 11132"/>
                  <a:gd name="T7" fmla="*/ 11496 h 587"/>
                  <a:gd name="T8" fmla="+- 0 3564 3532"/>
                  <a:gd name="T9" fmla="*/ T8 w 587"/>
                  <a:gd name="T10" fmla="+- 0 11560 11132"/>
                  <a:gd name="T11" fmla="*/ 11560 h 587"/>
                  <a:gd name="T12" fmla="+- 0 3602 3532"/>
                  <a:gd name="T13" fmla="*/ T12 w 587"/>
                  <a:gd name="T14" fmla="+- 0 11616 11132"/>
                  <a:gd name="T15" fmla="*/ 11616 h 587"/>
                  <a:gd name="T16" fmla="+- 0 3652 3532"/>
                  <a:gd name="T17" fmla="*/ T16 w 587"/>
                  <a:gd name="T18" fmla="+- 0 11662 11132"/>
                  <a:gd name="T19" fmla="*/ 11662 h 587"/>
                  <a:gd name="T20" fmla="+- 0 3711 3532"/>
                  <a:gd name="T21" fmla="*/ T20 w 587"/>
                  <a:gd name="T22" fmla="+- 0 11696 11132"/>
                  <a:gd name="T23" fmla="*/ 11696 h 587"/>
                  <a:gd name="T24" fmla="+- 0 3777 3532"/>
                  <a:gd name="T25" fmla="*/ T24 w 587"/>
                  <a:gd name="T26" fmla="+- 0 11715 11132"/>
                  <a:gd name="T27" fmla="*/ 11715 h 587"/>
                  <a:gd name="T28" fmla="+- 0 3825 3532"/>
                  <a:gd name="T29" fmla="*/ T28 w 587"/>
                  <a:gd name="T30" fmla="+- 0 11719 11132"/>
                  <a:gd name="T31" fmla="*/ 11719 h 587"/>
                  <a:gd name="T32" fmla="+- 0 3849 3532"/>
                  <a:gd name="T33" fmla="*/ T32 w 587"/>
                  <a:gd name="T34" fmla="+- 0 11718 11132"/>
                  <a:gd name="T35" fmla="*/ 11718 h 587"/>
                  <a:gd name="T36" fmla="+- 0 3918 3532"/>
                  <a:gd name="T37" fmla="*/ T36 w 587"/>
                  <a:gd name="T38" fmla="+- 0 11704 11132"/>
                  <a:gd name="T39" fmla="*/ 11704 h 587"/>
                  <a:gd name="T40" fmla="+- 0 3979 3532"/>
                  <a:gd name="T41" fmla="*/ T40 w 587"/>
                  <a:gd name="T42" fmla="+- 0 11675 11132"/>
                  <a:gd name="T43" fmla="*/ 11675 h 587"/>
                  <a:gd name="T44" fmla="+- 0 4032 3532"/>
                  <a:gd name="T45" fmla="*/ T44 w 587"/>
                  <a:gd name="T46" fmla="+- 0 11633 11132"/>
                  <a:gd name="T47" fmla="*/ 11633 h 587"/>
                  <a:gd name="T48" fmla="+- 0 4074 3532"/>
                  <a:gd name="T49" fmla="*/ T48 w 587"/>
                  <a:gd name="T50" fmla="+- 0 11580 11132"/>
                  <a:gd name="T51" fmla="*/ 11580 h 587"/>
                  <a:gd name="T52" fmla="+- 0 4103 3532"/>
                  <a:gd name="T53" fmla="*/ T52 w 587"/>
                  <a:gd name="T54" fmla="+- 0 11518 11132"/>
                  <a:gd name="T55" fmla="*/ 11518 h 587"/>
                  <a:gd name="T56" fmla="+- 0 4117 3532"/>
                  <a:gd name="T57" fmla="*/ T56 w 587"/>
                  <a:gd name="T58" fmla="+- 0 11449 11132"/>
                  <a:gd name="T59" fmla="*/ 11449 h 587"/>
                  <a:gd name="T60" fmla="+- 0 4118 3532"/>
                  <a:gd name="T61" fmla="*/ T60 w 587"/>
                  <a:gd name="T62" fmla="+- 0 11425 11132"/>
                  <a:gd name="T63" fmla="*/ 11425 h 587"/>
                  <a:gd name="T64" fmla="+- 0 4117 3532"/>
                  <a:gd name="T65" fmla="*/ T64 w 587"/>
                  <a:gd name="T66" fmla="+- 0 11401 11132"/>
                  <a:gd name="T67" fmla="*/ 11401 h 587"/>
                  <a:gd name="T68" fmla="+- 0 4103 3532"/>
                  <a:gd name="T69" fmla="*/ T68 w 587"/>
                  <a:gd name="T70" fmla="+- 0 11332 11132"/>
                  <a:gd name="T71" fmla="*/ 11332 h 587"/>
                  <a:gd name="T72" fmla="+- 0 4074 3532"/>
                  <a:gd name="T73" fmla="*/ T72 w 587"/>
                  <a:gd name="T74" fmla="+- 0 11271 11132"/>
                  <a:gd name="T75" fmla="*/ 11271 h 587"/>
                  <a:gd name="T76" fmla="+- 0 4032 3532"/>
                  <a:gd name="T77" fmla="*/ T76 w 587"/>
                  <a:gd name="T78" fmla="+- 0 11218 11132"/>
                  <a:gd name="T79" fmla="*/ 11218 h 587"/>
                  <a:gd name="T80" fmla="+- 0 3979 3532"/>
                  <a:gd name="T81" fmla="*/ T80 w 587"/>
                  <a:gd name="T82" fmla="+- 0 11176 11132"/>
                  <a:gd name="T83" fmla="*/ 11176 h 587"/>
                  <a:gd name="T84" fmla="+- 0 3918 3532"/>
                  <a:gd name="T85" fmla="*/ T84 w 587"/>
                  <a:gd name="T86" fmla="+- 0 11147 11132"/>
                  <a:gd name="T87" fmla="*/ 11147 h 587"/>
                  <a:gd name="T88" fmla="+- 0 3849 3532"/>
                  <a:gd name="T89" fmla="*/ T88 w 587"/>
                  <a:gd name="T90" fmla="+- 0 11133 11132"/>
                  <a:gd name="T91" fmla="*/ 11133 h 587"/>
                  <a:gd name="T92" fmla="+- 0 3825 3532"/>
                  <a:gd name="T93" fmla="*/ T92 w 587"/>
                  <a:gd name="T94" fmla="+- 0 11132 11132"/>
                  <a:gd name="T95" fmla="*/ 11132 h 587"/>
                  <a:gd name="T96" fmla="+- 0 3801 3532"/>
                  <a:gd name="T97" fmla="*/ T96 w 587"/>
                  <a:gd name="T98" fmla="+- 0 11133 11132"/>
                  <a:gd name="T99" fmla="*/ 11133 h 587"/>
                  <a:gd name="T100" fmla="+- 0 3732 3532"/>
                  <a:gd name="T101" fmla="*/ T100 w 587"/>
                  <a:gd name="T102" fmla="+- 0 11147 11132"/>
                  <a:gd name="T103" fmla="*/ 11147 h 587"/>
                  <a:gd name="T104" fmla="+- 0 3671 3532"/>
                  <a:gd name="T105" fmla="*/ T104 w 587"/>
                  <a:gd name="T106" fmla="+- 0 11176 11132"/>
                  <a:gd name="T107" fmla="*/ 11176 h 587"/>
                  <a:gd name="T108" fmla="+- 0 3618 3532"/>
                  <a:gd name="T109" fmla="*/ T108 w 587"/>
                  <a:gd name="T110" fmla="+- 0 11218 11132"/>
                  <a:gd name="T111" fmla="*/ 11218 h 587"/>
                  <a:gd name="T112" fmla="+- 0 3576 3532"/>
                  <a:gd name="T113" fmla="*/ T112 w 587"/>
                  <a:gd name="T114" fmla="+- 0 11271 11132"/>
                  <a:gd name="T115" fmla="*/ 11271 h 587"/>
                  <a:gd name="T116" fmla="+- 0 3547 3532"/>
                  <a:gd name="T117" fmla="*/ T116 w 587"/>
                  <a:gd name="T118" fmla="+- 0 11332 11132"/>
                  <a:gd name="T119" fmla="*/ 11332 h 587"/>
                  <a:gd name="T120" fmla="+- 0 3533 3532"/>
                  <a:gd name="T121" fmla="*/ T120 w 587"/>
                  <a:gd name="T122" fmla="+- 0 11401 11132"/>
                  <a:gd name="T123" fmla="*/ 11401 h 587"/>
                  <a:gd name="T124" fmla="+- 0 3532 3532"/>
                  <a:gd name="T125" fmla="*/ T124 w 587"/>
                  <a:gd name="T126" fmla="+- 0 11425 11132"/>
                  <a:gd name="T127" fmla="*/ 11425 h 58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587" h="587">
                    <a:moveTo>
                      <a:pt x="0" y="293"/>
                    </a:moveTo>
                    <a:lnTo>
                      <a:pt x="8" y="364"/>
                    </a:lnTo>
                    <a:lnTo>
                      <a:pt x="32" y="428"/>
                    </a:lnTo>
                    <a:lnTo>
                      <a:pt x="70" y="484"/>
                    </a:lnTo>
                    <a:lnTo>
                      <a:pt x="120" y="530"/>
                    </a:lnTo>
                    <a:lnTo>
                      <a:pt x="179" y="564"/>
                    </a:lnTo>
                    <a:lnTo>
                      <a:pt x="245" y="583"/>
                    </a:lnTo>
                    <a:lnTo>
                      <a:pt x="293" y="587"/>
                    </a:lnTo>
                    <a:lnTo>
                      <a:pt x="317" y="586"/>
                    </a:lnTo>
                    <a:lnTo>
                      <a:pt x="386" y="572"/>
                    </a:lnTo>
                    <a:lnTo>
                      <a:pt x="447" y="543"/>
                    </a:lnTo>
                    <a:lnTo>
                      <a:pt x="500" y="501"/>
                    </a:lnTo>
                    <a:lnTo>
                      <a:pt x="542" y="448"/>
                    </a:lnTo>
                    <a:lnTo>
                      <a:pt x="571" y="386"/>
                    </a:lnTo>
                    <a:lnTo>
                      <a:pt x="585" y="317"/>
                    </a:lnTo>
                    <a:lnTo>
                      <a:pt x="586" y="293"/>
                    </a:lnTo>
                    <a:lnTo>
                      <a:pt x="585" y="269"/>
                    </a:lnTo>
                    <a:lnTo>
                      <a:pt x="571" y="200"/>
                    </a:lnTo>
                    <a:lnTo>
                      <a:pt x="542" y="139"/>
                    </a:lnTo>
                    <a:lnTo>
                      <a:pt x="500" y="86"/>
                    </a:lnTo>
                    <a:lnTo>
                      <a:pt x="447" y="44"/>
                    </a:lnTo>
                    <a:lnTo>
                      <a:pt x="386" y="15"/>
                    </a:lnTo>
                    <a:lnTo>
                      <a:pt x="317" y="1"/>
                    </a:lnTo>
                    <a:lnTo>
                      <a:pt x="293" y="0"/>
                    </a:lnTo>
                    <a:lnTo>
                      <a:pt x="269" y="1"/>
                    </a:lnTo>
                    <a:lnTo>
                      <a:pt x="200" y="15"/>
                    </a:lnTo>
                    <a:lnTo>
                      <a:pt x="139" y="44"/>
                    </a:lnTo>
                    <a:lnTo>
                      <a:pt x="86" y="86"/>
                    </a:lnTo>
                    <a:lnTo>
                      <a:pt x="44" y="139"/>
                    </a:lnTo>
                    <a:lnTo>
                      <a:pt x="15" y="200"/>
                    </a:lnTo>
                    <a:lnTo>
                      <a:pt x="1" y="269"/>
                    </a:lnTo>
                    <a:lnTo>
                      <a:pt x="0" y="293"/>
                    </a:lnTo>
                    <a:close/>
                  </a:path>
                </a:pathLst>
              </a:custGeom>
              <a:noFill/>
              <a:ln w="400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5" name="Group 341">
              <a:extLst>
                <a:ext uri="{FF2B5EF4-FFF2-40B4-BE49-F238E27FC236}">
                  <a16:creationId xmlns:a16="http://schemas.microsoft.com/office/drawing/2014/main" id="{9F0629F1-7779-4B76-ABAD-53A0C5EBE1D5}"/>
                </a:ext>
              </a:extLst>
            </p:cNvPr>
            <p:cNvGrpSpPr>
              <a:grpSpLocks/>
            </p:cNvGrpSpPr>
            <p:nvPr/>
          </p:nvGrpSpPr>
          <p:grpSpPr bwMode="auto">
            <a:xfrm>
              <a:off x="3297" y="11141"/>
              <a:ext cx="2" cy="2"/>
              <a:chOff x="3297" y="11141"/>
              <a:chExt cx="2" cy="2"/>
            </a:xfrm>
          </p:grpSpPr>
          <p:sp>
            <p:nvSpPr>
              <p:cNvPr id="1330" name="Freeform 342">
                <a:extLst>
                  <a:ext uri="{FF2B5EF4-FFF2-40B4-BE49-F238E27FC236}">
                    <a16:creationId xmlns:a16="http://schemas.microsoft.com/office/drawing/2014/main" id="{1E5D1BB9-5BCC-4C7F-9949-2E9FF428E4DD}"/>
                  </a:ext>
                </a:extLst>
              </p:cNvPr>
              <p:cNvSpPr>
                <a:spLocks/>
              </p:cNvSpPr>
              <p:nvPr/>
            </p:nvSpPr>
            <p:spPr bwMode="auto">
              <a:xfrm>
                <a:off x="3297" y="11141"/>
                <a:ext cx="2" cy="2"/>
              </a:xfrm>
              <a:custGeom>
                <a:avLst/>
                <a:gdLst/>
                <a:ahLst/>
                <a:cxnLst>
                  <a:cxn ang="0">
                    <a:pos x="0" y="0"/>
                  </a:cxn>
                  <a:cxn ang="0">
                    <a:pos x="0" y="0"/>
                  </a:cxn>
                </a:cxnLst>
                <a:rect l="0" t="0" r="r" b="b"/>
                <a:pathLst>
                  <a:path>
                    <a:moveTo>
                      <a:pt x="0" y="0"/>
                    </a:move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6" name="Group 343">
              <a:extLst>
                <a:ext uri="{FF2B5EF4-FFF2-40B4-BE49-F238E27FC236}">
                  <a16:creationId xmlns:a16="http://schemas.microsoft.com/office/drawing/2014/main" id="{B4CB29E1-7E78-4701-AF37-6CBDF541BC43}"/>
                </a:ext>
              </a:extLst>
            </p:cNvPr>
            <p:cNvGrpSpPr>
              <a:grpSpLocks/>
            </p:cNvGrpSpPr>
            <p:nvPr/>
          </p:nvGrpSpPr>
          <p:grpSpPr bwMode="auto">
            <a:xfrm>
              <a:off x="3305" y="10904"/>
              <a:ext cx="1041" cy="1041"/>
              <a:chOff x="3305" y="10904"/>
              <a:chExt cx="1041" cy="1041"/>
            </a:xfrm>
          </p:grpSpPr>
          <p:sp>
            <p:nvSpPr>
              <p:cNvPr id="1329" name="Freeform 344">
                <a:extLst>
                  <a:ext uri="{FF2B5EF4-FFF2-40B4-BE49-F238E27FC236}">
                    <a16:creationId xmlns:a16="http://schemas.microsoft.com/office/drawing/2014/main" id="{55E12DA7-BC60-4462-9238-14932EB0592C}"/>
                  </a:ext>
                </a:extLst>
              </p:cNvPr>
              <p:cNvSpPr>
                <a:spLocks/>
              </p:cNvSpPr>
              <p:nvPr/>
            </p:nvSpPr>
            <p:spPr bwMode="auto">
              <a:xfrm>
                <a:off x="3305" y="10904"/>
                <a:ext cx="1041" cy="1041"/>
              </a:xfrm>
              <a:custGeom>
                <a:avLst/>
                <a:gdLst>
                  <a:gd name="T0" fmla="+- 0 3305 3305"/>
                  <a:gd name="T1" fmla="*/ T0 w 1041"/>
                  <a:gd name="T2" fmla="+- 0 11425 10904"/>
                  <a:gd name="T3" fmla="*/ 11425 h 1041"/>
                  <a:gd name="T4" fmla="+- 0 3311 3305"/>
                  <a:gd name="T5" fmla="*/ T4 w 1041"/>
                  <a:gd name="T6" fmla="+- 0 11510 10904"/>
                  <a:gd name="T7" fmla="*/ 11510 h 1041"/>
                  <a:gd name="T8" fmla="+- 0 3331 3305"/>
                  <a:gd name="T9" fmla="*/ T8 w 1041"/>
                  <a:gd name="T10" fmla="+- 0 11590 10904"/>
                  <a:gd name="T11" fmla="*/ 11590 h 1041"/>
                  <a:gd name="T12" fmla="+- 0 3363 3305"/>
                  <a:gd name="T13" fmla="*/ T12 w 1041"/>
                  <a:gd name="T14" fmla="+- 0 11664 10904"/>
                  <a:gd name="T15" fmla="*/ 11664 h 1041"/>
                  <a:gd name="T16" fmla="+- 0 3405 3305"/>
                  <a:gd name="T17" fmla="*/ T16 w 1041"/>
                  <a:gd name="T18" fmla="+- 0 11733 10904"/>
                  <a:gd name="T19" fmla="*/ 11733 h 1041"/>
                  <a:gd name="T20" fmla="+- 0 3457 3305"/>
                  <a:gd name="T21" fmla="*/ T20 w 1041"/>
                  <a:gd name="T22" fmla="+- 0 11793 10904"/>
                  <a:gd name="T23" fmla="*/ 11793 h 1041"/>
                  <a:gd name="T24" fmla="+- 0 3518 3305"/>
                  <a:gd name="T25" fmla="*/ T24 w 1041"/>
                  <a:gd name="T26" fmla="+- 0 11845 10904"/>
                  <a:gd name="T27" fmla="*/ 11845 h 1041"/>
                  <a:gd name="T28" fmla="+- 0 3586 3305"/>
                  <a:gd name="T29" fmla="*/ T28 w 1041"/>
                  <a:gd name="T30" fmla="+- 0 11888 10904"/>
                  <a:gd name="T31" fmla="*/ 11888 h 1041"/>
                  <a:gd name="T32" fmla="+- 0 3661 3305"/>
                  <a:gd name="T33" fmla="*/ T32 w 1041"/>
                  <a:gd name="T34" fmla="+- 0 11919 10904"/>
                  <a:gd name="T35" fmla="*/ 11919 h 1041"/>
                  <a:gd name="T36" fmla="+- 0 3741 3305"/>
                  <a:gd name="T37" fmla="*/ T36 w 1041"/>
                  <a:gd name="T38" fmla="+- 0 11939 10904"/>
                  <a:gd name="T39" fmla="*/ 11939 h 1041"/>
                  <a:gd name="T40" fmla="+- 0 3825 3305"/>
                  <a:gd name="T41" fmla="*/ T40 w 1041"/>
                  <a:gd name="T42" fmla="+- 0 11946 10904"/>
                  <a:gd name="T43" fmla="*/ 11946 h 1041"/>
                  <a:gd name="T44" fmla="+- 0 3868 3305"/>
                  <a:gd name="T45" fmla="*/ T44 w 1041"/>
                  <a:gd name="T46" fmla="+- 0 11944 10904"/>
                  <a:gd name="T47" fmla="*/ 11944 h 1041"/>
                  <a:gd name="T48" fmla="+- 0 3950 3305"/>
                  <a:gd name="T49" fmla="*/ T48 w 1041"/>
                  <a:gd name="T50" fmla="+- 0 11931 10904"/>
                  <a:gd name="T51" fmla="*/ 11931 h 1041"/>
                  <a:gd name="T52" fmla="+- 0 4027 3305"/>
                  <a:gd name="T53" fmla="*/ T52 w 1041"/>
                  <a:gd name="T54" fmla="+- 0 11905 10904"/>
                  <a:gd name="T55" fmla="*/ 11905 h 1041"/>
                  <a:gd name="T56" fmla="+- 0 4099 3305"/>
                  <a:gd name="T57" fmla="*/ T56 w 1041"/>
                  <a:gd name="T58" fmla="+- 0 11868 10904"/>
                  <a:gd name="T59" fmla="*/ 11868 h 1041"/>
                  <a:gd name="T60" fmla="+- 0 4164 3305"/>
                  <a:gd name="T61" fmla="*/ T60 w 1041"/>
                  <a:gd name="T62" fmla="+- 0 11820 10904"/>
                  <a:gd name="T63" fmla="*/ 11820 h 1041"/>
                  <a:gd name="T64" fmla="+- 0 4220 3305"/>
                  <a:gd name="T65" fmla="*/ T64 w 1041"/>
                  <a:gd name="T66" fmla="+- 0 11764 10904"/>
                  <a:gd name="T67" fmla="*/ 11764 h 1041"/>
                  <a:gd name="T68" fmla="+- 0 4267 3305"/>
                  <a:gd name="T69" fmla="*/ T68 w 1041"/>
                  <a:gd name="T70" fmla="+- 0 11699 10904"/>
                  <a:gd name="T71" fmla="*/ 11699 h 1041"/>
                  <a:gd name="T72" fmla="+- 0 4304 3305"/>
                  <a:gd name="T73" fmla="*/ T72 w 1041"/>
                  <a:gd name="T74" fmla="+- 0 11628 10904"/>
                  <a:gd name="T75" fmla="*/ 11628 h 1041"/>
                  <a:gd name="T76" fmla="+- 0 4330 3305"/>
                  <a:gd name="T77" fmla="*/ T76 w 1041"/>
                  <a:gd name="T78" fmla="+- 0 11550 10904"/>
                  <a:gd name="T79" fmla="*/ 11550 h 1041"/>
                  <a:gd name="T80" fmla="+- 0 4344 3305"/>
                  <a:gd name="T81" fmla="*/ T80 w 1041"/>
                  <a:gd name="T82" fmla="+- 0 11468 10904"/>
                  <a:gd name="T83" fmla="*/ 11468 h 1041"/>
                  <a:gd name="T84" fmla="+- 0 4345 3305"/>
                  <a:gd name="T85" fmla="*/ T84 w 1041"/>
                  <a:gd name="T86" fmla="+- 0 11425 10904"/>
                  <a:gd name="T87" fmla="*/ 11425 h 1041"/>
                  <a:gd name="T88" fmla="+- 0 4344 3305"/>
                  <a:gd name="T89" fmla="*/ T88 w 1041"/>
                  <a:gd name="T90" fmla="+- 0 11382 10904"/>
                  <a:gd name="T91" fmla="*/ 11382 h 1041"/>
                  <a:gd name="T92" fmla="+- 0 4330 3305"/>
                  <a:gd name="T93" fmla="*/ T92 w 1041"/>
                  <a:gd name="T94" fmla="+- 0 11300 10904"/>
                  <a:gd name="T95" fmla="*/ 11300 h 1041"/>
                  <a:gd name="T96" fmla="+- 0 4304 3305"/>
                  <a:gd name="T97" fmla="*/ T96 w 1041"/>
                  <a:gd name="T98" fmla="+- 0 11222 10904"/>
                  <a:gd name="T99" fmla="*/ 11222 h 1041"/>
                  <a:gd name="T100" fmla="+- 0 4267 3305"/>
                  <a:gd name="T101" fmla="*/ T100 w 1041"/>
                  <a:gd name="T102" fmla="+- 0 11151 10904"/>
                  <a:gd name="T103" fmla="*/ 11151 h 1041"/>
                  <a:gd name="T104" fmla="+- 0 4220 3305"/>
                  <a:gd name="T105" fmla="*/ T104 w 1041"/>
                  <a:gd name="T106" fmla="+- 0 11086 10904"/>
                  <a:gd name="T107" fmla="*/ 11086 h 1041"/>
                  <a:gd name="T108" fmla="+- 0 4164 3305"/>
                  <a:gd name="T109" fmla="*/ T108 w 1041"/>
                  <a:gd name="T110" fmla="+- 0 11030 10904"/>
                  <a:gd name="T111" fmla="*/ 11030 h 1041"/>
                  <a:gd name="T112" fmla="+- 0 4099 3305"/>
                  <a:gd name="T113" fmla="*/ T112 w 1041"/>
                  <a:gd name="T114" fmla="+- 0 10982 10904"/>
                  <a:gd name="T115" fmla="*/ 10982 h 1041"/>
                  <a:gd name="T116" fmla="+- 0 4027 3305"/>
                  <a:gd name="T117" fmla="*/ T116 w 1041"/>
                  <a:gd name="T118" fmla="+- 0 10945 10904"/>
                  <a:gd name="T119" fmla="*/ 10945 h 1041"/>
                  <a:gd name="T120" fmla="+- 0 3950 3305"/>
                  <a:gd name="T121" fmla="*/ T120 w 1041"/>
                  <a:gd name="T122" fmla="+- 0 10919 10904"/>
                  <a:gd name="T123" fmla="*/ 10919 h 1041"/>
                  <a:gd name="T124" fmla="+- 0 3868 3305"/>
                  <a:gd name="T125" fmla="*/ T124 w 1041"/>
                  <a:gd name="T126" fmla="+- 0 10906 10904"/>
                  <a:gd name="T127" fmla="*/ 10906 h 1041"/>
                  <a:gd name="T128" fmla="+- 0 3825 3305"/>
                  <a:gd name="T129" fmla="*/ T128 w 1041"/>
                  <a:gd name="T130" fmla="+- 0 10904 10904"/>
                  <a:gd name="T131" fmla="*/ 10904 h 1041"/>
                  <a:gd name="T132" fmla="+- 0 3782 3305"/>
                  <a:gd name="T133" fmla="*/ T132 w 1041"/>
                  <a:gd name="T134" fmla="+- 0 10906 10904"/>
                  <a:gd name="T135" fmla="*/ 10906 h 1041"/>
                  <a:gd name="T136" fmla="+- 0 3700 3305"/>
                  <a:gd name="T137" fmla="*/ T136 w 1041"/>
                  <a:gd name="T138" fmla="+- 0 10919 10904"/>
                  <a:gd name="T139" fmla="*/ 10919 h 1041"/>
                  <a:gd name="T140" fmla="+- 0 3622 3305"/>
                  <a:gd name="T141" fmla="*/ T140 w 1041"/>
                  <a:gd name="T142" fmla="+- 0 10945 10904"/>
                  <a:gd name="T143" fmla="*/ 10945 h 1041"/>
                  <a:gd name="T144" fmla="+- 0 3551 3305"/>
                  <a:gd name="T145" fmla="*/ T144 w 1041"/>
                  <a:gd name="T146" fmla="+- 0 10982 10904"/>
                  <a:gd name="T147" fmla="*/ 10982 h 1041"/>
                  <a:gd name="T148" fmla="+- 0 3486 3305"/>
                  <a:gd name="T149" fmla="*/ T148 w 1041"/>
                  <a:gd name="T150" fmla="+- 0 11030 10904"/>
                  <a:gd name="T151" fmla="*/ 11030 h 1041"/>
                  <a:gd name="T152" fmla="+- 0 3430 3305"/>
                  <a:gd name="T153" fmla="*/ T152 w 1041"/>
                  <a:gd name="T154" fmla="+- 0 11086 10904"/>
                  <a:gd name="T155" fmla="*/ 11086 h 1041"/>
                  <a:gd name="T156" fmla="+- 0 3383 3305"/>
                  <a:gd name="T157" fmla="*/ T156 w 1041"/>
                  <a:gd name="T158" fmla="+- 0 11151 10904"/>
                  <a:gd name="T159" fmla="*/ 11151 h 1041"/>
                  <a:gd name="T160" fmla="+- 0 3346 3305"/>
                  <a:gd name="T161" fmla="*/ T160 w 1041"/>
                  <a:gd name="T162" fmla="+- 0 11222 10904"/>
                  <a:gd name="T163" fmla="*/ 11222 h 1041"/>
                  <a:gd name="T164" fmla="+- 0 3320 3305"/>
                  <a:gd name="T165" fmla="*/ T164 w 1041"/>
                  <a:gd name="T166" fmla="+- 0 11300 10904"/>
                  <a:gd name="T167" fmla="*/ 11300 h 1041"/>
                  <a:gd name="T168" fmla="+- 0 3306 3305"/>
                  <a:gd name="T169" fmla="*/ T168 w 1041"/>
                  <a:gd name="T170" fmla="+- 0 11382 10904"/>
                  <a:gd name="T171" fmla="*/ 11382 h 1041"/>
                  <a:gd name="T172" fmla="+- 0 3305 3305"/>
                  <a:gd name="T173" fmla="*/ T172 w 1041"/>
                  <a:gd name="T174" fmla="+- 0 11425 10904"/>
                  <a:gd name="T175" fmla="*/ 11425 h 104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1041" h="1041">
                    <a:moveTo>
                      <a:pt x="0" y="521"/>
                    </a:moveTo>
                    <a:lnTo>
                      <a:pt x="6" y="606"/>
                    </a:lnTo>
                    <a:lnTo>
                      <a:pt x="26" y="686"/>
                    </a:lnTo>
                    <a:lnTo>
                      <a:pt x="58" y="760"/>
                    </a:lnTo>
                    <a:lnTo>
                      <a:pt x="100" y="829"/>
                    </a:lnTo>
                    <a:lnTo>
                      <a:pt x="152" y="889"/>
                    </a:lnTo>
                    <a:lnTo>
                      <a:pt x="213" y="941"/>
                    </a:lnTo>
                    <a:lnTo>
                      <a:pt x="281" y="984"/>
                    </a:lnTo>
                    <a:lnTo>
                      <a:pt x="356" y="1015"/>
                    </a:lnTo>
                    <a:lnTo>
                      <a:pt x="436" y="1035"/>
                    </a:lnTo>
                    <a:lnTo>
                      <a:pt x="520" y="1042"/>
                    </a:lnTo>
                    <a:lnTo>
                      <a:pt x="563" y="1040"/>
                    </a:lnTo>
                    <a:lnTo>
                      <a:pt x="645" y="1027"/>
                    </a:lnTo>
                    <a:lnTo>
                      <a:pt x="722" y="1001"/>
                    </a:lnTo>
                    <a:lnTo>
                      <a:pt x="794" y="964"/>
                    </a:lnTo>
                    <a:lnTo>
                      <a:pt x="859" y="916"/>
                    </a:lnTo>
                    <a:lnTo>
                      <a:pt x="915" y="860"/>
                    </a:lnTo>
                    <a:lnTo>
                      <a:pt x="962" y="795"/>
                    </a:lnTo>
                    <a:lnTo>
                      <a:pt x="999" y="724"/>
                    </a:lnTo>
                    <a:lnTo>
                      <a:pt x="1025" y="646"/>
                    </a:lnTo>
                    <a:lnTo>
                      <a:pt x="1039" y="564"/>
                    </a:lnTo>
                    <a:lnTo>
                      <a:pt x="1040" y="521"/>
                    </a:lnTo>
                    <a:lnTo>
                      <a:pt x="1039" y="478"/>
                    </a:lnTo>
                    <a:lnTo>
                      <a:pt x="1025" y="396"/>
                    </a:lnTo>
                    <a:lnTo>
                      <a:pt x="999" y="318"/>
                    </a:lnTo>
                    <a:lnTo>
                      <a:pt x="962" y="247"/>
                    </a:lnTo>
                    <a:lnTo>
                      <a:pt x="915" y="182"/>
                    </a:lnTo>
                    <a:lnTo>
                      <a:pt x="859" y="126"/>
                    </a:lnTo>
                    <a:lnTo>
                      <a:pt x="794" y="78"/>
                    </a:lnTo>
                    <a:lnTo>
                      <a:pt x="722" y="41"/>
                    </a:lnTo>
                    <a:lnTo>
                      <a:pt x="645" y="15"/>
                    </a:lnTo>
                    <a:lnTo>
                      <a:pt x="563" y="2"/>
                    </a:lnTo>
                    <a:lnTo>
                      <a:pt x="520" y="0"/>
                    </a:lnTo>
                    <a:lnTo>
                      <a:pt x="477" y="2"/>
                    </a:lnTo>
                    <a:lnTo>
                      <a:pt x="395" y="15"/>
                    </a:lnTo>
                    <a:lnTo>
                      <a:pt x="317" y="41"/>
                    </a:lnTo>
                    <a:lnTo>
                      <a:pt x="246" y="78"/>
                    </a:lnTo>
                    <a:lnTo>
                      <a:pt x="181" y="126"/>
                    </a:lnTo>
                    <a:lnTo>
                      <a:pt x="125" y="182"/>
                    </a:lnTo>
                    <a:lnTo>
                      <a:pt x="78" y="247"/>
                    </a:lnTo>
                    <a:lnTo>
                      <a:pt x="41" y="318"/>
                    </a:lnTo>
                    <a:lnTo>
                      <a:pt x="15" y="396"/>
                    </a:lnTo>
                    <a:lnTo>
                      <a:pt x="1" y="478"/>
                    </a:lnTo>
                    <a:lnTo>
                      <a:pt x="0" y="521"/>
                    </a:lnTo>
                    <a:close/>
                  </a:path>
                </a:pathLst>
              </a:custGeom>
              <a:noFill/>
              <a:ln w="400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7" name="Group 345">
              <a:extLst>
                <a:ext uri="{FF2B5EF4-FFF2-40B4-BE49-F238E27FC236}">
                  <a16:creationId xmlns:a16="http://schemas.microsoft.com/office/drawing/2014/main" id="{39B69EEF-D623-4C53-B407-A9DAA9FE40F3}"/>
                </a:ext>
              </a:extLst>
            </p:cNvPr>
            <p:cNvGrpSpPr>
              <a:grpSpLocks/>
            </p:cNvGrpSpPr>
            <p:nvPr/>
          </p:nvGrpSpPr>
          <p:grpSpPr bwMode="auto">
            <a:xfrm>
              <a:off x="2179" y="11950"/>
              <a:ext cx="3293" cy="2"/>
              <a:chOff x="2179" y="11950"/>
              <a:chExt cx="3293" cy="2"/>
            </a:xfrm>
          </p:grpSpPr>
          <p:sp>
            <p:nvSpPr>
              <p:cNvPr id="1328" name="Freeform 346">
                <a:extLst>
                  <a:ext uri="{FF2B5EF4-FFF2-40B4-BE49-F238E27FC236}">
                    <a16:creationId xmlns:a16="http://schemas.microsoft.com/office/drawing/2014/main" id="{10E4FF89-9866-4294-A8A1-F2630BFC3642}"/>
                  </a:ext>
                </a:extLst>
              </p:cNvPr>
              <p:cNvSpPr>
                <a:spLocks/>
              </p:cNvSpPr>
              <p:nvPr/>
            </p:nvSpPr>
            <p:spPr bwMode="auto">
              <a:xfrm>
                <a:off x="2179" y="11950"/>
                <a:ext cx="3293" cy="2"/>
              </a:xfrm>
              <a:custGeom>
                <a:avLst/>
                <a:gdLst>
                  <a:gd name="T0" fmla="+- 0 2179 2179"/>
                  <a:gd name="T1" fmla="*/ T0 w 3293"/>
                  <a:gd name="T2" fmla="+- 0 5471 2179"/>
                  <a:gd name="T3" fmla="*/ T2 w 3293"/>
                </a:gdLst>
                <a:ahLst/>
                <a:cxnLst>
                  <a:cxn ang="0">
                    <a:pos x="T1" y="0"/>
                  </a:cxn>
                  <a:cxn ang="0">
                    <a:pos x="T3" y="0"/>
                  </a:cxn>
                </a:cxnLst>
                <a:rect l="0" t="0" r="r" b="b"/>
                <a:pathLst>
                  <a:path w="3293">
                    <a:moveTo>
                      <a:pt x="0" y="0"/>
                    </a:moveTo>
                    <a:lnTo>
                      <a:pt x="3292" y="0"/>
                    </a:lnTo>
                  </a:path>
                </a:pathLst>
              </a:custGeom>
              <a:noFill/>
              <a:ln w="400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8" name="Group 347">
              <a:extLst>
                <a:ext uri="{FF2B5EF4-FFF2-40B4-BE49-F238E27FC236}">
                  <a16:creationId xmlns:a16="http://schemas.microsoft.com/office/drawing/2014/main" id="{F9F394CB-1B95-41C8-AB0D-8A533DFF7457}"/>
                </a:ext>
              </a:extLst>
            </p:cNvPr>
            <p:cNvGrpSpPr>
              <a:grpSpLocks/>
            </p:cNvGrpSpPr>
            <p:nvPr/>
          </p:nvGrpSpPr>
          <p:grpSpPr bwMode="auto">
            <a:xfrm>
              <a:off x="3553" y="12391"/>
              <a:ext cx="14" cy="29"/>
              <a:chOff x="3553" y="12391"/>
              <a:chExt cx="14" cy="29"/>
            </a:xfrm>
          </p:grpSpPr>
          <p:sp>
            <p:nvSpPr>
              <p:cNvPr id="1327" name="Freeform 348">
                <a:extLst>
                  <a:ext uri="{FF2B5EF4-FFF2-40B4-BE49-F238E27FC236}">
                    <a16:creationId xmlns:a16="http://schemas.microsoft.com/office/drawing/2014/main" id="{5CE78D69-5F2B-43D9-B1B2-E93F96BA9FFB}"/>
                  </a:ext>
                </a:extLst>
              </p:cNvPr>
              <p:cNvSpPr>
                <a:spLocks/>
              </p:cNvSpPr>
              <p:nvPr/>
            </p:nvSpPr>
            <p:spPr bwMode="auto">
              <a:xfrm>
                <a:off x="3553" y="12391"/>
                <a:ext cx="14" cy="29"/>
              </a:xfrm>
              <a:custGeom>
                <a:avLst/>
                <a:gdLst>
                  <a:gd name="T0" fmla="+- 0 3567 3553"/>
                  <a:gd name="T1" fmla="*/ T0 w 14"/>
                  <a:gd name="T2" fmla="+- 0 12420 12391"/>
                  <a:gd name="T3" fmla="*/ 12420 h 29"/>
                  <a:gd name="T4" fmla="+- 0 3553 3553"/>
                  <a:gd name="T5" fmla="*/ T4 w 14"/>
                  <a:gd name="T6" fmla="+- 0 12420 12391"/>
                  <a:gd name="T7" fmla="*/ 12420 h 29"/>
                  <a:gd name="T8" fmla="+- 0 3567 3553"/>
                  <a:gd name="T9" fmla="*/ T8 w 14"/>
                  <a:gd name="T10" fmla="+- 0 12391 12391"/>
                  <a:gd name="T11" fmla="*/ 12391 h 29"/>
                  <a:gd name="T12" fmla="+- 0 3567 3553"/>
                  <a:gd name="T13" fmla="*/ T12 w 14"/>
                  <a:gd name="T14" fmla="+- 0 12420 12391"/>
                  <a:gd name="T15" fmla="*/ 12420 h 29"/>
                </a:gdLst>
                <a:ahLst/>
                <a:cxnLst>
                  <a:cxn ang="0">
                    <a:pos x="T1" y="T3"/>
                  </a:cxn>
                  <a:cxn ang="0">
                    <a:pos x="T5" y="T7"/>
                  </a:cxn>
                  <a:cxn ang="0">
                    <a:pos x="T9" y="T11"/>
                  </a:cxn>
                  <a:cxn ang="0">
                    <a:pos x="T13" y="T15"/>
                  </a:cxn>
                </a:cxnLst>
                <a:rect l="0" t="0" r="r" b="b"/>
                <a:pathLst>
                  <a:path w="14" h="29">
                    <a:moveTo>
                      <a:pt x="14" y="29"/>
                    </a:moveTo>
                    <a:lnTo>
                      <a:pt x="0" y="29"/>
                    </a:lnTo>
                    <a:lnTo>
                      <a:pt x="14" y="0"/>
                    </a:lnTo>
                    <a:lnTo>
                      <a:pt x="14" y="29"/>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39" name="Group 349">
              <a:extLst>
                <a:ext uri="{FF2B5EF4-FFF2-40B4-BE49-F238E27FC236}">
                  <a16:creationId xmlns:a16="http://schemas.microsoft.com/office/drawing/2014/main" id="{8EF33C04-1230-47A6-9C8D-32888A9219EA}"/>
                </a:ext>
              </a:extLst>
            </p:cNvPr>
            <p:cNvGrpSpPr>
              <a:grpSpLocks/>
            </p:cNvGrpSpPr>
            <p:nvPr/>
          </p:nvGrpSpPr>
          <p:grpSpPr bwMode="auto">
            <a:xfrm>
              <a:off x="3553" y="12391"/>
              <a:ext cx="29" cy="2"/>
              <a:chOff x="3553" y="12391"/>
              <a:chExt cx="29" cy="2"/>
            </a:xfrm>
          </p:grpSpPr>
          <p:sp>
            <p:nvSpPr>
              <p:cNvPr id="1326" name="Freeform 350">
                <a:extLst>
                  <a:ext uri="{FF2B5EF4-FFF2-40B4-BE49-F238E27FC236}">
                    <a16:creationId xmlns:a16="http://schemas.microsoft.com/office/drawing/2014/main" id="{7D6C8370-9A36-4D21-8891-0D998FD227D3}"/>
                  </a:ext>
                </a:extLst>
              </p:cNvPr>
              <p:cNvSpPr>
                <a:spLocks/>
              </p:cNvSpPr>
              <p:nvPr/>
            </p:nvSpPr>
            <p:spPr bwMode="auto">
              <a:xfrm>
                <a:off x="3553" y="12391"/>
                <a:ext cx="29" cy="2"/>
              </a:xfrm>
              <a:custGeom>
                <a:avLst/>
                <a:gdLst>
                  <a:gd name="T0" fmla="+- 0 3567 3553"/>
                  <a:gd name="T1" fmla="*/ T0 w 29"/>
                  <a:gd name="T2" fmla="+- 0 3553 3553"/>
                  <a:gd name="T3" fmla="*/ T2 w 29"/>
                  <a:gd name="T4" fmla="+- 0 3582 3553"/>
                  <a:gd name="T5" fmla="*/ T4 w 29"/>
                  <a:gd name="T6" fmla="+- 0 3567 3553"/>
                  <a:gd name="T7" fmla="*/ T6 w 29"/>
                </a:gdLst>
                <a:ahLst/>
                <a:cxnLst>
                  <a:cxn ang="0">
                    <a:pos x="T1" y="0"/>
                  </a:cxn>
                  <a:cxn ang="0">
                    <a:pos x="T3" y="0"/>
                  </a:cxn>
                  <a:cxn ang="0">
                    <a:pos x="T5" y="0"/>
                  </a:cxn>
                  <a:cxn ang="0">
                    <a:pos x="T7" y="0"/>
                  </a:cxn>
                </a:cxnLst>
                <a:rect l="0" t="0" r="r" b="b"/>
                <a:pathLst>
                  <a:path w="29">
                    <a:moveTo>
                      <a:pt x="14" y="0"/>
                    </a:moveTo>
                    <a:lnTo>
                      <a:pt x="0" y="0"/>
                    </a:lnTo>
                    <a:lnTo>
                      <a:pt x="29"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40" name="Group 351">
              <a:extLst>
                <a:ext uri="{FF2B5EF4-FFF2-40B4-BE49-F238E27FC236}">
                  <a16:creationId xmlns:a16="http://schemas.microsoft.com/office/drawing/2014/main" id="{5F1F305F-C627-4232-A964-9B706A6C0DA4}"/>
                </a:ext>
              </a:extLst>
            </p:cNvPr>
            <p:cNvGrpSpPr>
              <a:grpSpLocks/>
            </p:cNvGrpSpPr>
            <p:nvPr/>
          </p:nvGrpSpPr>
          <p:grpSpPr bwMode="auto">
            <a:xfrm>
              <a:off x="3553" y="12391"/>
              <a:ext cx="14" cy="29"/>
              <a:chOff x="3553" y="12391"/>
              <a:chExt cx="14" cy="29"/>
            </a:xfrm>
          </p:grpSpPr>
          <p:sp>
            <p:nvSpPr>
              <p:cNvPr id="1325" name="Freeform 352">
                <a:extLst>
                  <a:ext uri="{FF2B5EF4-FFF2-40B4-BE49-F238E27FC236}">
                    <a16:creationId xmlns:a16="http://schemas.microsoft.com/office/drawing/2014/main" id="{3BEF0469-BE0C-4A2E-8FAE-7C8BE9EE4BD5}"/>
                  </a:ext>
                </a:extLst>
              </p:cNvPr>
              <p:cNvSpPr>
                <a:spLocks/>
              </p:cNvSpPr>
              <p:nvPr/>
            </p:nvSpPr>
            <p:spPr bwMode="auto">
              <a:xfrm>
                <a:off x="3553" y="12391"/>
                <a:ext cx="14" cy="29"/>
              </a:xfrm>
              <a:custGeom>
                <a:avLst/>
                <a:gdLst>
                  <a:gd name="T0" fmla="+- 0 3553 3553"/>
                  <a:gd name="T1" fmla="*/ T0 w 14"/>
                  <a:gd name="T2" fmla="+- 0 12420 12391"/>
                  <a:gd name="T3" fmla="*/ 12420 h 29"/>
                  <a:gd name="T4" fmla="+- 0 3553 3553"/>
                  <a:gd name="T5" fmla="*/ T4 w 14"/>
                  <a:gd name="T6" fmla="+- 0 12391 12391"/>
                  <a:gd name="T7" fmla="*/ 12391 h 29"/>
                  <a:gd name="T8" fmla="+- 0 3567 3553"/>
                  <a:gd name="T9" fmla="*/ T8 w 14"/>
                  <a:gd name="T10" fmla="+- 0 12391 12391"/>
                  <a:gd name="T11" fmla="*/ 12391 h 29"/>
                  <a:gd name="T12" fmla="+- 0 3553 3553"/>
                  <a:gd name="T13" fmla="*/ T12 w 14"/>
                  <a:gd name="T14" fmla="+- 0 12420 12391"/>
                  <a:gd name="T15" fmla="*/ 12420 h 29"/>
                </a:gdLst>
                <a:ahLst/>
                <a:cxnLst>
                  <a:cxn ang="0">
                    <a:pos x="T1" y="T3"/>
                  </a:cxn>
                  <a:cxn ang="0">
                    <a:pos x="T5" y="T7"/>
                  </a:cxn>
                  <a:cxn ang="0">
                    <a:pos x="T9" y="T11"/>
                  </a:cxn>
                  <a:cxn ang="0">
                    <a:pos x="T13" y="T15"/>
                  </a:cxn>
                </a:cxnLst>
                <a:rect l="0" t="0" r="r" b="b"/>
                <a:pathLst>
                  <a:path w="14" h="29">
                    <a:moveTo>
                      <a:pt x="0" y="29"/>
                    </a:moveTo>
                    <a:lnTo>
                      <a:pt x="0" y="0"/>
                    </a:lnTo>
                    <a:lnTo>
                      <a:pt x="14" y="0"/>
                    </a:lnTo>
                    <a:lnTo>
                      <a:pt x="0" y="29"/>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41" name="Group 353">
              <a:extLst>
                <a:ext uri="{FF2B5EF4-FFF2-40B4-BE49-F238E27FC236}">
                  <a16:creationId xmlns:a16="http://schemas.microsoft.com/office/drawing/2014/main" id="{671677C2-E738-435C-BCEC-6C40348C6091}"/>
                </a:ext>
              </a:extLst>
            </p:cNvPr>
            <p:cNvGrpSpPr>
              <a:grpSpLocks/>
            </p:cNvGrpSpPr>
            <p:nvPr/>
          </p:nvGrpSpPr>
          <p:grpSpPr bwMode="auto">
            <a:xfrm>
              <a:off x="3509" y="12376"/>
              <a:ext cx="72" cy="15"/>
              <a:chOff x="3509" y="12376"/>
              <a:chExt cx="72" cy="15"/>
            </a:xfrm>
          </p:grpSpPr>
          <p:sp>
            <p:nvSpPr>
              <p:cNvPr id="1324" name="Freeform 354">
                <a:extLst>
                  <a:ext uri="{FF2B5EF4-FFF2-40B4-BE49-F238E27FC236}">
                    <a16:creationId xmlns:a16="http://schemas.microsoft.com/office/drawing/2014/main" id="{0081BE66-2B08-42C1-8453-00898F23153B}"/>
                  </a:ext>
                </a:extLst>
              </p:cNvPr>
              <p:cNvSpPr>
                <a:spLocks/>
              </p:cNvSpPr>
              <p:nvPr/>
            </p:nvSpPr>
            <p:spPr bwMode="auto">
              <a:xfrm>
                <a:off x="3509" y="12376"/>
                <a:ext cx="72" cy="15"/>
              </a:xfrm>
              <a:custGeom>
                <a:avLst/>
                <a:gdLst>
                  <a:gd name="T0" fmla="+- 0 3553 3509"/>
                  <a:gd name="T1" fmla="*/ T0 w 72"/>
                  <a:gd name="T2" fmla="+- 0 12391 12376"/>
                  <a:gd name="T3" fmla="*/ 12391 h 15"/>
                  <a:gd name="T4" fmla="+- 0 3509 3509"/>
                  <a:gd name="T5" fmla="*/ T4 w 72"/>
                  <a:gd name="T6" fmla="+- 0 12391 12376"/>
                  <a:gd name="T7" fmla="*/ 12391 h 15"/>
                  <a:gd name="T8" fmla="+- 0 3582 3509"/>
                  <a:gd name="T9" fmla="*/ T8 w 72"/>
                  <a:gd name="T10" fmla="+- 0 12376 12376"/>
                  <a:gd name="T11" fmla="*/ 12376 h 15"/>
                  <a:gd name="T12" fmla="+- 0 3553 3509"/>
                  <a:gd name="T13" fmla="*/ T12 w 72"/>
                  <a:gd name="T14" fmla="+- 0 12391 12376"/>
                  <a:gd name="T15" fmla="*/ 12391 h 15"/>
                </a:gdLst>
                <a:ahLst/>
                <a:cxnLst>
                  <a:cxn ang="0">
                    <a:pos x="T1" y="T3"/>
                  </a:cxn>
                  <a:cxn ang="0">
                    <a:pos x="T5" y="T7"/>
                  </a:cxn>
                  <a:cxn ang="0">
                    <a:pos x="T9" y="T11"/>
                  </a:cxn>
                  <a:cxn ang="0">
                    <a:pos x="T13" y="T15"/>
                  </a:cxn>
                </a:cxnLst>
                <a:rect l="0" t="0" r="r" b="b"/>
                <a:pathLst>
                  <a:path w="72" h="15">
                    <a:moveTo>
                      <a:pt x="44" y="15"/>
                    </a:moveTo>
                    <a:lnTo>
                      <a:pt x="0" y="15"/>
                    </a:lnTo>
                    <a:lnTo>
                      <a:pt x="73" y="0"/>
                    </a:lnTo>
                    <a:lnTo>
                      <a:pt x="44" y="1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42" name="Group 355">
              <a:extLst>
                <a:ext uri="{FF2B5EF4-FFF2-40B4-BE49-F238E27FC236}">
                  <a16:creationId xmlns:a16="http://schemas.microsoft.com/office/drawing/2014/main" id="{8B794093-02E7-4ACB-AAC6-4E9B889CFCEC}"/>
                </a:ext>
              </a:extLst>
            </p:cNvPr>
            <p:cNvGrpSpPr>
              <a:grpSpLocks/>
            </p:cNvGrpSpPr>
            <p:nvPr/>
          </p:nvGrpSpPr>
          <p:grpSpPr bwMode="auto">
            <a:xfrm>
              <a:off x="3553" y="12376"/>
              <a:ext cx="29" cy="15"/>
              <a:chOff x="3553" y="12376"/>
              <a:chExt cx="29" cy="15"/>
            </a:xfrm>
          </p:grpSpPr>
          <p:sp>
            <p:nvSpPr>
              <p:cNvPr id="1323" name="Freeform 356">
                <a:extLst>
                  <a:ext uri="{FF2B5EF4-FFF2-40B4-BE49-F238E27FC236}">
                    <a16:creationId xmlns:a16="http://schemas.microsoft.com/office/drawing/2014/main" id="{69BD08A6-C5D5-4613-B18A-F36815ED2F60}"/>
                  </a:ext>
                </a:extLst>
              </p:cNvPr>
              <p:cNvSpPr>
                <a:spLocks/>
              </p:cNvSpPr>
              <p:nvPr/>
            </p:nvSpPr>
            <p:spPr bwMode="auto">
              <a:xfrm>
                <a:off x="3553" y="12376"/>
                <a:ext cx="29" cy="15"/>
              </a:xfrm>
              <a:custGeom>
                <a:avLst/>
                <a:gdLst>
                  <a:gd name="T0" fmla="+- 0 3582 3553"/>
                  <a:gd name="T1" fmla="*/ T0 w 29"/>
                  <a:gd name="T2" fmla="+- 0 12391 12376"/>
                  <a:gd name="T3" fmla="*/ 12391 h 15"/>
                  <a:gd name="T4" fmla="+- 0 3553 3553"/>
                  <a:gd name="T5" fmla="*/ T4 w 29"/>
                  <a:gd name="T6" fmla="+- 0 12391 12376"/>
                  <a:gd name="T7" fmla="*/ 12391 h 15"/>
                  <a:gd name="T8" fmla="+- 0 3582 3553"/>
                  <a:gd name="T9" fmla="*/ T8 w 29"/>
                  <a:gd name="T10" fmla="+- 0 12376 12376"/>
                  <a:gd name="T11" fmla="*/ 12376 h 15"/>
                  <a:gd name="T12" fmla="+- 0 3582 3553"/>
                  <a:gd name="T13" fmla="*/ T12 w 29"/>
                  <a:gd name="T14" fmla="+- 0 12391 12376"/>
                  <a:gd name="T15" fmla="*/ 12391 h 15"/>
                </a:gdLst>
                <a:ahLst/>
                <a:cxnLst>
                  <a:cxn ang="0">
                    <a:pos x="T1" y="T3"/>
                  </a:cxn>
                  <a:cxn ang="0">
                    <a:pos x="T5" y="T7"/>
                  </a:cxn>
                  <a:cxn ang="0">
                    <a:pos x="T9" y="T11"/>
                  </a:cxn>
                  <a:cxn ang="0">
                    <a:pos x="T13" y="T15"/>
                  </a:cxn>
                </a:cxnLst>
                <a:rect l="0" t="0" r="r" b="b"/>
                <a:pathLst>
                  <a:path w="29" h="15">
                    <a:moveTo>
                      <a:pt x="29" y="15"/>
                    </a:moveTo>
                    <a:lnTo>
                      <a:pt x="0" y="15"/>
                    </a:lnTo>
                    <a:lnTo>
                      <a:pt x="29" y="0"/>
                    </a:lnTo>
                    <a:lnTo>
                      <a:pt x="29" y="1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43" name="Group 357">
              <a:extLst>
                <a:ext uri="{FF2B5EF4-FFF2-40B4-BE49-F238E27FC236}">
                  <a16:creationId xmlns:a16="http://schemas.microsoft.com/office/drawing/2014/main" id="{71DFF839-0A8D-4B9E-81BF-62C9EDA5631D}"/>
                </a:ext>
              </a:extLst>
            </p:cNvPr>
            <p:cNvGrpSpPr>
              <a:grpSpLocks/>
            </p:cNvGrpSpPr>
            <p:nvPr/>
          </p:nvGrpSpPr>
          <p:grpSpPr bwMode="auto">
            <a:xfrm>
              <a:off x="3509" y="12376"/>
              <a:ext cx="72" cy="14"/>
              <a:chOff x="3509" y="12376"/>
              <a:chExt cx="72" cy="14"/>
            </a:xfrm>
          </p:grpSpPr>
          <p:sp>
            <p:nvSpPr>
              <p:cNvPr id="1322" name="Freeform 358">
                <a:extLst>
                  <a:ext uri="{FF2B5EF4-FFF2-40B4-BE49-F238E27FC236}">
                    <a16:creationId xmlns:a16="http://schemas.microsoft.com/office/drawing/2014/main" id="{6F8F6284-5348-47A2-920B-1F449A780AA4}"/>
                  </a:ext>
                </a:extLst>
              </p:cNvPr>
              <p:cNvSpPr>
                <a:spLocks/>
              </p:cNvSpPr>
              <p:nvPr/>
            </p:nvSpPr>
            <p:spPr bwMode="auto">
              <a:xfrm>
                <a:off x="3509" y="12376"/>
                <a:ext cx="72" cy="14"/>
              </a:xfrm>
              <a:custGeom>
                <a:avLst/>
                <a:gdLst>
                  <a:gd name="T0" fmla="+- 0 3509 3509"/>
                  <a:gd name="T1" fmla="*/ T0 w 72"/>
                  <a:gd name="T2" fmla="+- 0 12391 12376"/>
                  <a:gd name="T3" fmla="*/ 12391 h 14"/>
                  <a:gd name="T4" fmla="+- 0 3567 3509"/>
                  <a:gd name="T5" fmla="*/ T4 w 72"/>
                  <a:gd name="T6" fmla="+- 0 12376 12376"/>
                  <a:gd name="T7" fmla="*/ 12376 h 14"/>
                  <a:gd name="T8" fmla="+- 0 3582 3509"/>
                  <a:gd name="T9" fmla="*/ T8 w 72"/>
                  <a:gd name="T10" fmla="+- 0 12376 12376"/>
                  <a:gd name="T11" fmla="*/ 12376 h 14"/>
                  <a:gd name="T12" fmla="+- 0 3509 3509"/>
                  <a:gd name="T13" fmla="*/ T12 w 72"/>
                  <a:gd name="T14" fmla="+- 0 12391 12376"/>
                  <a:gd name="T15" fmla="*/ 12391 h 14"/>
                </a:gdLst>
                <a:ahLst/>
                <a:cxnLst>
                  <a:cxn ang="0">
                    <a:pos x="T1" y="T3"/>
                  </a:cxn>
                  <a:cxn ang="0">
                    <a:pos x="T5" y="T7"/>
                  </a:cxn>
                  <a:cxn ang="0">
                    <a:pos x="T9" y="T11"/>
                  </a:cxn>
                  <a:cxn ang="0">
                    <a:pos x="T13" y="T15"/>
                  </a:cxn>
                </a:cxnLst>
                <a:rect l="0" t="0" r="r" b="b"/>
                <a:pathLst>
                  <a:path w="72" h="14">
                    <a:moveTo>
                      <a:pt x="0" y="15"/>
                    </a:moveTo>
                    <a:lnTo>
                      <a:pt x="58" y="0"/>
                    </a:lnTo>
                    <a:lnTo>
                      <a:pt x="73" y="0"/>
                    </a:lnTo>
                    <a:lnTo>
                      <a:pt x="0" y="1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44" name="Group 359">
              <a:extLst>
                <a:ext uri="{FF2B5EF4-FFF2-40B4-BE49-F238E27FC236}">
                  <a16:creationId xmlns:a16="http://schemas.microsoft.com/office/drawing/2014/main" id="{B0853BEE-FF3A-45B5-90AB-392F6363ABEE}"/>
                </a:ext>
              </a:extLst>
            </p:cNvPr>
            <p:cNvGrpSpPr>
              <a:grpSpLocks/>
            </p:cNvGrpSpPr>
            <p:nvPr/>
          </p:nvGrpSpPr>
          <p:grpSpPr bwMode="auto">
            <a:xfrm>
              <a:off x="3509" y="12376"/>
              <a:ext cx="58" cy="15"/>
              <a:chOff x="3509" y="12376"/>
              <a:chExt cx="58" cy="15"/>
            </a:xfrm>
          </p:grpSpPr>
          <p:sp>
            <p:nvSpPr>
              <p:cNvPr id="1321" name="Freeform 360">
                <a:extLst>
                  <a:ext uri="{FF2B5EF4-FFF2-40B4-BE49-F238E27FC236}">
                    <a16:creationId xmlns:a16="http://schemas.microsoft.com/office/drawing/2014/main" id="{384A031A-2A16-42AB-A49F-0A478F179467}"/>
                  </a:ext>
                </a:extLst>
              </p:cNvPr>
              <p:cNvSpPr>
                <a:spLocks/>
              </p:cNvSpPr>
              <p:nvPr/>
            </p:nvSpPr>
            <p:spPr bwMode="auto">
              <a:xfrm>
                <a:off x="3509" y="12376"/>
                <a:ext cx="58" cy="15"/>
              </a:xfrm>
              <a:custGeom>
                <a:avLst/>
                <a:gdLst>
                  <a:gd name="T0" fmla="+- 0 3509 3509"/>
                  <a:gd name="T1" fmla="*/ T0 w 58"/>
                  <a:gd name="T2" fmla="+- 0 12391 12376"/>
                  <a:gd name="T3" fmla="*/ 12391 h 15"/>
                  <a:gd name="T4" fmla="+- 0 3553 3509"/>
                  <a:gd name="T5" fmla="*/ T4 w 58"/>
                  <a:gd name="T6" fmla="+- 0 12376 12376"/>
                  <a:gd name="T7" fmla="*/ 12376 h 15"/>
                  <a:gd name="T8" fmla="+- 0 3567 3509"/>
                  <a:gd name="T9" fmla="*/ T8 w 58"/>
                  <a:gd name="T10" fmla="+- 0 12376 12376"/>
                  <a:gd name="T11" fmla="*/ 12376 h 15"/>
                  <a:gd name="T12" fmla="+- 0 3509 3509"/>
                  <a:gd name="T13" fmla="*/ T12 w 58"/>
                  <a:gd name="T14" fmla="+- 0 12391 12376"/>
                  <a:gd name="T15" fmla="*/ 12391 h 15"/>
                </a:gdLst>
                <a:ahLst/>
                <a:cxnLst>
                  <a:cxn ang="0">
                    <a:pos x="T1" y="T3"/>
                  </a:cxn>
                  <a:cxn ang="0">
                    <a:pos x="T5" y="T7"/>
                  </a:cxn>
                  <a:cxn ang="0">
                    <a:pos x="T9" y="T11"/>
                  </a:cxn>
                  <a:cxn ang="0">
                    <a:pos x="T13" y="T15"/>
                  </a:cxn>
                </a:cxnLst>
                <a:rect l="0" t="0" r="r" b="b"/>
                <a:pathLst>
                  <a:path w="58" h="15">
                    <a:moveTo>
                      <a:pt x="0" y="15"/>
                    </a:moveTo>
                    <a:lnTo>
                      <a:pt x="44" y="0"/>
                    </a:lnTo>
                    <a:lnTo>
                      <a:pt x="58" y="0"/>
                    </a:lnTo>
                    <a:lnTo>
                      <a:pt x="0" y="1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45" name="Group 361">
              <a:extLst>
                <a:ext uri="{FF2B5EF4-FFF2-40B4-BE49-F238E27FC236}">
                  <a16:creationId xmlns:a16="http://schemas.microsoft.com/office/drawing/2014/main" id="{168D2640-11E2-4D30-8B98-C2D83C29EECB}"/>
                </a:ext>
              </a:extLst>
            </p:cNvPr>
            <p:cNvGrpSpPr>
              <a:grpSpLocks/>
            </p:cNvGrpSpPr>
            <p:nvPr/>
          </p:nvGrpSpPr>
          <p:grpSpPr bwMode="auto">
            <a:xfrm>
              <a:off x="3509" y="12376"/>
              <a:ext cx="43" cy="14"/>
              <a:chOff x="3509" y="12376"/>
              <a:chExt cx="43" cy="14"/>
            </a:xfrm>
          </p:grpSpPr>
          <p:sp>
            <p:nvSpPr>
              <p:cNvPr id="1320" name="Freeform 362">
                <a:extLst>
                  <a:ext uri="{FF2B5EF4-FFF2-40B4-BE49-F238E27FC236}">
                    <a16:creationId xmlns:a16="http://schemas.microsoft.com/office/drawing/2014/main" id="{41BD9EB6-D9D0-4903-87A0-90B18DBEBFFD}"/>
                  </a:ext>
                </a:extLst>
              </p:cNvPr>
              <p:cNvSpPr>
                <a:spLocks/>
              </p:cNvSpPr>
              <p:nvPr/>
            </p:nvSpPr>
            <p:spPr bwMode="auto">
              <a:xfrm>
                <a:off x="3509" y="12376"/>
                <a:ext cx="43" cy="14"/>
              </a:xfrm>
              <a:custGeom>
                <a:avLst/>
                <a:gdLst>
                  <a:gd name="T0" fmla="+- 0 3509 3509"/>
                  <a:gd name="T1" fmla="*/ T0 w 43"/>
                  <a:gd name="T2" fmla="+- 0 12391 12376"/>
                  <a:gd name="T3" fmla="*/ 12391 h 14"/>
                  <a:gd name="T4" fmla="+- 0 3519 3509"/>
                  <a:gd name="T5" fmla="*/ T4 w 43"/>
                  <a:gd name="T6" fmla="+- 0 12376 12376"/>
                  <a:gd name="T7" fmla="*/ 12376 h 14"/>
                  <a:gd name="T8" fmla="+- 0 3553 3509"/>
                  <a:gd name="T9" fmla="*/ T8 w 43"/>
                  <a:gd name="T10" fmla="+- 0 12376 12376"/>
                  <a:gd name="T11" fmla="*/ 12376 h 14"/>
                  <a:gd name="T12" fmla="+- 0 3509 3509"/>
                  <a:gd name="T13" fmla="*/ T12 w 43"/>
                  <a:gd name="T14" fmla="+- 0 12391 12376"/>
                  <a:gd name="T15" fmla="*/ 12391 h 14"/>
                </a:gdLst>
                <a:ahLst/>
                <a:cxnLst>
                  <a:cxn ang="0">
                    <a:pos x="T1" y="T3"/>
                  </a:cxn>
                  <a:cxn ang="0">
                    <a:pos x="T5" y="T7"/>
                  </a:cxn>
                  <a:cxn ang="0">
                    <a:pos x="T9" y="T11"/>
                  </a:cxn>
                  <a:cxn ang="0">
                    <a:pos x="T13" y="T15"/>
                  </a:cxn>
                </a:cxnLst>
                <a:rect l="0" t="0" r="r" b="b"/>
                <a:pathLst>
                  <a:path w="43" h="14">
                    <a:moveTo>
                      <a:pt x="0" y="15"/>
                    </a:moveTo>
                    <a:lnTo>
                      <a:pt x="10" y="0"/>
                    </a:lnTo>
                    <a:lnTo>
                      <a:pt x="44" y="0"/>
                    </a:lnTo>
                    <a:lnTo>
                      <a:pt x="0" y="1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46" name="Group 363">
              <a:extLst>
                <a:ext uri="{FF2B5EF4-FFF2-40B4-BE49-F238E27FC236}">
                  <a16:creationId xmlns:a16="http://schemas.microsoft.com/office/drawing/2014/main" id="{8C7440F5-68EB-4E60-AC43-85361FEC1278}"/>
                </a:ext>
              </a:extLst>
            </p:cNvPr>
            <p:cNvGrpSpPr>
              <a:grpSpLocks/>
            </p:cNvGrpSpPr>
            <p:nvPr/>
          </p:nvGrpSpPr>
          <p:grpSpPr bwMode="auto">
            <a:xfrm>
              <a:off x="3509" y="12376"/>
              <a:ext cx="10" cy="15"/>
              <a:chOff x="3509" y="12376"/>
              <a:chExt cx="10" cy="15"/>
            </a:xfrm>
          </p:grpSpPr>
          <p:sp>
            <p:nvSpPr>
              <p:cNvPr id="1319" name="Freeform 364">
                <a:extLst>
                  <a:ext uri="{FF2B5EF4-FFF2-40B4-BE49-F238E27FC236}">
                    <a16:creationId xmlns:a16="http://schemas.microsoft.com/office/drawing/2014/main" id="{81FE5073-BB17-4078-B1D8-EBCAC95A7B5C}"/>
                  </a:ext>
                </a:extLst>
              </p:cNvPr>
              <p:cNvSpPr>
                <a:spLocks/>
              </p:cNvSpPr>
              <p:nvPr/>
            </p:nvSpPr>
            <p:spPr bwMode="auto">
              <a:xfrm>
                <a:off x="3509" y="12376"/>
                <a:ext cx="10" cy="15"/>
              </a:xfrm>
              <a:custGeom>
                <a:avLst/>
                <a:gdLst>
                  <a:gd name="T0" fmla="+- 0 3509 3509"/>
                  <a:gd name="T1" fmla="*/ T0 w 10"/>
                  <a:gd name="T2" fmla="+- 0 12391 12376"/>
                  <a:gd name="T3" fmla="*/ 12391 h 15"/>
                  <a:gd name="T4" fmla="+- 0 3509 3509"/>
                  <a:gd name="T5" fmla="*/ T4 w 10"/>
                  <a:gd name="T6" fmla="+- 0 12376 12376"/>
                  <a:gd name="T7" fmla="*/ 12376 h 15"/>
                  <a:gd name="T8" fmla="+- 0 3519 3509"/>
                  <a:gd name="T9" fmla="*/ T8 w 10"/>
                  <a:gd name="T10" fmla="+- 0 12376 12376"/>
                  <a:gd name="T11" fmla="*/ 12376 h 15"/>
                  <a:gd name="T12" fmla="+- 0 3509 3509"/>
                  <a:gd name="T13" fmla="*/ T12 w 10"/>
                  <a:gd name="T14" fmla="+- 0 12391 12376"/>
                  <a:gd name="T15" fmla="*/ 12391 h 15"/>
                </a:gdLst>
                <a:ahLst/>
                <a:cxnLst>
                  <a:cxn ang="0">
                    <a:pos x="T1" y="T3"/>
                  </a:cxn>
                  <a:cxn ang="0">
                    <a:pos x="T5" y="T7"/>
                  </a:cxn>
                  <a:cxn ang="0">
                    <a:pos x="T9" y="T11"/>
                  </a:cxn>
                  <a:cxn ang="0">
                    <a:pos x="T13" y="T15"/>
                  </a:cxn>
                </a:cxnLst>
                <a:rect l="0" t="0" r="r" b="b"/>
                <a:pathLst>
                  <a:path w="10" h="15">
                    <a:moveTo>
                      <a:pt x="0" y="15"/>
                    </a:moveTo>
                    <a:lnTo>
                      <a:pt x="0" y="0"/>
                    </a:lnTo>
                    <a:lnTo>
                      <a:pt x="10" y="0"/>
                    </a:lnTo>
                    <a:lnTo>
                      <a:pt x="0" y="1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47" name="Group 365">
              <a:extLst>
                <a:ext uri="{FF2B5EF4-FFF2-40B4-BE49-F238E27FC236}">
                  <a16:creationId xmlns:a16="http://schemas.microsoft.com/office/drawing/2014/main" id="{F9515267-9699-4480-A8FD-4E1FBB53218F}"/>
                </a:ext>
              </a:extLst>
            </p:cNvPr>
            <p:cNvGrpSpPr>
              <a:grpSpLocks/>
            </p:cNvGrpSpPr>
            <p:nvPr/>
          </p:nvGrpSpPr>
          <p:grpSpPr bwMode="auto">
            <a:xfrm>
              <a:off x="3509" y="12323"/>
              <a:ext cx="43" cy="53"/>
              <a:chOff x="3509" y="12323"/>
              <a:chExt cx="43" cy="53"/>
            </a:xfrm>
          </p:grpSpPr>
          <p:sp>
            <p:nvSpPr>
              <p:cNvPr id="1318" name="Freeform 366">
                <a:extLst>
                  <a:ext uri="{FF2B5EF4-FFF2-40B4-BE49-F238E27FC236}">
                    <a16:creationId xmlns:a16="http://schemas.microsoft.com/office/drawing/2014/main" id="{C6449494-D566-448A-B199-02CD2EDD281D}"/>
                  </a:ext>
                </a:extLst>
              </p:cNvPr>
              <p:cNvSpPr>
                <a:spLocks/>
              </p:cNvSpPr>
              <p:nvPr/>
            </p:nvSpPr>
            <p:spPr bwMode="auto">
              <a:xfrm>
                <a:off x="3509" y="12323"/>
                <a:ext cx="43" cy="53"/>
              </a:xfrm>
              <a:custGeom>
                <a:avLst/>
                <a:gdLst>
                  <a:gd name="T0" fmla="+- 0 3519 3509"/>
                  <a:gd name="T1" fmla="*/ T0 w 43"/>
                  <a:gd name="T2" fmla="+- 0 12376 12323"/>
                  <a:gd name="T3" fmla="*/ 12376 h 53"/>
                  <a:gd name="T4" fmla="+- 0 3509 3509"/>
                  <a:gd name="T5" fmla="*/ T4 w 43"/>
                  <a:gd name="T6" fmla="+- 0 12376 12323"/>
                  <a:gd name="T7" fmla="*/ 12376 h 53"/>
                  <a:gd name="T8" fmla="+- 0 3553 3509"/>
                  <a:gd name="T9" fmla="*/ T8 w 43"/>
                  <a:gd name="T10" fmla="+- 0 12323 12323"/>
                  <a:gd name="T11" fmla="*/ 12323 h 53"/>
                  <a:gd name="T12" fmla="+- 0 3519 3509"/>
                  <a:gd name="T13" fmla="*/ T12 w 43"/>
                  <a:gd name="T14" fmla="+- 0 12376 12323"/>
                  <a:gd name="T15" fmla="*/ 12376 h 53"/>
                </a:gdLst>
                <a:ahLst/>
                <a:cxnLst>
                  <a:cxn ang="0">
                    <a:pos x="T1" y="T3"/>
                  </a:cxn>
                  <a:cxn ang="0">
                    <a:pos x="T5" y="T7"/>
                  </a:cxn>
                  <a:cxn ang="0">
                    <a:pos x="T9" y="T11"/>
                  </a:cxn>
                  <a:cxn ang="0">
                    <a:pos x="T13" y="T15"/>
                  </a:cxn>
                </a:cxnLst>
                <a:rect l="0" t="0" r="r" b="b"/>
                <a:pathLst>
                  <a:path w="43" h="53">
                    <a:moveTo>
                      <a:pt x="10" y="53"/>
                    </a:moveTo>
                    <a:lnTo>
                      <a:pt x="0" y="53"/>
                    </a:lnTo>
                    <a:lnTo>
                      <a:pt x="44" y="0"/>
                    </a:lnTo>
                    <a:lnTo>
                      <a:pt x="10" y="53"/>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48" name="Group 367">
              <a:extLst>
                <a:ext uri="{FF2B5EF4-FFF2-40B4-BE49-F238E27FC236}">
                  <a16:creationId xmlns:a16="http://schemas.microsoft.com/office/drawing/2014/main" id="{01C12783-5CAD-41FB-A9B1-6F632298F1F0}"/>
                </a:ext>
              </a:extLst>
            </p:cNvPr>
            <p:cNvGrpSpPr>
              <a:grpSpLocks/>
            </p:cNvGrpSpPr>
            <p:nvPr/>
          </p:nvGrpSpPr>
          <p:grpSpPr bwMode="auto">
            <a:xfrm>
              <a:off x="3553" y="12323"/>
              <a:ext cx="14" cy="53"/>
              <a:chOff x="3553" y="12323"/>
              <a:chExt cx="14" cy="53"/>
            </a:xfrm>
          </p:grpSpPr>
          <p:sp>
            <p:nvSpPr>
              <p:cNvPr id="1317" name="Freeform 368">
                <a:extLst>
                  <a:ext uri="{FF2B5EF4-FFF2-40B4-BE49-F238E27FC236}">
                    <a16:creationId xmlns:a16="http://schemas.microsoft.com/office/drawing/2014/main" id="{E7CF63B4-CFCC-40B9-8DA8-53D70411D365}"/>
                  </a:ext>
                </a:extLst>
              </p:cNvPr>
              <p:cNvSpPr>
                <a:spLocks/>
              </p:cNvSpPr>
              <p:nvPr/>
            </p:nvSpPr>
            <p:spPr bwMode="auto">
              <a:xfrm>
                <a:off x="3553" y="12323"/>
                <a:ext cx="14" cy="53"/>
              </a:xfrm>
              <a:custGeom>
                <a:avLst/>
                <a:gdLst>
                  <a:gd name="T0" fmla="+- 0 3567 3553"/>
                  <a:gd name="T1" fmla="*/ T0 w 14"/>
                  <a:gd name="T2" fmla="+- 0 12376 12323"/>
                  <a:gd name="T3" fmla="*/ 12376 h 53"/>
                  <a:gd name="T4" fmla="+- 0 3553 3553"/>
                  <a:gd name="T5" fmla="*/ T4 w 14"/>
                  <a:gd name="T6" fmla="+- 0 12376 12323"/>
                  <a:gd name="T7" fmla="*/ 12376 h 53"/>
                  <a:gd name="T8" fmla="+- 0 3553 3553"/>
                  <a:gd name="T9" fmla="*/ T8 w 14"/>
                  <a:gd name="T10" fmla="+- 0 12323 12323"/>
                  <a:gd name="T11" fmla="*/ 12323 h 53"/>
                  <a:gd name="T12" fmla="+- 0 3567 3553"/>
                  <a:gd name="T13" fmla="*/ T12 w 14"/>
                  <a:gd name="T14" fmla="+- 0 12376 12323"/>
                  <a:gd name="T15" fmla="*/ 12376 h 53"/>
                </a:gdLst>
                <a:ahLst/>
                <a:cxnLst>
                  <a:cxn ang="0">
                    <a:pos x="T1" y="T3"/>
                  </a:cxn>
                  <a:cxn ang="0">
                    <a:pos x="T5" y="T7"/>
                  </a:cxn>
                  <a:cxn ang="0">
                    <a:pos x="T9" y="T11"/>
                  </a:cxn>
                  <a:cxn ang="0">
                    <a:pos x="T13" y="T15"/>
                  </a:cxn>
                </a:cxnLst>
                <a:rect l="0" t="0" r="r" b="b"/>
                <a:pathLst>
                  <a:path w="14" h="53">
                    <a:moveTo>
                      <a:pt x="14" y="53"/>
                    </a:moveTo>
                    <a:lnTo>
                      <a:pt x="0" y="53"/>
                    </a:lnTo>
                    <a:lnTo>
                      <a:pt x="0" y="0"/>
                    </a:lnTo>
                    <a:lnTo>
                      <a:pt x="14" y="53"/>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49" name="Group 369">
              <a:extLst>
                <a:ext uri="{FF2B5EF4-FFF2-40B4-BE49-F238E27FC236}">
                  <a16:creationId xmlns:a16="http://schemas.microsoft.com/office/drawing/2014/main" id="{0BB9ABDB-1CDB-4203-A4C1-83491DBDDB02}"/>
                </a:ext>
              </a:extLst>
            </p:cNvPr>
            <p:cNvGrpSpPr>
              <a:grpSpLocks/>
            </p:cNvGrpSpPr>
            <p:nvPr/>
          </p:nvGrpSpPr>
          <p:grpSpPr bwMode="auto">
            <a:xfrm>
              <a:off x="3509" y="12299"/>
              <a:ext cx="48" cy="77"/>
              <a:chOff x="3509" y="12299"/>
              <a:chExt cx="48" cy="77"/>
            </a:xfrm>
          </p:grpSpPr>
          <p:sp>
            <p:nvSpPr>
              <p:cNvPr id="1316" name="Freeform 370">
                <a:extLst>
                  <a:ext uri="{FF2B5EF4-FFF2-40B4-BE49-F238E27FC236}">
                    <a16:creationId xmlns:a16="http://schemas.microsoft.com/office/drawing/2014/main" id="{B16A72A8-CC95-4CE9-B90B-CE704AB44144}"/>
                  </a:ext>
                </a:extLst>
              </p:cNvPr>
              <p:cNvSpPr>
                <a:spLocks/>
              </p:cNvSpPr>
              <p:nvPr/>
            </p:nvSpPr>
            <p:spPr bwMode="auto">
              <a:xfrm>
                <a:off x="3509" y="12299"/>
                <a:ext cx="48" cy="77"/>
              </a:xfrm>
              <a:custGeom>
                <a:avLst/>
                <a:gdLst>
                  <a:gd name="T0" fmla="+- 0 3509 3509"/>
                  <a:gd name="T1" fmla="*/ T0 w 48"/>
                  <a:gd name="T2" fmla="+- 0 12376 12299"/>
                  <a:gd name="T3" fmla="*/ 12376 h 77"/>
                  <a:gd name="T4" fmla="+- 0 3558 3509"/>
                  <a:gd name="T5" fmla="*/ T4 w 48"/>
                  <a:gd name="T6" fmla="+- 0 12299 12299"/>
                  <a:gd name="T7" fmla="*/ 12299 h 77"/>
                  <a:gd name="T8" fmla="+- 0 3553 3509"/>
                  <a:gd name="T9" fmla="*/ T8 w 48"/>
                  <a:gd name="T10" fmla="+- 0 12323 12299"/>
                  <a:gd name="T11" fmla="*/ 12323 h 77"/>
                  <a:gd name="T12" fmla="+- 0 3509 3509"/>
                  <a:gd name="T13" fmla="*/ T12 w 48"/>
                  <a:gd name="T14" fmla="+- 0 12376 12299"/>
                  <a:gd name="T15" fmla="*/ 12376 h 77"/>
                </a:gdLst>
                <a:ahLst/>
                <a:cxnLst>
                  <a:cxn ang="0">
                    <a:pos x="T1" y="T3"/>
                  </a:cxn>
                  <a:cxn ang="0">
                    <a:pos x="T5" y="T7"/>
                  </a:cxn>
                  <a:cxn ang="0">
                    <a:pos x="T9" y="T11"/>
                  </a:cxn>
                  <a:cxn ang="0">
                    <a:pos x="T13" y="T15"/>
                  </a:cxn>
                </a:cxnLst>
                <a:rect l="0" t="0" r="r" b="b"/>
                <a:pathLst>
                  <a:path w="48" h="77">
                    <a:moveTo>
                      <a:pt x="0" y="77"/>
                    </a:moveTo>
                    <a:lnTo>
                      <a:pt x="49" y="0"/>
                    </a:lnTo>
                    <a:lnTo>
                      <a:pt x="44" y="24"/>
                    </a:lnTo>
                    <a:lnTo>
                      <a:pt x="0" y="77"/>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50" name="Group 371">
              <a:extLst>
                <a:ext uri="{FF2B5EF4-FFF2-40B4-BE49-F238E27FC236}">
                  <a16:creationId xmlns:a16="http://schemas.microsoft.com/office/drawing/2014/main" id="{9762FA20-2A34-4BFA-B698-ED0E4C1B926E}"/>
                </a:ext>
              </a:extLst>
            </p:cNvPr>
            <p:cNvGrpSpPr>
              <a:grpSpLocks/>
            </p:cNvGrpSpPr>
            <p:nvPr/>
          </p:nvGrpSpPr>
          <p:grpSpPr bwMode="auto">
            <a:xfrm>
              <a:off x="3553" y="12299"/>
              <a:ext cx="14" cy="24"/>
              <a:chOff x="3553" y="12299"/>
              <a:chExt cx="14" cy="24"/>
            </a:xfrm>
          </p:grpSpPr>
          <p:sp>
            <p:nvSpPr>
              <p:cNvPr id="1315" name="Freeform 372">
                <a:extLst>
                  <a:ext uri="{FF2B5EF4-FFF2-40B4-BE49-F238E27FC236}">
                    <a16:creationId xmlns:a16="http://schemas.microsoft.com/office/drawing/2014/main" id="{E09F31C1-9C35-46E0-AB5F-7AA06FBC5AE4}"/>
                  </a:ext>
                </a:extLst>
              </p:cNvPr>
              <p:cNvSpPr>
                <a:spLocks/>
              </p:cNvSpPr>
              <p:nvPr/>
            </p:nvSpPr>
            <p:spPr bwMode="auto">
              <a:xfrm>
                <a:off x="3553" y="12299"/>
                <a:ext cx="14" cy="24"/>
              </a:xfrm>
              <a:custGeom>
                <a:avLst/>
                <a:gdLst>
                  <a:gd name="T0" fmla="+- 0 3553 3553"/>
                  <a:gd name="T1" fmla="*/ T0 w 14"/>
                  <a:gd name="T2" fmla="+- 0 12323 12299"/>
                  <a:gd name="T3" fmla="*/ 12323 h 24"/>
                  <a:gd name="T4" fmla="+- 0 3558 3553"/>
                  <a:gd name="T5" fmla="*/ T4 w 14"/>
                  <a:gd name="T6" fmla="+- 0 12299 12299"/>
                  <a:gd name="T7" fmla="*/ 12299 h 24"/>
                  <a:gd name="T8" fmla="+- 0 3567 3553"/>
                  <a:gd name="T9" fmla="*/ T8 w 14"/>
                  <a:gd name="T10" fmla="+- 0 12299 12299"/>
                  <a:gd name="T11" fmla="*/ 12299 h 24"/>
                  <a:gd name="T12" fmla="+- 0 3553 3553"/>
                  <a:gd name="T13" fmla="*/ T12 w 14"/>
                  <a:gd name="T14" fmla="+- 0 12323 12299"/>
                  <a:gd name="T15" fmla="*/ 12323 h 24"/>
                </a:gdLst>
                <a:ahLst/>
                <a:cxnLst>
                  <a:cxn ang="0">
                    <a:pos x="T1" y="T3"/>
                  </a:cxn>
                  <a:cxn ang="0">
                    <a:pos x="T5" y="T7"/>
                  </a:cxn>
                  <a:cxn ang="0">
                    <a:pos x="T9" y="T11"/>
                  </a:cxn>
                  <a:cxn ang="0">
                    <a:pos x="T13" y="T15"/>
                  </a:cxn>
                </a:cxnLst>
                <a:rect l="0" t="0" r="r" b="b"/>
                <a:pathLst>
                  <a:path w="14" h="24">
                    <a:moveTo>
                      <a:pt x="0" y="24"/>
                    </a:moveTo>
                    <a:lnTo>
                      <a:pt x="5" y="0"/>
                    </a:lnTo>
                    <a:lnTo>
                      <a:pt x="14" y="0"/>
                    </a:lnTo>
                    <a:lnTo>
                      <a:pt x="0" y="2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51" name="Group 373">
              <a:extLst>
                <a:ext uri="{FF2B5EF4-FFF2-40B4-BE49-F238E27FC236}">
                  <a16:creationId xmlns:a16="http://schemas.microsoft.com/office/drawing/2014/main" id="{EA08846E-DC82-4E9F-A0ED-AFC8DFF10808}"/>
                </a:ext>
              </a:extLst>
            </p:cNvPr>
            <p:cNvGrpSpPr>
              <a:grpSpLocks/>
            </p:cNvGrpSpPr>
            <p:nvPr/>
          </p:nvGrpSpPr>
          <p:grpSpPr bwMode="auto">
            <a:xfrm>
              <a:off x="3553" y="12299"/>
              <a:ext cx="14" cy="77"/>
              <a:chOff x="3553" y="12299"/>
              <a:chExt cx="14" cy="77"/>
            </a:xfrm>
          </p:grpSpPr>
          <p:sp>
            <p:nvSpPr>
              <p:cNvPr id="1314" name="Freeform 374">
                <a:extLst>
                  <a:ext uri="{FF2B5EF4-FFF2-40B4-BE49-F238E27FC236}">
                    <a16:creationId xmlns:a16="http://schemas.microsoft.com/office/drawing/2014/main" id="{4FC9A1FC-7134-4271-9535-77C0C6B35D89}"/>
                  </a:ext>
                </a:extLst>
              </p:cNvPr>
              <p:cNvSpPr>
                <a:spLocks/>
              </p:cNvSpPr>
              <p:nvPr/>
            </p:nvSpPr>
            <p:spPr bwMode="auto">
              <a:xfrm>
                <a:off x="3553" y="12299"/>
                <a:ext cx="14" cy="77"/>
              </a:xfrm>
              <a:custGeom>
                <a:avLst/>
                <a:gdLst>
                  <a:gd name="T0" fmla="+- 0 3567 3553"/>
                  <a:gd name="T1" fmla="*/ T0 w 14"/>
                  <a:gd name="T2" fmla="+- 0 12376 12299"/>
                  <a:gd name="T3" fmla="*/ 12376 h 77"/>
                  <a:gd name="T4" fmla="+- 0 3553 3553"/>
                  <a:gd name="T5" fmla="*/ T4 w 14"/>
                  <a:gd name="T6" fmla="+- 0 12323 12299"/>
                  <a:gd name="T7" fmla="*/ 12323 h 77"/>
                  <a:gd name="T8" fmla="+- 0 3567 3553"/>
                  <a:gd name="T9" fmla="*/ T8 w 14"/>
                  <a:gd name="T10" fmla="+- 0 12299 12299"/>
                  <a:gd name="T11" fmla="*/ 12299 h 77"/>
                  <a:gd name="T12" fmla="+- 0 3567 3553"/>
                  <a:gd name="T13" fmla="*/ T12 w 14"/>
                  <a:gd name="T14" fmla="+- 0 12376 12299"/>
                  <a:gd name="T15" fmla="*/ 12376 h 77"/>
                </a:gdLst>
                <a:ahLst/>
                <a:cxnLst>
                  <a:cxn ang="0">
                    <a:pos x="T1" y="T3"/>
                  </a:cxn>
                  <a:cxn ang="0">
                    <a:pos x="T5" y="T7"/>
                  </a:cxn>
                  <a:cxn ang="0">
                    <a:pos x="T9" y="T11"/>
                  </a:cxn>
                  <a:cxn ang="0">
                    <a:pos x="T13" y="T15"/>
                  </a:cxn>
                </a:cxnLst>
                <a:rect l="0" t="0" r="r" b="b"/>
                <a:pathLst>
                  <a:path w="14" h="77">
                    <a:moveTo>
                      <a:pt x="14" y="77"/>
                    </a:moveTo>
                    <a:lnTo>
                      <a:pt x="0" y="24"/>
                    </a:lnTo>
                    <a:lnTo>
                      <a:pt x="14" y="0"/>
                    </a:lnTo>
                    <a:lnTo>
                      <a:pt x="14" y="77"/>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52" name="Group 375">
              <a:extLst>
                <a:ext uri="{FF2B5EF4-FFF2-40B4-BE49-F238E27FC236}">
                  <a16:creationId xmlns:a16="http://schemas.microsoft.com/office/drawing/2014/main" id="{25BE274C-5139-4271-8E30-062736F46899}"/>
                </a:ext>
              </a:extLst>
            </p:cNvPr>
            <p:cNvGrpSpPr>
              <a:grpSpLocks/>
            </p:cNvGrpSpPr>
            <p:nvPr/>
          </p:nvGrpSpPr>
          <p:grpSpPr bwMode="auto">
            <a:xfrm>
              <a:off x="3630" y="12420"/>
              <a:ext cx="5" cy="2"/>
              <a:chOff x="3630" y="12420"/>
              <a:chExt cx="5" cy="2"/>
            </a:xfrm>
          </p:grpSpPr>
          <p:sp>
            <p:nvSpPr>
              <p:cNvPr id="1313" name="Freeform 376">
                <a:extLst>
                  <a:ext uri="{FF2B5EF4-FFF2-40B4-BE49-F238E27FC236}">
                    <a16:creationId xmlns:a16="http://schemas.microsoft.com/office/drawing/2014/main" id="{BC70B33A-14B1-4118-ADE5-B950CA013254}"/>
                  </a:ext>
                </a:extLst>
              </p:cNvPr>
              <p:cNvSpPr>
                <a:spLocks/>
              </p:cNvSpPr>
              <p:nvPr/>
            </p:nvSpPr>
            <p:spPr bwMode="auto">
              <a:xfrm>
                <a:off x="3630" y="12420"/>
                <a:ext cx="5" cy="2"/>
              </a:xfrm>
              <a:custGeom>
                <a:avLst/>
                <a:gdLst>
                  <a:gd name="T0" fmla="+- 0 3630 3630"/>
                  <a:gd name="T1" fmla="*/ T0 w 5"/>
                  <a:gd name="T2" fmla="+- 0 3635 3630"/>
                  <a:gd name="T3" fmla="*/ T2 w 5"/>
                </a:gdLst>
                <a:ahLst/>
                <a:cxnLst>
                  <a:cxn ang="0">
                    <a:pos x="T1" y="0"/>
                  </a:cxn>
                  <a:cxn ang="0">
                    <a:pos x="T3" y="0"/>
                  </a:cxn>
                </a:cxnLst>
                <a:rect l="0" t="0" r="r" b="b"/>
                <a:pathLst>
                  <a:path w="5">
                    <a:moveTo>
                      <a:pt x="0" y="0"/>
                    </a:moveTo>
                    <a:lnTo>
                      <a:pt x="5"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53" name="Group 377">
              <a:extLst>
                <a:ext uri="{FF2B5EF4-FFF2-40B4-BE49-F238E27FC236}">
                  <a16:creationId xmlns:a16="http://schemas.microsoft.com/office/drawing/2014/main" id="{7667B7EC-A1A3-477D-A38F-147CB7D67FBF}"/>
                </a:ext>
              </a:extLst>
            </p:cNvPr>
            <p:cNvGrpSpPr>
              <a:grpSpLocks/>
            </p:cNvGrpSpPr>
            <p:nvPr/>
          </p:nvGrpSpPr>
          <p:grpSpPr bwMode="auto">
            <a:xfrm>
              <a:off x="3630" y="12420"/>
              <a:ext cx="5" cy="2"/>
              <a:chOff x="3630" y="12420"/>
              <a:chExt cx="5" cy="2"/>
            </a:xfrm>
          </p:grpSpPr>
          <p:sp>
            <p:nvSpPr>
              <p:cNvPr id="1312" name="Freeform 378">
                <a:extLst>
                  <a:ext uri="{FF2B5EF4-FFF2-40B4-BE49-F238E27FC236}">
                    <a16:creationId xmlns:a16="http://schemas.microsoft.com/office/drawing/2014/main" id="{857CDD4F-B297-457C-B5BB-3824EA32AE2A}"/>
                  </a:ext>
                </a:extLst>
              </p:cNvPr>
              <p:cNvSpPr>
                <a:spLocks/>
              </p:cNvSpPr>
              <p:nvPr/>
            </p:nvSpPr>
            <p:spPr bwMode="auto">
              <a:xfrm>
                <a:off x="3630" y="12420"/>
                <a:ext cx="5" cy="2"/>
              </a:xfrm>
              <a:custGeom>
                <a:avLst/>
                <a:gdLst>
                  <a:gd name="T0" fmla="+- 0 3630 3630"/>
                  <a:gd name="T1" fmla="*/ T0 w 5"/>
                  <a:gd name="T2" fmla="+- 0 3635 3630"/>
                  <a:gd name="T3" fmla="*/ T2 w 5"/>
                </a:gdLst>
                <a:ahLst/>
                <a:cxnLst>
                  <a:cxn ang="0">
                    <a:pos x="T1" y="0"/>
                  </a:cxn>
                  <a:cxn ang="0">
                    <a:pos x="T3" y="0"/>
                  </a:cxn>
                </a:cxnLst>
                <a:rect l="0" t="0" r="r" b="b"/>
                <a:pathLst>
                  <a:path w="5">
                    <a:moveTo>
                      <a:pt x="0" y="0"/>
                    </a:moveTo>
                    <a:lnTo>
                      <a:pt x="5"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54" name="Group 379">
              <a:extLst>
                <a:ext uri="{FF2B5EF4-FFF2-40B4-BE49-F238E27FC236}">
                  <a16:creationId xmlns:a16="http://schemas.microsoft.com/office/drawing/2014/main" id="{A7C0261E-DE63-4CB7-AE08-07AA7EA1267A}"/>
                </a:ext>
              </a:extLst>
            </p:cNvPr>
            <p:cNvGrpSpPr>
              <a:grpSpLocks/>
            </p:cNvGrpSpPr>
            <p:nvPr/>
          </p:nvGrpSpPr>
          <p:grpSpPr bwMode="auto">
            <a:xfrm>
              <a:off x="3625" y="12420"/>
              <a:ext cx="10" cy="2"/>
              <a:chOff x="3625" y="12420"/>
              <a:chExt cx="10" cy="2"/>
            </a:xfrm>
          </p:grpSpPr>
          <p:sp>
            <p:nvSpPr>
              <p:cNvPr id="1311" name="Freeform 380">
                <a:extLst>
                  <a:ext uri="{FF2B5EF4-FFF2-40B4-BE49-F238E27FC236}">
                    <a16:creationId xmlns:a16="http://schemas.microsoft.com/office/drawing/2014/main" id="{91136CEE-84A1-4669-8412-A7B12722491B}"/>
                  </a:ext>
                </a:extLst>
              </p:cNvPr>
              <p:cNvSpPr>
                <a:spLocks/>
              </p:cNvSpPr>
              <p:nvPr/>
            </p:nvSpPr>
            <p:spPr bwMode="auto">
              <a:xfrm>
                <a:off x="3625" y="12420"/>
                <a:ext cx="10" cy="2"/>
              </a:xfrm>
              <a:custGeom>
                <a:avLst/>
                <a:gdLst>
                  <a:gd name="T0" fmla="+- 0 3630 3625"/>
                  <a:gd name="T1" fmla="*/ T0 w 10"/>
                  <a:gd name="T2" fmla="+- 0 3625 3625"/>
                  <a:gd name="T3" fmla="*/ T2 w 10"/>
                  <a:gd name="T4" fmla="+- 0 3635 3625"/>
                  <a:gd name="T5" fmla="*/ T4 w 10"/>
                  <a:gd name="T6" fmla="+- 0 3630 3625"/>
                  <a:gd name="T7" fmla="*/ T6 w 10"/>
                </a:gdLst>
                <a:ahLst/>
                <a:cxnLst>
                  <a:cxn ang="0">
                    <a:pos x="T1" y="0"/>
                  </a:cxn>
                  <a:cxn ang="0">
                    <a:pos x="T3" y="0"/>
                  </a:cxn>
                  <a:cxn ang="0">
                    <a:pos x="T5" y="0"/>
                  </a:cxn>
                  <a:cxn ang="0">
                    <a:pos x="T7" y="0"/>
                  </a:cxn>
                </a:cxnLst>
                <a:rect l="0" t="0" r="r" b="b"/>
                <a:pathLst>
                  <a:path w="10">
                    <a:moveTo>
                      <a:pt x="5" y="0"/>
                    </a:moveTo>
                    <a:lnTo>
                      <a:pt x="0" y="0"/>
                    </a:lnTo>
                    <a:lnTo>
                      <a:pt x="10"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55" name="Group 381">
              <a:extLst>
                <a:ext uri="{FF2B5EF4-FFF2-40B4-BE49-F238E27FC236}">
                  <a16:creationId xmlns:a16="http://schemas.microsoft.com/office/drawing/2014/main" id="{CF7CFABD-17E5-41A9-9ABE-4CF38FEB6BA7}"/>
                </a:ext>
              </a:extLst>
            </p:cNvPr>
            <p:cNvGrpSpPr>
              <a:grpSpLocks/>
            </p:cNvGrpSpPr>
            <p:nvPr/>
          </p:nvGrpSpPr>
          <p:grpSpPr bwMode="auto">
            <a:xfrm>
              <a:off x="3625" y="12420"/>
              <a:ext cx="14" cy="2"/>
              <a:chOff x="3625" y="12420"/>
              <a:chExt cx="14" cy="2"/>
            </a:xfrm>
          </p:grpSpPr>
          <p:sp>
            <p:nvSpPr>
              <p:cNvPr id="1310" name="Freeform 382">
                <a:extLst>
                  <a:ext uri="{FF2B5EF4-FFF2-40B4-BE49-F238E27FC236}">
                    <a16:creationId xmlns:a16="http://schemas.microsoft.com/office/drawing/2014/main" id="{39BCE33C-E17B-49BB-BF7E-3A40F6A873C5}"/>
                  </a:ext>
                </a:extLst>
              </p:cNvPr>
              <p:cNvSpPr>
                <a:spLocks/>
              </p:cNvSpPr>
              <p:nvPr/>
            </p:nvSpPr>
            <p:spPr bwMode="auto">
              <a:xfrm>
                <a:off x="3625" y="12420"/>
                <a:ext cx="14" cy="2"/>
              </a:xfrm>
              <a:custGeom>
                <a:avLst/>
                <a:gdLst>
                  <a:gd name="T0" fmla="+- 0 3635 3625"/>
                  <a:gd name="T1" fmla="*/ T0 w 14"/>
                  <a:gd name="T2" fmla="+- 0 3625 3625"/>
                  <a:gd name="T3" fmla="*/ T2 w 14"/>
                  <a:gd name="T4" fmla="+- 0 3640 3625"/>
                  <a:gd name="T5" fmla="*/ T4 w 14"/>
                  <a:gd name="T6" fmla="+- 0 3635 3625"/>
                  <a:gd name="T7" fmla="*/ T6 w 14"/>
                </a:gdLst>
                <a:ahLst/>
                <a:cxnLst>
                  <a:cxn ang="0">
                    <a:pos x="T1" y="0"/>
                  </a:cxn>
                  <a:cxn ang="0">
                    <a:pos x="T3" y="0"/>
                  </a:cxn>
                  <a:cxn ang="0">
                    <a:pos x="T5" y="0"/>
                  </a:cxn>
                  <a:cxn ang="0">
                    <a:pos x="T7" y="0"/>
                  </a:cxn>
                </a:cxnLst>
                <a:rect l="0" t="0" r="r" b="b"/>
                <a:pathLst>
                  <a:path w="14">
                    <a:moveTo>
                      <a:pt x="10" y="0"/>
                    </a:moveTo>
                    <a:lnTo>
                      <a:pt x="0" y="0"/>
                    </a:lnTo>
                    <a:lnTo>
                      <a:pt x="15"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56" name="Group 383">
              <a:extLst>
                <a:ext uri="{FF2B5EF4-FFF2-40B4-BE49-F238E27FC236}">
                  <a16:creationId xmlns:a16="http://schemas.microsoft.com/office/drawing/2014/main" id="{7B085385-5143-4AC0-8228-CA1D8555E1EB}"/>
                </a:ext>
              </a:extLst>
            </p:cNvPr>
            <p:cNvGrpSpPr>
              <a:grpSpLocks/>
            </p:cNvGrpSpPr>
            <p:nvPr/>
          </p:nvGrpSpPr>
          <p:grpSpPr bwMode="auto">
            <a:xfrm>
              <a:off x="3625" y="12420"/>
              <a:ext cx="14" cy="2"/>
              <a:chOff x="3625" y="12420"/>
              <a:chExt cx="14" cy="2"/>
            </a:xfrm>
          </p:grpSpPr>
          <p:sp>
            <p:nvSpPr>
              <p:cNvPr id="1309" name="Freeform 384">
                <a:extLst>
                  <a:ext uri="{FF2B5EF4-FFF2-40B4-BE49-F238E27FC236}">
                    <a16:creationId xmlns:a16="http://schemas.microsoft.com/office/drawing/2014/main" id="{44E2786C-9B1E-4F12-A573-7F7C1AACD819}"/>
                  </a:ext>
                </a:extLst>
              </p:cNvPr>
              <p:cNvSpPr>
                <a:spLocks/>
              </p:cNvSpPr>
              <p:nvPr/>
            </p:nvSpPr>
            <p:spPr bwMode="auto">
              <a:xfrm>
                <a:off x="3625" y="12420"/>
                <a:ext cx="14" cy="2"/>
              </a:xfrm>
              <a:custGeom>
                <a:avLst/>
                <a:gdLst>
                  <a:gd name="T0" fmla="+- 0 3625 3625"/>
                  <a:gd name="T1" fmla="*/ T0 w 14"/>
                  <a:gd name="T2" fmla="+- 0 3639 3625"/>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57" name="Group 385">
              <a:extLst>
                <a:ext uri="{FF2B5EF4-FFF2-40B4-BE49-F238E27FC236}">
                  <a16:creationId xmlns:a16="http://schemas.microsoft.com/office/drawing/2014/main" id="{ABC0E5AD-D4C6-4AD9-B30C-51D38CE71F73}"/>
                </a:ext>
              </a:extLst>
            </p:cNvPr>
            <p:cNvGrpSpPr>
              <a:grpSpLocks/>
            </p:cNvGrpSpPr>
            <p:nvPr/>
          </p:nvGrpSpPr>
          <p:grpSpPr bwMode="auto">
            <a:xfrm>
              <a:off x="3625" y="12420"/>
              <a:ext cx="19" cy="2"/>
              <a:chOff x="3625" y="12420"/>
              <a:chExt cx="19" cy="2"/>
            </a:xfrm>
          </p:grpSpPr>
          <p:sp>
            <p:nvSpPr>
              <p:cNvPr id="1308" name="Freeform 386">
                <a:extLst>
                  <a:ext uri="{FF2B5EF4-FFF2-40B4-BE49-F238E27FC236}">
                    <a16:creationId xmlns:a16="http://schemas.microsoft.com/office/drawing/2014/main" id="{4D2C38B6-8D64-4CF0-9FCC-17DAD8BE4E5C}"/>
                  </a:ext>
                </a:extLst>
              </p:cNvPr>
              <p:cNvSpPr>
                <a:spLocks/>
              </p:cNvSpPr>
              <p:nvPr/>
            </p:nvSpPr>
            <p:spPr bwMode="auto">
              <a:xfrm>
                <a:off x="3625" y="12420"/>
                <a:ext cx="19" cy="2"/>
              </a:xfrm>
              <a:custGeom>
                <a:avLst/>
                <a:gdLst>
                  <a:gd name="T0" fmla="+- 0 3640 3625"/>
                  <a:gd name="T1" fmla="*/ T0 w 19"/>
                  <a:gd name="T2" fmla="+- 0 3625 3625"/>
                  <a:gd name="T3" fmla="*/ T2 w 19"/>
                  <a:gd name="T4" fmla="+- 0 3644 3625"/>
                  <a:gd name="T5" fmla="*/ T4 w 19"/>
                  <a:gd name="T6" fmla="+- 0 3640 3625"/>
                  <a:gd name="T7" fmla="*/ T6 w 19"/>
                </a:gdLst>
                <a:ahLst/>
                <a:cxnLst>
                  <a:cxn ang="0">
                    <a:pos x="T1" y="0"/>
                  </a:cxn>
                  <a:cxn ang="0">
                    <a:pos x="T3" y="0"/>
                  </a:cxn>
                  <a:cxn ang="0">
                    <a:pos x="T5" y="0"/>
                  </a:cxn>
                  <a:cxn ang="0">
                    <a:pos x="T7" y="0"/>
                  </a:cxn>
                </a:cxnLst>
                <a:rect l="0" t="0" r="r" b="b"/>
                <a:pathLst>
                  <a:path w="19">
                    <a:moveTo>
                      <a:pt x="15" y="0"/>
                    </a:moveTo>
                    <a:lnTo>
                      <a:pt x="0" y="0"/>
                    </a:lnTo>
                    <a:lnTo>
                      <a:pt x="19"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58" name="Group 387">
              <a:extLst>
                <a:ext uri="{FF2B5EF4-FFF2-40B4-BE49-F238E27FC236}">
                  <a16:creationId xmlns:a16="http://schemas.microsoft.com/office/drawing/2014/main" id="{0C3FC3F1-7CFB-4896-860B-DD0A155C2229}"/>
                </a:ext>
              </a:extLst>
            </p:cNvPr>
            <p:cNvGrpSpPr>
              <a:grpSpLocks/>
            </p:cNvGrpSpPr>
            <p:nvPr/>
          </p:nvGrpSpPr>
          <p:grpSpPr bwMode="auto">
            <a:xfrm>
              <a:off x="3620" y="12420"/>
              <a:ext cx="24" cy="2"/>
              <a:chOff x="3620" y="12420"/>
              <a:chExt cx="24" cy="2"/>
            </a:xfrm>
          </p:grpSpPr>
          <p:sp>
            <p:nvSpPr>
              <p:cNvPr id="1307" name="Freeform 388">
                <a:extLst>
                  <a:ext uri="{FF2B5EF4-FFF2-40B4-BE49-F238E27FC236}">
                    <a16:creationId xmlns:a16="http://schemas.microsoft.com/office/drawing/2014/main" id="{DB2372E4-DA4B-4B7B-AE00-70EEC31476F6}"/>
                  </a:ext>
                </a:extLst>
              </p:cNvPr>
              <p:cNvSpPr>
                <a:spLocks/>
              </p:cNvSpPr>
              <p:nvPr/>
            </p:nvSpPr>
            <p:spPr bwMode="auto">
              <a:xfrm>
                <a:off x="3620" y="12420"/>
                <a:ext cx="24" cy="2"/>
              </a:xfrm>
              <a:custGeom>
                <a:avLst/>
                <a:gdLst>
                  <a:gd name="T0" fmla="+- 0 3625 3620"/>
                  <a:gd name="T1" fmla="*/ T0 w 24"/>
                  <a:gd name="T2" fmla="+- 0 3620 3620"/>
                  <a:gd name="T3" fmla="*/ T2 w 24"/>
                  <a:gd name="T4" fmla="+- 0 3644 3620"/>
                  <a:gd name="T5" fmla="*/ T4 w 24"/>
                  <a:gd name="T6" fmla="+- 0 3625 3620"/>
                  <a:gd name="T7" fmla="*/ T6 w 24"/>
                </a:gdLst>
                <a:ahLst/>
                <a:cxnLst>
                  <a:cxn ang="0">
                    <a:pos x="T1" y="0"/>
                  </a:cxn>
                  <a:cxn ang="0">
                    <a:pos x="T3" y="0"/>
                  </a:cxn>
                  <a:cxn ang="0">
                    <a:pos x="T5" y="0"/>
                  </a:cxn>
                  <a:cxn ang="0">
                    <a:pos x="T7" y="0"/>
                  </a:cxn>
                </a:cxnLst>
                <a:rect l="0" t="0" r="r" b="b"/>
                <a:pathLst>
                  <a:path w="24">
                    <a:moveTo>
                      <a:pt x="5" y="0"/>
                    </a:moveTo>
                    <a:lnTo>
                      <a:pt x="0" y="0"/>
                    </a:lnTo>
                    <a:lnTo>
                      <a:pt x="24"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59" name="Group 389">
              <a:extLst>
                <a:ext uri="{FF2B5EF4-FFF2-40B4-BE49-F238E27FC236}">
                  <a16:creationId xmlns:a16="http://schemas.microsoft.com/office/drawing/2014/main" id="{9A3BD40D-9338-4390-B600-B3C4B30F529A}"/>
                </a:ext>
              </a:extLst>
            </p:cNvPr>
            <p:cNvGrpSpPr>
              <a:grpSpLocks/>
            </p:cNvGrpSpPr>
            <p:nvPr/>
          </p:nvGrpSpPr>
          <p:grpSpPr bwMode="auto">
            <a:xfrm>
              <a:off x="3620" y="12420"/>
              <a:ext cx="24" cy="2"/>
              <a:chOff x="3620" y="12420"/>
              <a:chExt cx="24" cy="2"/>
            </a:xfrm>
          </p:grpSpPr>
          <p:sp>
            <p:nvSpPr>
              <p:cNvPr id="1306" name="Freeform 390">
                <a:extLst>
                  <a:ext uri="{FF2B5EF4-FFF2-40B4-BE49-F238E27FC236}">
                    <a16:creationId xmlns:a16="http://schemas.microsoft.com/office/drawing/2014/main" id="{565E0830-BE62-4BE4-A951-B225377ADBCD}"/>
                  </a:ext>
                </a:extLst>
              </p:cNvPr>
              <p:cNvSpPr>
                <a:spLocks/>
              </p:cNvSpPr>
              <p:nvPr/>
            </p:nvSpPr>
            <p:spPr bwMode="auto">
              <a:xfrm>
                <a:off x="3620" y="12420"/>
                <a:ext cx="24" cy="2"/>
              </a:xfrm>
              <a:custGeom>
                <a:avLst/>
                <a:gdLst>
                  <a:gd name="T0" fmla="+- 0 3620 3620"/>
                  <a:gd name="T1" fmla="*/ T0 w 24"/>
                  <a:gd name="T2" fmla="+- 0 3644 3620"/>
                  <a:gd name="T3" fmla="*/ T2 w 24"/>
                </a:gdLst>
                <a:ahLst/>
                <a:cxnLst>
                  <a:cxn ang="0">
                    <a:pos x="T1" y="0"/>
                  </a:cxn>
                  <a:cxn ang="0">
                    <a:pos x="T3" y="0"/>
                  </a:cxn>
                </a:cxnLst>
                <a:rect l="0" t="0" r="r" b="b"/>
                <a:pathLst>
                  <a:path w="24">
                    <a:moveTo>
                      <a:pt x="0" y="0"/>
                    </a:moveTo>
                    <a:lnTo>
                      <a:pt x="2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60" name="Group 391">
              <a:extLst>
                <a:ext uri="{FF2B5EF4-FFF2-40B4-BE49-F238E27FC236}">
                  <a16:creationId xmlns:a16="http://schemas.microsoft.com/office/drawing/2014/main" id="{9C0A8B5E-9BFA-4649-9AF0-0287D1D14B58}"/>
                </a:ext>
              </a:extLst>
            </p:cNvPr>
            <p:cNvGrpSpPr>
              <a:grpSpLocks/>
            </p:cNvGrpSpPr>
            <p:nvPr/>
          </p:nvGrpSpPr>
          <p:grpSpPr bwMode="auto">
            <a:xfrm>
              <a:off x="3615" y="12420"/>
              <a:ext cx="29" cy="2"/>
              <a:chOff x="3615" y="12420"/>
              <a:chExt cx="29" cy="2"/>
            </a:xfrm>
          </p:grpSpPr>
          <p:sp>
            <p:nvSpPr>
              <p:cNvPr id="1305" name="Freeform 392">
                <a:extLst>
                  <a:ext uri="{FF2B5EF4-FFF2-40B4-BE49-F238E27FC236}">
                    <a16:creationId xmlns:a16="http://schemas.microsoft.com/office/drawing/2014/main" id="{760DA79C-9E76-486D-AAB1-8D80C2ADEF95}"/>
                  </a:ext>
                </a:extLst>
              </p:cNvPr>
              <p:cNvSpPr>
                <a:spLocks/>
              </p:cNvSpPr>
              <p:nvPr/>
            </p:nvSpPr>
            <p:spPr bwMode="auto">
              <a:xfrm>
                <a:off x="3615" y="12420"/>
                <a:ext cx="29" cy="2"/>
              </a:xfrm>
              <a:custGeom>
                <a:avLst/>
                <a:gdLst>
                  <a:gd name="T0" fmla="+- 0 3620 3615"/>
                  <a:gd name="T1" fmla="*/ T0 w 29"/>
                  <a:gd name="T2" fmla="+- 0 3615 3615"/>
                  <a:gd name="T3" fmla="*/ T2 w 29"/>
                  <a:gd name="T4" fmla="+- 0 3644 3615"/>
                  <a:gd name="T5" fmla="*/ T4 w 29"/>
                  <a:gd name="T6" fmla="+- 0 3620 3615"/>
                  <a:gd name="T7" fmla="*/ T6 w 29"/>
                </a:gdLst>
                <a:ahLst/>
                <a:cxnLst>
                  <a:cxn ang="0">
                    <a:pos x="T1" y="0"/>
                  </a:cxn>
                  <a:cxn ang="0">
                    <a:pos x="T3" y="0"/>
                  </a:cxn>
                  <a:cxn ang="0">
                    <a:pos x="T5" y="0"/>
                  </a:cxn>
                  <a:cxn ang="0">
                    <a:pos x="T7" y="0"/>
                  </a:cxn>
                </a:cxnLst>
                <a:rect l="0" t="0" r="r" b="b"/>
                <a:pathLst>
                  <a:path w="29">
                    <a:moveTo>
                      <a:pt x="5" y="0"/>
                    </a:moveTo>
                    <a:lnTo>
                      <a:pt x="0" y="0"/>
                    </a:lnTo>
                    <a:lnTo>
                      <a:pt x="29"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61" name="Group 393">
              <a:extLst>
                <a:ext uri="{FF2B5EF4-FFF2-40B4-BE49-F238E27FC236}">
                  <a16:creationId xmlns:a16="http://schemas.microsoft.com/office/drawing/2014/main" id="{CA98AC8F-946F-49C0-AEC4-20621ED9AF8A}"/>
                </a:ext>
              </a:extLst>
            </p:cNvPr>
            <p:cNvGrpSpPr>
              <a:grpSpLocks/>
            </p:cNvGrpSpPr>
            <p:nvPr/>
          </p:nvGrpSpPr>
          <p:grpSpPr bwMode="auto">
            <a:xfrm>
              <a:off x="3615" y="12415"/>
              <a:ext cx="34" cy="5"/>
              <a:chOff x="3615" y="12415"/>
              <a:chExt cx="34" cy="5"/>
            </a:xfrm>
          </p:grpSpPr>
          <p:sp>
            <p:nvSpPr>
              <p:cNvPr id="1304" name="Freeform 394">
                <a:extLst>
                  <a:ext uri="{FF2B5EF4-FFF2-40B4-BE49-F238E27FC236}">
                    <a16:creationId xmlns:a16="http://schemas.microsoft.com/office/drawing/2014/main" id="{8192DEDC-0CA4-43C1-AF6E-C42EF4E5D307}"/>
                  </a:ext>
                </a:extLst>
              </p:cNvPr>
              <p:cNvSpPr>
                <a:spLocks/>
              </p:cNvSpPr>
              <p:nvPr/>
            </p:nvSpPr>
            <p:spPr bwMode="auto">
              <a:xfrm>
                <a:off x="3615" y="12415"/>
                <a:ext cx="34" cy="5"/>
              </a:xfrm>
              <a:custGeom>
                <a:avLst/>
                <a:gdLst>
                  <a:gd name="T0" fmla="+- 0 3644 3615"/>
                  <a:gd name="T1" fmla="*/ T0 w 34"/>
                  <a:gd name="T2" fmla="+- 0 12420 12415"/>
                  <a:gd name="T3" fmla="*/ 12420 h 5"/>
                  <a:gd name="T4" fmla="+- 0 3615 3615"/>
                  <a:gd name="T5" fmla="*/ T4 w 34"/>
                  <a:gd name="T6" fmla="+- 0 12420 12415"/>
                  <a:gd name="T7" fmla="*/ 12420 h 5"/>
                  <a:gd name="T8" fmla="+- 0 3649 3615"/>
                  <a:gd name="T9" fmla="*/ T8 w 34"/>
                  <a:gd name="T10" fmla="+- 0 12415 12415"/>
                  <a:gd name="T11" fmla="*/ 12415 h 5"/>
                  <a:gd name="T12" fmla="+- 0 3644 3615"/>
                  <a:gd name="T13" fmla="*/ T12 w 34"/>
                  <a:gd name="T14" fmla="+- 0 12420 12415"/>
                  <a:gd name="T15" fmla="*/ 12420 h 5"/>
                </a:gdLst>
                <a:ahLst/>
                <a:cxnLst>
                  <a:cxn ang="0">
                    <a:pos x="T1" y="T3"/>
                  </a:cxn>
                  <a:cxn ang="0">
                    <a:pos x="T5" y="T7"/>
                  </a:cxn>
                  <a:cxn ang="0">
                    <a:pos x="T9" y="T11"/>
                  </a:cxn>
                  <a:cxn ang="0">
                    <a:pos x="T13" y="T15"/>
                  </a:cxn>
                </a:cxnLst>
                <a:rect l="0" t="0" r="r" b="b"/>
                <a:pathLst>
                  <a:path w="34" h="5">
                    <a:moveTo>
                      <a:pt x="29" y="5"/>
                    </a:moveTo>
                    <a:lnTo>
                      <a:pt x="0" y="5"/>
                    </a:lnTo>
                    <a:lnTo>
                      <a:pt x="34" y="0"/>
                    </a:lnTo>
                    <a:lnTo>
                      <a:pt x="2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62" name="Group 395">
              <a:extLst>
                <a:ext uri="{FF2B5EF4-FFF2-40B4-BE49-F238E27FC236}">
                  <a16:creationId xmlns:a16="http://schemas.microsoft.com/office/drawing/2014/main" id="{BD9A7C16-6478-41F2-B92D-6C34BFC5015F}"/>
                </a:ext>
              </a:extLst>
            </p:cNvPr>
            <p:cNvGrpSpPr>
              <a:grpSpLocks/>
            </p:cNvGrpSpPr>
            <p:nvPr/>
          </p:nvGrpSpPr>
          <p:grpSpPr bwMode="auto">
            <a:xfrm>
              <a:off x="3611" y="12415"/>
              <a:ext cx="39" cy="5"/>
              <a:chOff x="3611" y="12415"/>
              <a:chExt cx="39" cy="5"/>
            </a:xfrm>
          </p:grpSpPr>
          <p:sp>
            <p:nvSpPr>
              <p:cNvPr id="1303" name="Freeform 396">
                <a:extLst>
                  <a:ext uri="{FF2B5EF4-FFF2-40B4-BE49-F238E27FC236}">
                    <a16:creationId xmlns:a16="http://schemas.microsoft.com/office/drawing/2014/main" id="{A6B5C98A-A146-4F16-B305-238267F586E5}"/>
                  </a:ext>
                </a:extLst>
              </p:cNvPr>
              <p:cNvSpPr>
                <a:spLocks/>
              </p:cNvSpPr>
              <p:nvPr/>
            </p:nvSpPr>
            <p:spPr bwMode="auto">
              <a:xfrm>
                <a:off x="3611" y="12415"/>
                <a:ext cx="39" cy="5"/>
              </a:xfrm>
              <a:custGeom>
                <a:avLst/>
                <a:gdLst>
                  <a:gd name="T0" fmla="+- 0 3615 3611"/>
                  <a:gd name="T1" fmla="*/ T0 w 39"/>
                  <a:gd name="T2" fmla="+- 0 12420 12415"/>
                  <a:gd name="T3" fmla="*/ 12420 h 5"/>
                  <a:gd name="T4" fmla="+- 0 3611 3611"/>
                  <a:gd name="T5" fmla="*/ T4 w 39"/>
                  <a:gd name="T6" fmla="+- 0 12415 12415"/>
                  <a:gd name="T7" fmla="*/ 12415 h 5"/>
                  <a:gd name="T8" fmla="+- 0 3649 3611"/>
                  <a:gd name="T9" fmla="*/ T8 w 39"/>
                  <a:gd name="T10" fmla="+- 0 12415 12415"/>
                  <a:gd name="T11" fmla="*/ 12415 h 5"/>
                  <a:gd name="T12" fmla="+- 0 3615 3611"/>
                  <a:gd name="T13" fmla="*/ T12 w 39"/>
                  <a:gd name="T14" fmla="+- 0 12420 12415"/>
                  <a:gd name="T15" fmla="*/ 12420 h 5"/>
                </a:gdLst>
                <a:ahLst/>
                <a:cxnLst>
                  <a:cxn ang="0">
                    <a:pos x="T1" y="T3"/>
                  </a:cxn>
                  <a:cxn ang="0">
                    <a:pos x="T5" y="T7"/>
                  </a:cxn>
                  <a:cxn ang="0">
                    <a:pos x="T9" y="T11"/>
                  </a:cxn>
                  <a:cxn ang="0">
                    <a:pos x="T13" y="T15"/>
                  </a:cxn>
                </a:cxnLst>
                <a:rect l="0" t="0" r="r" b="b"/>
                <a:pathLst>
                  <a:path w="39" h="5">
                    <a:moveTo>
                      <a:pt x="4" y="5"/>
                    </a:moveTo>
                    <a:lnTo>
                      <a:pt x="0" y="0"/>
                    </a:lnTo>
                    <a:lnTo>
                      <a:pt x="38" y="0"/>
                    </a:lnTo>
                    <a:lnTo>
                      <a:pt x="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63" name="Group 397">
              <a:extLst>
                <a:ext uri="{FF2B5EF4-FFF2-40B4-BE49-F238E27FC236}">
                  <a16:creationId xmlns:a16="http://schemas.microsoft.com/office/drawing/2014/main" id="{54FFC37B-A1D2-4AAB-8576-F4ADE33FD4DE}"/>
                </a:ext>
              </a:extLst>
            </p:cNvPr>
            <p:cNvGrpSpPr>
              <a:grpSpLocks/>
            </p:cNvGrpSpPr>
            <p:nvPr/>
          </p:nvGrpSpPr>
          <p:grpSpPr bwMode="auto">
            <a:xfrm>
              <a:off x="3611" y="12410"/>
              <a:ext cx="43" cy="5"/>
              <a:chOff x="3611" y="12410"/>
              <a:chExt cx="43" cy="5"/>
            </a:xfrm>
          </p:grpSpPr>
          <p:sp>
            <p:nvSpPr>
              <p:cNvPr id="1302" name="Freeform 398">
                <a:extLst>
                  <a:ext uri="{FF2B5EF4-FFF2-40B4-BE49-F238E27FC236}">
                    <a16:creationId xmlns:a16="http://schemas.microsoft.com/office/drawing/2014/main" id="{93F99418-7A3A-45BB-85DF-A7B9F4CDD452}"/>
                  </a:ext>
                </a:extLst>
              </p:cNvPr>
              <p:cNvSpPr>
                <a:spLocks/>
              </p:cNvSpPr>
              <p:nvPr/>
            </p:nvSpPr>
            <p:spPr bwMode="auto">
              <a:xfrm>
                <a:off x="3611" y="12410"/>
                <a:ext cx="43" cy="5"/>
              </a:xfrm>
              <a:custGeom>
                <a:avLst/>
                <a:gdLst>
                  <a:gd name="T0" fmla="+- 0 3649 3611"/>
                  <a:gd name="T1" fmla="*/ T0 w 43"/>
                  <a:gd name="T2" fmla="+- 0 12415 12410"/>
                  <a:gd name="T3" fmla="*/ 12415 h 5"/>
                  <a:gd name="T4" fmla="+- 0 3611 3611"/>
                  <a:gd name="T5" fmla="*/ T4 w 43"/>
                  <a:gd name="T6" fmla="+- 0 12415 12410"/>
                  <a:gd name="T7" fmla="*/ 12415 h 5"/>
                  <a:gd name="T8" fmla="+- 0 3654 3611"/>
                  <a:gd name="T9" fmla="*/ T8 w 43"/>
                  <a:gd name="T10" fmla="+- 0 12410 12410"/>
                  <a:gd name="T11" fmla="*/ 12410 h 5"/>
                  <a:gd name="T12" fmla="+- 0 3649 3611"/>
                  <a:gd name="T13" fmla="*/ T12 w 43"/>
                  <a:gd name="T14" fmla="+- 0 12415 12410"/>
                  <a:gd name="T15" fmla="*/ 12415 h 5"/>
                </a:gdLst>
                <a:ahLst/>
                <a:cxnLst>
                  <a:cxn ang="0">
                    <a:pos x="T1" y="T3"/>
                  </a:cxn>
                  <a:cxn ang="0">
                    <a:pos x="T5" y="T7"/>
                  </a:cxn>
                  <a:cxn ang="0">
                    <a:pos x="T9" y="T11"/>
                  </a:cxn>
                  <a:cxn ang="0">
                    <a:pos x="T13" y="T15"/>
                  </a:cxn>
                </a:cxnLst>
                <a:rect l="0" t="0" r="r" b="b"/>
                <a:pathLst>
                  <a:path w="43" h="5">
                    <a:moveTo>
                      <a:pt x="38" y="5"/>
                    </a:moveTo>
                    <a:lnTo>
                      <a:pt x="0" y="5"/>
                    </a:lnTo>
                    <a:lnTo>
                      <a:pt x="43" y="0"/>
                    </a:lnTo>
                    <a:lnTo>
                      <a:pt x="38"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64" name="Group 399">
              <a:extLst>
                <a:ext uri="{FF2B5EF4-FFF2-40B4-BE49-F238E27FC236}">
                  <a16:creationId xmlns:a16="http://schemas.microsoft.com/office/drawing/2014/main" id="{581A2D26-85D9-4D4F-AC1B-5ADF5A47D6B7}"/>
                </a:ext>
              </a:extLst>
            </p:cNvPr>
            <p:cNvGrpSpPr>
              <a:grpSpLocks/>
            </p:cNvGrpSpPr>
            <p:nvPr/>
          </p:nvGrpSpPr>
          <p:grpSpPr bwMode="auto">
            <a:xfrm>
              <a:off x="3611" y="12410"/>
              <a:ext cx="43" cy="5"/>
              <a:chOff x="3611" y="12410"/>
              <a:chExt cx="43" cy="5"/>
            </a:xfrm>
          </p:grpSpPr>
          <p:sp>
            <p:nvSpPr>
              <p:cNvPr id="1301" name="Freeform 400">
                <a:extLst>
                  <a:ext uri="{FF2B5EF4-FFF2-40B4-BE49-F238E27FC236}">
                    <a16:creationId xmlns:a16="http://schemas.microsoft.com/office/drawing/2014/main" id="{91EE7DE8-8C3A-470C-91A2-7856569F4F6D}"/>
                  </a:ext>
                </a:extLst>
              </p:cNvPr>
              <p:cNvSpPr>
                <a:spLocks/>
              </p:cNvSpPr>
              <p:nvPr/>
            </p:nvSpPr>
            <p:spPr bwMode="auto">
              <a:xfrm>
                <a:off x="3611" y="12410"/>
                <a:ext cx="43" cy="5"/>
              </a:xfrm>
              <a:custGeom>
                <a:avLst/>
                <a:gdLst>
                  <a:gd name="T0" fmla="+- 0 3611 3611"/>
                  <a:gd name="T1" fmla="*/ T0 w 43"/>
                  <a:gd name="T2" fmla="+- 0 12415 12410"/>
                  <a:gd name="T3" fmla="*/ 12415 h 5"/>
                  <a:gd name="T4" fmla="+- 0 3611 3611"/>
                  <a:gd name="T5" fmla="*/ T4 w 43"/>
                  <a:gd name="T6" fmla="+- 0 12410 12410"/>
                  <a:gd name="T7" fmla="*/ 12410 h 5"/>
                  <a:gd name="T8" fmla="+- 0 3654 3611"/>
                  <a:gd name="T9" fmla="*/ T8 w 43"/>
                  <a:gd name="T10" fmla="+- 0 12410 12410"/>
                  <a:gd name="T11" fmla="*/ 12410 h 5"/>
                  <a:gd name="T12" fmla="+- 0 3611 3611"/>
                  <a:gd name="T13" fmla="*/ T12 w 43"/>
                  <a:gd name="T14" fmla="+- 0 12415 12410"/>
                  <a:gd name="T15" fmla="*/ 12415 h 5"/>
                </a:gdLst>
                <a:ahLst/>
                <a:cxnLst>
                  <a:cxn ang="0">
                    <a:pos x="T1" y="T3"/>
                  </a:cxn>
                  <a:cxn ang="0">
                    <a:pos x="T5" y="T7"/>
                  </a:cxn>
                  <a:cxn ang="0">
                    <a:pos x="T9" y="T11"/>
                  </a:cxn>
                  <a:cxn ang="0">
                    <a:pos x="T13" y="T15"/>
                  </a:cxn>
                </a:cxnLst>
                <a:rect l="0" t="0" r="r" b="b"/>
                <a:pathLst>
                  <a:path w="43" h="5">
                    <a:moveTo>
                      <a:pt x="0" y="5"/>
                    </a:moveTo>
                    <a:lnTo>
                      <a:pt x="0" y="0"/>
                    </a:lnTo>
                    <a:lnTo>
                      <a:pt x="43"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65" name="Group 401">
              <a:extLst>
                <a:ext uri="{FF2B5EF4-FFF2-40B4-BE49-F238E27FC236}">
                  <a16:creationId xmlns:a16="http://schemas.microsoft.com/office/drawing/2014/main" id="{3C37A2AD-AB79-4782-80AF-384F699E4AF8}"/>
                </a:ext>
              </a:extLst>
            </p:cNvPr>
            <p:cNvGrpSpPr>
              <a:grpSpLocks/>
            </p:cNvGrpSpPr>
            <p:nvPr/>
          </p:nvGrpSpPr>
          <p:grpSpPr bwMode="auto">
            <a:xfrm>
              <a:off x="3611" y="12410"/>
              <a:ext cx="48" cy="2"/>
              <a:chOff x="3611" y="12410"/>
              <a:chExt cx="48" cy="2"/>
            </a:xfrm>
          </p:grpSpPr>
          <p:sp>
            <p:nvSpPr>
              <p:cNvPr id="1300" name="Freeform 402">
                <a:extLst>
                  <a:ext uri="{FF2B5EF4-FFF2-40B4-BE49-F238E27FC236}">
                    <a16:creationId xmlns:a16="http://schemas.microsoft.com/office/drawing/2014/main" id="{696A1C36-923D-4CD3-8701-8D79F3A4B6F6}"/>
                  </a:ext>
                </a:extLst>
              </p:cNvPr>
              <p:cNvSpPr>
                <a:spLocks/>
              </p:cNvSpPr>
              <p:nvPr/>
            </p:nvSpPr>
            <p:spPr bwMode="auto">
              <a:xfrm>
                <a:off x="3611" y="12410"/>
                <a:ext cx="48" cy="2"/>
              </a:xfrm>
              <a:custGeom>
                <a:avLst/>
                <a:gdLst>
                  <a:gd name="T0" fmla="+- 0 3654 3611"/>
                  <a:gd name="T1" fmla="*/ T0 w 48"/>
                  <a:gd name="T2" fmla="+- 0 3611 3611"/>
                  <a:gd name="T3" fmla="*/ T2 w 48"/>
                  <a:gd name="T4" fmla="+- 0 3659 3611"/>
                  <a:gd name="T5" fmla="*/ T4 w 48"/>
                  <a:gd name="T6" fmla="+- 0 3654 3611"/>
                  <a:gd name="T7" fmla="*/ T6 w 48"/>
                </a:gdLst>
                <a:ahLst/>
                <a:cxnLst>
                  <a:cxn ang="0">
                    <a:pos x="T1" y="0"/>
                  </a:cxn>
                  <a:cxn ang="0">
                    <a:pos x="T3" y="0"/>
                  </a:cxn>
                  <a:cxn ang="0">
                    <a:pos x="T5" y="0"/>
                  </a:cxn>
                  <a:cxn ang="0">
                    <a:pos x="T7" y="0"/>
                  </a:cxn>
                </a:cxnLst>
                <a:rect l="0" t="0" r="r" b="b"/>
                <a:pathLst>
                  <a:path w="48">
                    <a:moveTo>
                      <a:pt x="43" y="0"/>
                    </a:moveTo>
                    <a:lnTo>
                      <a:pt x="0" y="0"/>
                    </a:lnTo>
                    <a:lnTo>
                      <a:pt x="48" y="0"/>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66" name="Group 403">
              <a:extLst>
                <a:ext uri="{FF2B5EF4-FFF2-40B4-BE49-F238E27FC236}">
                  <a16:creationId xmlns:a16="http://schemas.microsoft.com/office/drawing/2014/main" id="{5AF69462-B7F1-4066-8B87-BCB2ACEC3AB3}"/>
                </a:ext>
              </a:extLst>
            </p:cNvPr>
            <p:cNvGrpSpPr>
              <a:grpSpLocks/>
            </p:cNvGrpSpPr>
            <p:nvPr/>
          </p:nvGrpSpPr>
          <p:grpSpPr bwMode="auto">
            <a:xfrm>
              <a:off x="3606" y="12410"/>
              <a:ext cx="53" cy="2"/>
              <a:chOff x="3606" y="12410"/>
              <a:chExt cx="53" cy="2"/>
            </a:xfrm>
          </p:grpSpPr>
          <p:sp>
            <p:nvSpPr>
              <p:cNvPr id="1299" name="Freeform 404">
                <a:extLst>
                  <a:ext uri="{FF2B5EF4-FFF2-40B4-BE49-F238E27FC236}">
                    <a16:creationId xmlns:a16="http://schemas.microsoft.com/office/drawing/2014/main" id="{28DF6F9D-D2B9-46FC-8971-F28919CB0455}"/>
                  </a:ext>
                </a:extLst>
              </p:cNvPr>
              <p:cNvSpPr>
                <a:spLocks/>
              </p:cNvSpPr>
              <p:nvPr/>
            </p:nvSpPr>
            <p:spPr bwMode="auto">
              <a:xfrm>
                <a:off x="3606" y="12410"/>
                <a:ext cx="53" cy="2"/>
              </a:xfrm>
              <a:custGeom>
                <a:avLst/>
                <a:gdLst>
                  <a:gd name="T0" fmla="+- 0 3611 3606"/>
                  <a:gd name="T1" fmla="*/ T0 w 53"/>
                  <a:gd name="T2" fmla="+- 0 3606 3606"/>
                  <a:gd name="T3" fmla="*/ T2 w 53"/>
                  <a:gd name="T4" fmla="+- 0 3659 3606"/>
                  <a:gd name="T5" fmla="*/ T4 w 53"/>
                  <a:gd name="T6" fmla="+- 0 3611 3606"/>
                  <a:gd name="T7" fmla="*/ T6 w 53"/>
                </a:gdLst>
                <a:ahLst/>
                <a:cxnLst>
                  <a:cxn ang="0">
                    <a:pos x="T1" y="0"/>
                  </a:cxn>
                  <a:cxn ang="0">
                    <a:pos x="T3" y="0"/>
                  </a:cxn>
                  <a:cxn ang="0">
                    <a:pos x="T5" y="0"/>
                  </a:cxn>
                  <a:cxn ang="0">
                    <a:pos x="T7" y="0"/>
                  </a:cxn>
                </a:cxnLst>
                <a:rect l="0" t="0" r="r" b="b"/>
                <a:pathLst>
                  <a:path w="53">
                    <a:moveTo>
                      <a:pt x="5" y="0"/>
                    </a:moveTo>
                    <a:lnTo>
                      <a:pt x="0" y="0"/>
                    </a:lnTo>
                    <a:lnTo>
                      <a:pt x="53"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67" name="Group 405">
              <a:extLst>
                <a:ext uri="{FF2B5EF4-FFF2-40B4-BE49-F238E27FC236}">
                  <a16:creationId xmlns:a16="http://schemas.microsoft.com/office/drawing/2014/main" id="{6763F420-8067-42EA-86D8-DEC94FA4E5DE}"/>
                </a:ext>
              </a:extLst>
            </p:cNvPr>
            <p:cNvGrpSpPr>
              <a:grpSpLocks/>
            </p:cNvGrpSpPr>
            <p:nvPr/>
          </p:nvGrpSpPr>
          <p:grpSpPr bwMode="auto">
            <a:xfrm>
              <a:off x="3606" y="12410"/>
              <a:ext cx="53" cy="2"/>
              <a:chOff x="3606" y="12410"/>
              <a:chExt cx="53" cy="2"/>
            </a:xfrm>
          </p:grpSpPr>
          <p:sp>
            <p:nvSpPr>
              <p:cNvPr id="1298" name="Freeform 406">
                <a:extLst>
                  <a:ext uri="{FF2B5EF4-FFF2-40B4-BE49-F238E27FC236}">
                    <a16:creationId xmlns:a16="http://schemas.microsoft.com/office/drawing/2014/main" id="{1A9F2476-8071-49AF-A99E-A99C1D9421FC}"/>
                  </a:ext>
                </a:extLst>
              </p:cNvPr>
              <p:cNvSpPr>
                <a:spLocks/>
              </p:cNvSpPr>
              <p:nvPr/>
            </p:nvSpPr>
            <p:spPr bwMode="auto">
              <a:xfrm>
                <a:off x="3606" y="12410"/>
                <a:ext cx="53" cy="2"/>
              </a:xfrm>
              <a:custGeom>
                <a:avLst/>
                <a:gdLst>
                  <a:gd name="T0" fmla="+- 0 3606 3606"/>
                  <a:gd name="T1" fmla="*/ T0 w 53"/>
                  <a:gd name="T2" fmla="+- 0 3630 3606"/>
                  <a:gd name="T3" fmla="*/ T2 w 53"/>
                  <a:gd name="T4" fmla="+- 0 3659 3606"/>
                  <a:gd name="T5" fmla="*/ T4 w 53"/>
                  <a:gd name="T6" fmla="+- 0 3606 3606"/>
                  <a:gd name="T7" fmla="*/ T6 w 53"/>
                </a:gdLst>
                <a:ahLst/>
                <a:cxnLst>
                  <a:cxn ang="0">
                    <a:pos x="T1" y="0"/>
                  </a:cxn>
                  <a:cxn ang="0">
                    <a:pos x="T3" y="0"/>
                  </a:cxn>
                  <a:cxn ang="0">
                    <a:pos x="T5" y="0"/>
                  </a:cxn>
                  <a:cxn ang="0">
                    <a:pos x="T7" y="0"/>
                  </a:cxn>
                </a:cxnLst>
                <a:rect l="0" t="0" r="r" b="b"/>
                <a:pathLst>
                  <a:path w="53">
                    <a:moveTo>
                      <a:pt x="0" y="0"/>
                    </a:moveTo>
                    <a:lnTo>
                      <a:pt x="24" y="0"/>
                    </a:lnTo>
                    <a:lnTo>
                      <a:pt x="5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68" name="Group 407">
              <a:extLst>
                <a:ext uri="{FF2B5EF4-FFF2-40B4-BE49-F238E27FC236}">
                  <a16:creationId xmlns:a16="http://schemas.microsoft.com/office/drawing/2014/main" id="{E78F6A14-ACA2-4116-B007-8AACD41E90BC}"/>
                </a:ext>
              </a:extLst>
            </p:cNvPr>
            <p:cNvGrpSpPr>
              <a:grpSpLocks/>
            </p:cNvGrpSpPr>
            <p:nvPr/>
          </p:nvGrpSpPr>
          <p:grpSpPr bwMode="auto">
            <a:xfrm>
              <a:off x="3606" y="12405"/>
              <a:ext cx="24" cy="5"/>
              <a:chOff x="3606" y="12405"/>
              <a:chExt cx="24" cy="5"/>
            </a:xfrm>
          </p:grpSpPr>
          <p:sp>
            <p:nvSpPr>
              <p:cNvPr id="1297" name="Freeform 408">
                <a:extLst>
                  <a:ext uri="{FF2B5EF4-FFF2-40B4-BE49-F238E27FC236}">
                    <a16:creationId xmlns:a16="http://schemas.microsoft.com/office/drawing/2014/main" id="{9451BF74-DEBA-47F1-B56E-75A26D53854F}"/>
                  </a:ext>
                </a:extLst>
              </p:cNvPr>
              <p:cNvSpPr>
                <a:spLocks/>
              </p:cNvSpPr>
              <p:nvPr/>
            </p:nvSpPr>
            <p:spPr bwMode="auto">
              <a:xfrm>
                <a:off x="3606" y="12405"/>
                <a:ext cx="24" cy="5"/>
              </a:xfrm>
              <a:custGeom>
                <a:avLst/>
                <a:gdLst>
                  <a:gd name="T0" fmla="+- 0 3630 3606"/>
                  <a:gd name="T1" fmla="*/ T0 w 24"/>
                  <a:gd name="T2" fmla="+- 0 12410 12405"/>
                  <a:gd name="T3" fmla="*/ 12410 h 5"/>
                  <a:gd name="T4" fmla="+- 0 3606 3606"/>
                  <a:gd name="T5" fmla="*/ T4 w 24"/>
                  <a:gd name="T6" fmla="+- 0 12410 12405"/>
                  <a:gd name="T7" fmla="*/ 12410 h 5"/>
                  <a:gd name="T8" fmla="+- 0 3630 3606"/>
                  <a:gd name="T9" fmla="*/ T8 w 24"/>
                  <a:gd name="T10" fmla="+- 0 12405 12405"/>
                  <a:gd name="T11" fmla="*/ 12405 h 5"/>
                  <a:gd name="T12" fmla="+- 0 3630 3606"/>
                  <a:gd name="T13" fmla="*/ T12 w 24"/>
                  <a:gd name="T14" fmla="+- 0 12410 12405"/>
                  <a:gd name="T15" fmla="*/ 12410 h 5"/>
                </a:gdLst>
                <a:ahLst/>
                <a:cxnLst>
                  <a:cxn ang="0">
                    <a:pos x="T1" y="T3"/>
                  </a:cxn>
                  <a:cxn ang="0">
                    <a:pos x="T5" y="T7"/>
                  </a:cxn>
                  <a:cxn ang="0">
                    <a:pos x="T9" y="T11"/>
                  </a:cxn>
                  <a:cxn ang="0">
                    <a:pos x="T13" y="T15"/>
                  </a:cxn>
                </a:cxnLst>
                <a:rect l="0" t="0" r="r" b="b"/>
                <a:pathLst>
                  <a:path w="24" h="5">
                    <a:moveTo>
                      <a:pt x="24" y="5"/>
                    </a:moveTo>
                    <a:lnTo>
                      <a:pt x="0" y="5"/>
                    </a:lnTo>
                    <a:lnTo>
                      <a:pt x="24" y="0"/>
                    </a:lnTo>
                    <a:lnTo>
                      <a:pt x="2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69" name="Group 409">
              <a:extLst>
                <a:ext uri="{FF2B5EF4-FFF2-40B4-BE49-F238E27FC236}">
                  <a16:creationId xmlns:a16="http://schemas.microsoft.com/office/drawing/2014/main" id="{7707BE7B-1E0D-4920-A861-E920919DF358}"/>
                </a:ext>
              </a:extLst>
            </p:cNvPr>
            <p:cNvGrpSpPr>
              <a:grpSpLocks/>
            </p:cNvGrpSpPr>
            <p:nvPr/>
          </p:nvGrpSpPr>
          <p:grpSpPr bwMode="auto">
            <a:xfrm>
              <a:off x="3630" y="12405"/>
              <a:ext cx="29" cy="5"/>
              <a:chOff x="3630" y="12405"/>
              <a:chExt cx="29" cy="5"/>
            </a:xfrm>
          </p:grpSpPr>
          <p:sp>
            <p:nvSpPr>
              <p:cNvPr id="1296" name="Freeform 410">
                <a:extLst>
                  <a:ext uri="{FF2B5EF4-FFF2-40B4-BE49-F238E27FC236}">
                    <a16:creationId xmlns:a16="http://schemas.microsoft.com/office/drawing/2014/main" id="{EF2B8928-7083-4A35-BA03-5F1F7AA78A4A}"/>
                  </a:ext>
                </a:extLst>
              </p:cNvPr>
              <p:cNvSpPr>
                <a:spLocks/>
              </p:cNvSpPr>
              <p:nvPr/>
            </p:nvSpPr>
            <p:spPr bwMode="auto">
              <a:xfrm>
                <a:off x="3630" y="12405"/>
                <a:ext cx="29" cy="5"/>
              </a:xfrm>
              <a:custGeom>
                <a:avLst/>
                <a:gdLst>
                  <a:gd name="T0" fmla="+- 0 3659 3630"/>
                  <a:gd name="T1" fmla="*/ T0 w 29"/>
                  <a:gd name="T2" fmla="+- 0 12410 12405"/>
                  <a:gd name="T3" fmla="*/ 12410 h 5"/>
                  <a:gd name="T4" fmla="+- 0 3630 3630"/>
                  <a:gd name="T5" fmla="*/ T4 w 29"/>
                  <a:gd name="T6" fmla="+- 0 12410 12405"/>
                  <a:gd name="T7" fmla="*/ 12410 h 5"/>
                  <a:gd name="T8" fmla="+- 0 3635 3630"/>
                  <a:gd name="T9" fmla="*/ T8 w 29"/>
                  <a:gd name="T10" fmla="+- 0 12405 12405"/>
                  <a:gd name="T11" fmla="*/ 12405 h 5"/>
                  <a:gd name="T12" fmla="+- 0 3659 3630"/>
                  <a:gd name="T13" fmla="*/ T12 w 29"/>
                  <a:gd name="T14" fmla="+- 0 12410 12405"/>
                  <a:gd name="T15" fmla="*/ 12410 h 5"/>
                </a:gdLst>
                <a:ahLst/>
                <a:cxnLst>
                  <a:cxn ang="0">
                    <a:pos x="T1" y="T3"/>
                  </a:cxn>
                  <a:cxn ang="0">
                    <a:pos x="T5" y="T7"/>
                  </a:cxn>
                  <a:cxn ang="0">
                    <a:pos x="T9" y="T11"/>
                  </a:cxn>
                  <a:cxn ang="0">
                    <a:pos x="T13" y="T15"/>
                  </a:cxn>
                </a:cxnLst>
                <a:rect l="0" t="0" r="r" b="b"/>
                <a:pathLst>
                  <a:path w="29" h="5">
                    <a:moveTo>
                      <a:pt x="29" y="5"/>
                    </a:moveTo>
                    <a:lnTo>
                      <a:pt x="0" y="5"/>
                    </a:lnTo>
                    <a:lnTo>
                      <a:pt x="5" y="0"/>
                    </a:lnTo>
                    <a:lnTo>
                      <a:pt x="2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70" name="Group 411">
              <a:extLst>
                <a:ext uri="{FF2B5EF4-FFF2-40B4-BE49-F238E27FC236}">
                  <a16:creationId xmlns:a16="http://schemas.microsoft.com/office/drawing/2014/main" id="{6397392D-7C8A-461A-A996-83747A78F277}"/>
                </a:ext>
              </a:extLst>
            </p:cNvPr>
            <p:cNvGrpSpPr>
              <a:grpSpLocks/>
            </p:cNvGrpSpPr>
            <p:nvPr/>
          </p:nvGrpSpPr>
          <p:grpSpPr bwMode="auto">
            <a:xfrm>
              <a:off x="3606" y="12405"/>
              <a:ext cx="24" cy="5"/>
              <a:chOff x="3606" y="12405"/>
              <a:chExt cx="24" cy="5"/>
            </a:xfrm>
          </p:grpSpPr>
          <p:sp>
            <p:nvSpPr>
              <p:cNvPr id="1295" name="Freeform 412">
                <a:extLst>
                  <a:ext uri="{FF2B5EF4-FFF2-40B4-BE49-F238E27FC236}">
                    <a16:creationId xmlns:a16="http://schemas.microsoft.com/office/drawing/2014/main" id="{E89FF7C7-FD4B-45C8-98B6-AE25C4B5F4AD}"/>
                  </a:ext>
                </a:extLst>
              </p:cNvPr>
              <p:cNvSpPr>
                <a:spLocks/>
              </p:cNvSpPr>
              <p:nvPr/>
            </p:nvSpPr>
            <p:spPr bwMode="auto">
              <a:xfrm>
                <a:off x="3606" y="12405"/>
                <a:ext cx="24" cy="5"/>
              </a:xfrm>
              <a:custGeom>
                <a:avLst/>
                <a:gdLst>
                  <a:gd name="T0" fmla="+- 0 3606 3606"/>
                  <a:gd name="T1" fmla="*/ T0 w 24"/>
                  <a:gd name="T2" fmla="+- 0 12410 12405"/>
                  <a:gd name="T3" fmla="*/ 12410 h 5"/>
                  <a:gd name="T4" fmla="+- 0 3625 3606"/>
                  <a:gd name="T5" fmla="*/ T4 w 24"/>
                  <a:gd name="T6" fmla="+- 0 12405 12405"/>
                  <a:gd name="T7" fmla="*/ 12405 h 5"/>
                  <a:gd name="T8" fmla="+- 0 3630 3606"/>
                  <a:gd name="T9" fmla="*/ T8 w 24"/>
                  <a:gd name="T10" fmla="+- 0 12405 12405"/>
                  <a:gd name="T11" fmla="*/ 12405 h 5"/>
                  <a:gd name="T12" fmla="+- 0 3606 3606"/>
                  <a:gd name="T13" fmla="*/ T12 w 24"/>
                  <a:gd name="T14" fmla="+- 0 12410 12405"/>
                  <a:gd name="T15" fmla="*/ 12410 h 5"/>
                </a:gdLst>
                <a:ahLst/>
                <a:cxnLst>
                  <a:cxn ang="0">
                    <a:pos x="T1" y="T3"/>
                  </a:cxn>
                  <a:cxn ang="0">
                    <a:pos x="T5" y="T7"/>
                  </a:cxn>
                  <a:cxn ang="0">
                    <a:pos x="T9" y="T11"/>
                  </a:cxn>
                  <a:cxn ang="0">
                    <a:pos x="T13" y="T15"/>
                  </a:cxn>
                </a:cxnLst>
                <a:rect l="0" t="0" r="r" b="b"/>
                <a:pathLst>
                  <a:path w="24" h="5">
                    <a:moveTo>
                      <a:pt x="0" y="5"/>
                    </a:moveTo>
                    <a:lnTo>
                      <a:pt x="19" y="0"/>
                    </a:lnTo>
                    <a:lnTo>
                      <a:pt x="2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71" name="Group 413">
              <a:extLst>
                <a:ext uri="{FF2B5EF4-FFF2-40B4-BE49-F238E27FC236}">
                  <a16:creationId xmlns:a16="http://schemas.microsoft.com/office/drawing/2014/main" id="{838DD7F0-9B3C-46CD-A975-CD8E88E26457}"/>
                </a:ext>
              </a:extLst>
            </p:cNvPr>
            <p:cNvGrpSpPr>
              <a:grpSpLocks/>
            </p:cNvGrpSpPr>
            <p:nvPr/>
          </p:nvGrpSpPr>
          <p:grpSpPr bwMode="auto">
            <a:xfrm>
              <a:off x="3635" y="12405"/>
              <a:ext cx="24" cy="5"/>
              <a:chOff x="3635" y="12405"/>
              <a:chExt cx="24" cy="5"/>
            </a:xfrm>
          </p:grpSpPr>
          <p:sp>
            <p:nvSpPr>
              <p:cNvPr id="1294" name="Freeform 414">
                <a:extLst>
                  <a:ext uri="{FF2B5EF4-FFF2-40B4-BE49-F238E27FC236}">
                    <a16:creationId xmlns:a16="http://schemas.microsoft.com/office/drawing/2014/main" id="{372A1B66-354D-42E7-B55B-3F2D4457EB4B}"/>
                  </a:ext>
                </a:extLst>
              </p:cNvPr>
              <p:cNvSpPr>
                <a:spLocks/>
              </p:cNvSpPr>
              <p:nvPr/>
            </p:nvSpPr>
            <p:spPr bwMode="auto">
              <a:xfrm>
                <a:off x="3635" y="12405"/>
                <a:ext cx="24" cy="5"/>
              </a:xfrm>
              <a:custGeom>
                <a:avLst/>
                <a:gdLst>
                  <a:gd name="T0" fmla="+- 0 3659 3635"/>
                  <a:gd name="T1" fmla="*/ T0 w 24"/>
                  <a:gd name="T2" fmla="+- 0 12410 12405"/>
                  <a:gd name="T3" fmla="*/ 12410 h 5"/>
                  <a:gd name="T4" fmla="+- 0 3635 3635"/>
                  <a:gd name="T5" fmla="*/ T4 w 24"/>
                  <a:gd name="T6" fmla="+- 0 12405 12405"/>
                  <a:gd name="T7" fmla="*/ 12405 h 5"/>
                  <a:gd name="T8" fmla="+- 0 3640 3635"/>
                  <a:gd name="T9" fmla="*/ T8 w 24"/>
                  <a:gd name="T10" fmla="+- 0 12405 12405"/>
                  <a:gd name="T11" fmla="*/ 12405 h 5"/>
                  <a:gd name="T12" fmla="+- 0 3659 3635"/>
                  <a:gd name="T13" fmla="*/ T12 w 24"/>
                  <a:gd name="T14" fmla="+- 0 12410 12405"/>
                  <a:gd name="T15" fmla="*/ 12410 h 5"/>
                </a:gdLst>
                <a:ahLst/>
                <a:cxnLst>
                  <a:cxn ang="0">
                    <a:pos x="T1" y="T3"/>
                  </a:cxn>
                  <a:cxn ang="0">
                    <a:pos x="T5" y="T7"/>
                  </a:cxn>
                  <a:cxn ang="0">
                    <a:pos x="T9" y="T11"/>
                  </a:cxn>
                  <a:cxn ang="0">
                    <a:pos x="T13" y="T15"/>
                  </a:cxn>
                </a:cxnLst>
                <a:rect l="0" t="0" r="r" b="b"/>
                <a:pathLst>
                  <a:path w="24" h="5">
                    <a:moveTo>
                      <a:pt x="24" y="5"/>
                    </a:moveTo>
                    <a:lnTo>
                      <a:pt x="0" y="0"/>
                    </a:lnTo>
                    <a:lnTo>
                      <a:pt x="5" y="0"/>
                    </a:lnTo>
                    <a:lnTo>
                      <a:pt x="2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72" name="Group 415">
              <a:extLst>
                <a:ext uri="{FF2B5EF4-FFF2-40B4-BE49-F238E27FC236}">
                  <a16:creationId xmlns:a16="http://schemas.microsoft.com/office/drawing/2014/main" id="{42301A1F-780B-499A-BDBA-873BDE46FBD7}"/>
                </a:ext>
              </a:extLst>
            </p:cNvPr>
            <p:cNvGrpSpPr>
              <a:grpSpLocks/>
            </p:cNvGrpSpPr>
            <p:nvPr/>
          </p:nvGrpSpPr>
          <p:grpSpPr bwMode="auto">
            <a:xfrm>
              <a:off x="3606" y="12405"/>
              <a:ext cx="19" cy="5"/>
              <a:chOff x="3606" y="12405"/>
              <a:chExt cx="19" cy="5"/>
            </a:xfrm>
          </p:grpSpPr>
          <p:sp>
            <p:nvSpPr>
              <p:cNvPr id="1293" name="Freeform 416">
                <a:extLst>
                  <a:ext uri="{FF2B5EF4-FFF2-40B4-BE49-F238E27FC236}">
                    <a16:creationId xmlns:a16="http://schemas.microsoft.com/office/drawing/2014/main" id="{40DA433E-9D3E-43B3-9C91-53C35B93FA31}"/>
                  </a:ext>
                </a:extLst>
              </p:cNvPr>
              <p:cNvSpPr>
                <a:spLocks/>
              </p:cNvSpPr>
              <p:nvPr/>
            </p:nvSpPr>
            <p:spPr bwMode="auto">
              <a:xfrm>
                <a:off x="3606" y="12405"/>
                <a:ext cx="19" cy="5"/>
              </a:xfrm>
              <a:custGeom>
                <a:avLst/>
                <a:gdLst>
                  <a:gd name="T0" fmla="+- 0 3606 3606"/>
                  <a:gd name="T1" fmla="*/ T0 w 19"/>
                  <a:gd name="T2" fmla="+- 0 12410 12405"/>
                  <a:gd name="T3" fmla="*/ 12410 h 5"/>
                  <a:gd name="T4" fmla="+- 0 3620 3606"/>
                  <a:gd name="T5" fmla="*/ T4 w 19"/>
                  <a:gd name="T6" fmla="+- 0 12405 12405"/>
                  <a:gd name="T7" fmla="*/ 12405 h 5"/>
                  <a:gd name="T8" fmla="+- 0 3625 3606"/>
                  <a:gd name="T9" fmla="*/ T8 w 19"/>
                  <a:gd name="T10" fmla="+- 0 12405 12405"/>
                  <a:gd name="T11" fmla="*/ 12405 h 5"/>
                  <a:gd name="T12" fmla="+- 0 3606 3606"/>
                  <a:gd name="T13" fmla="*/ T12 w 19"/>
                  <a:gd name="T14" fmla="+- 0 12410 12405"/>
                  <a:gd name="T15" fmla="*/ 12410 h 5"/>
                </a:gdLst>
                <a:ahLst/>
                <a:cxnLst>
                  <a:cxn ang="0">
                    <a:pos x="T1" y="T3"/>
                  </a:cxn>
                  <a:cxn ang="0">
                    <a:pos x="T5" y="T7"/>
                  </a:cxn>
                  <a:cxn ang="0">
                    <a:pos x="T9" y="T11"/>
                  </a:cxn>
                  <a:cxn ang="0">
                    <a:pos x="T13" y="T15"/>
                  </a:cxn>
                </a:cxnLst>
                <a:rect l="0" t="0" r="r" b="b"/>
                <a:pathLst>
                  <a:path w="19" h="5">
                    <a:moveTo>
                      <a:pt x="0" y="5"/>
                    </a:moveTo>
                    <a:lnTo>
                      <a:pt x="14" y="0"/>
                    </a:lnTo>
                    <a:lnTo>
                      <a:pt x="19"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73" name="Group 417">
              <a:extLst>
                <a:ext uri="{FF2B5EF4-FFF2-40B4-BE49-F238E27FC236}">
                  <a16:creationId xmlns:a16="http://schemas.microsoft.com/office/drawing/2014/main" id="{3C12C355-D143-4410-8360-6365BC3B0A81}"/>
                </a:ext>
              </a:extLst>
            </p:cNvPr>
            <p:cNvGrpSpPr>
              <a:grpSpLocks/>
            </p:cNvGrpSpPr>
            <p:nvPr/>
          </p:nvGrpSpPr>
          <p:grpSpPr bwMode="auto">
            <a:xfrm>
              <a:off x="3640" y="12405"/>
              <a:ext cx="19" cy="5"/>
              <a:chOff x="3640" y="12405"/>
              <a:chExt cx="19" cy="5"/>
            </a:xfrm>
          </p:grpSpPr>
          <p:sp>
            <p:nvSpPr>
              <p:cNvPr id="1292" name="Freeform 418">
                <a:extLst>
                  <a:ext uri="{FF2B5EF4-FFF2-40B4-BE49-F238E27FC236}">
                    <a16:creationId xmlns:a16="http://schemas.microsoft.com/office/drawing/2014/main" id="{3D56CFE5-FE2B-4213-BE15-B8C1ECCECC38}"/>
                  </a:ext>
                </a:extLst>
              </p:cNvPr>
              <p:cNvSpPr>
                <a:spLocks/>
              </p:cNvSpPr>
              <p:nvPr/>
            </p:nvSpPr>
            <p:spPr bwMode="auto">
              <a:xfrm>
                <a:off x="3640" y="12405"/>
                <a:ext cx="19" cy="5"/>
              </a:xfrm>
              <a:custGeom>
                <a:avLst/>
                <a:gdLst>
                  <a:gd name="T0" fmla="+- 0 3659 3640"/>
                  <a:gd name="T1" fmla="*/ T0 w 19"/>
                  <a:gd name="T2" fmla="+- 0 12410 12405"/>
                  <a:gd name="T3" fmla="*/ 12410 h 5"/>
                  <a:gd name="T4" fmla="+- 0 3640 3640"/>
                  <a:gd name="T5" fmla="*/ T4 w 19"/>
                  <a:gd name="T6" fmla="+- 0 12405 12405"/>
                  <a:gd name="T7" fmla="*/ 12405 h 5"/>
                  <a:gd name="T8" fmla="+- 0 3659 3640"/>
                  <a:gd name="T9" fmla="*/ T8 w 19"/>
                  <a:gd name="T10" fmla="+- 0 12405 12405"/>
                  <a:gd name="T11" fmla="*/ 12405 h 5"/>
                  <a:gd name="T12" fmla="+- 0 3659 3640"/>
                  <a:gd name="T13" fmla="*/ T12 w 19"/>
                  <a:gd name="T14" fmla="+- 0 12410 12405"/>
                  <a:gd name="T15" fmla="*/ 12410 h 5"/>
                </a:gdLst>
                <a:ahLst/>
                <a:cxnLst>
                  <a:cxn ang="0">
                    <a:pos x="T1" y="T3"/>
                  </a:cxn>
                  <a:cxn ang="0">
                    <a:pos x="T5" y="T7"/>
                  </a:cxn>
                  <a:cxn ang="0">
                    <a:pos x="T9" y="T11"/>
                  </a:cxn>
                  <a:cxn ang="0">
                    <a:pos x="T13" y="T15"/>
                  </a:cxn>
                </a:cxnLst>
                <a:rect l="0" t="0" r="r" b="b"/>
                <a:pathLst>
                  <a:path w="19" h="5">
                    <a:moveTo>
                      <a:pt x="19" y="5"/>
                    </a:moveTo>
                    <a:lnTo>
                      <a:pt x="0" y="0"/>
                    </a:lnTo>
                    <a:lnTo>
                      <a:pt x="19" y="0"/>
                    </a:lnTo>
                    <a:lnTo>
                      <a:pt x="1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74" name="Group 419">
              <a:extLst>
                <a:ext uri="{FF2B5EF4-FFF2-40B4-BE49-F238E27FC236}">
                  <a16:creationId xmlns:a16="http://schemas.microsoft.com/office/drawing/2014/main" id="{642A2AEE-75EC-4D8F-BCB2-2BCB830D4461}"/>
                </a:ext>
              </a:extLst>
            </p:cNvPr>
            <p:cNvGrpSpPr>
              <a:grpSpLocks/>
            </p:cNvGrpSpPr>
            <p:nvPr/>
          </p:nvGrpSpPr>
          <p:grpSpPr bwMode="auto">
            <a:xfrm>
              <a:off x="3606" y="12405"/>
              <a:ext cx="14" cy="5"/>
              <a:chOff x="3606" y="12405"/>
              <a:chExt cx="14" cy="5"/>
            </a:xfrm>
          </p:grpSpPr>
          <p:sp>
            <p:nvSpPr>
              <p:cNvPr id="1291" name="Freeform 420">
                <a:extLst>
                  <a:ext uri="{FF2B5EF4-FFF2-40B4-BE49-F238E27FC236}">
                    <a16:creationId xmlns:a16="http://schemas.microsoft.com/office/drawing/2014/main" id="{6057943A-1200-42D5-B595-3C6BA5B9B9D3}"/>
                  </a:ext>
                </a:extLst>
              </p:cNvPr>
              <p:cNvSpPr>
                <a:spLocks/>
              </p:cNvSpPr>
              <p:nvPr/>
            </p:nvSpPr>
            <p:spPr bwMode="auto">
              <a:xfrm>
                <a:off x="3606" y="12405"/>
                <a:ext cx="14" cy="5"/>
              </a:xfrm>
              <a:custGeom>
                <a:avLst/>
                <a:gdLst>
                  <a:gd name="T0" fmla="+- 0 3606 3606"/>
                  <a:gd name="T1" fmla="*/ T0 w 14"/>
                  <a:gd name="T2" fmla="+- 0 12410 12405"/>
                  <a:gd name="T3" fmla="*/ 12410 h 5"/>
                  <a:gd name="T4" fmla="+- 0 3606 3606"/>
                  <a:gd name="T5" fmla="*/ T4 w 14"/>
                  <a:gd name="T6" fmla="+- 0 12405 12405"/>
                  <a:gd name="T7" fmla="*/ 12405 h 5"/>
                  <a:gd name="T8" fmla="+- 0 3620 3606"/>
                  <a:gd name="T9" fmla="*/ T8 w 14"/>
                  <a:gd name="T10" fmla="+- 0 12405 12405"/>
                  <a:gd name="T11" fmla="*/ 12405 h 5"/>
                  <a:gd name="T12" fmla="+- 0 3606 3606"/>
                  <a:gd name="T13" fmla="*/ T12 w 14"/>
                  <a:gd name="T14" fmla="+- 0 12410 12405"/>
                  <a:gd name="T15" fmla="*/ 12410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75" name="Group 421">
              <a:extLst>
                <a:ext uri="{FF2B5EF4-FFF2-40B4-BE49-F238E27FC236}">
                  <a16:creationId xmlns:a16="http://schemas.microsoft.com/office/drawing/2014/main" id="{8A501853-BD4B-4354-8D8D-438F8D17A957}"/>
                </a:ext>
              </a:extLst>
            </p:cNvPr>
            <p:cNvGrpSpPr>
              <a:grpSpLocks/>
            </p:cNvGrpSpPr>
            <p:nvPr/>
          </p:nvGrpSpPr>
          <p:grpSpPr bwMode="auto">
            <a:xfrm>
              <a:off x="3606" y="12401"/>
              <a:ext cx="14" cy="5"/>
              <a:chOff x="3606" y="12401"/>
              <a:chExt cx="14" cy="5"/>
            </a:xfrm>
          </p:grpSpPr>
          <p:sp>
            <p:nvSpPr>
              <p:cNvPr id="1290" name="Freeform 422">
                <a:extLst>
                  <a:ext uri="{FF2B5EF4-FFF2-40B4-BE49-F238E27FC236}">
                    <a16:creationId xmlns:a16="http://schemas.microsoft.com/office/drawing/2014/main" id="{BD160B34-D742-4C25-85C3-B7228A68E848}"/>
                  </a:ext>
                </a:extLst>
              </p:cNvPr>
              <p:cNvSpPr>
                <a:spLocks/>
              </p:cNvSpPr>
              <p:nvPr/>
            </p:nvSpPr>
            <p:spPr bwMode="auto">
              <a:xfrm>
                <a:off x="3606" y="12401"/>
                <a:ext cx="14" cy="5"/>
              </a:xfrm>
              <a:custGeom>
                <a:avLst/>
                <a:gdLst>
                  <a:gd name="T0" fmla="+- 0 3620 3606"/>
                  <a:gd name="T1" fmla="*/ T0 w 14"/>
                  <a:gd name="T2" fmla="+- 0 12405 12401"/>
                  <a:gd name="T3" fmla="*/ 12405 h 5"/>
                  <a:gd name="T4" fmla="+- 0 3606 3606"/>
                  <a:gd name="T5" fmla="*/ T4 w 14"/>
                  <a:gd name="T6" fmla="+- 0 12405 12401"/>
                  <a:gd name="T7" fmla="*/ 12405 h 5"/>
                  <a:gd name="T8" fmla="+- 0 3620 3606"/>
                  <a:gd name="T9" fmla="*/ T8 w 14"/>
                  <a:gd name="T10" fmla="+- 0 12401 12401"/>
                  <a:gd name="T11" fmla="*/ 12401 h 5"/>
                  <a:gd name="T12" fmla="+- 0 3620 3606"/>
                  <a:gd name="T13" fmla="*/ T12 w 14"/>
                  <a:gd name="T14" fmla="+- 0 12405 12401"/>
                  <a:gd name="T15" fmla="*/ 12405 h 5"/>
                </a:gdLst>
                <a:ahLst/>
                <a:cxnLst>
                  <a:cxn ang="0">
                    <a:pos x="T1" y="T3"/>
                  </a:cxn>
                  <a:cxn ang="0">
                    <a:pos x="T5" y="T7"/>
                  </a:cxn>
                  <a:cxn ang="0">
                    <a:pos x="T9" y="T11"/>
                  </a:cxn>
                  <a:cxn ang="0">
                    <a:pos x="T13" y="T15"/>
                  </a:cxn>
                </a:cxnLst>
                <a:rect l="0" t="0" r="r" b="b"/>
                <a:pathLst>
                  <a:path w="14" h="5">
                    <a:moveTo>
                      <a:pt x="14" y="4"/>
                    </a:moveTo>
                    <a:lnTo>
                      <a:pt x="0" y="4"/>
                    </a:lnTo>
                    <a:lnTo>
                      <a:pt x="14" y="0"/>
                    </a:lnTo>
                    <a:lnTo>
                      <a:pt x="1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76" name="Group 423">
              <a:extLst>
                <a:ext uri="{FF2B5EF4-FFF2-40B4-BE49-F238E27FC236}">
                  <a16:creationId xmlns:a16="http://schemas.microsoft.com/office/drawing/2014/main" id="{F1598AB8-D6EC-4121-9A8D-7F02E5F6441A}"/>
                </a:ext>
              </a:extLst>
            </p:cNvPr>
            <p:cNvGrpSpPr>
              <a:grpSpLocks/>
            </p:cNvGrpSpPr>
            <p:nvPr/>
          </p:nvGrpSpPr>
          <p:grpSpPr bwMode="auto">
            <a:xfrm>
              <a:off x="3640" y="12401"/>
              <a:ext cx="19" cy="5"/>
              <a:chOff x="3640" y="12401"/>
              <a:chExt cx="19" cy="5"/>
            </a:xfrm>
          </p:grpSpPr>
          <p:sp>
            <p:nvSpPr>
              <p:cNvPr id="1289" name="Freeform 424">
                <a:extLst>
                  <a:ext uri="{FF2B5EF4-FFF2-40B4-BE49-F238E27FC236}">
                    <a16:creationId xmlns:a16="http://schemas.microsoft.com/office/drawing/2014/main" id="{118F399A-20AC-48F3-9BBF-D1CF479DD9F7}"/>
                  </a:ext>
                </a:extLst>
              </p:cNvPr>
              <p:cNvSpPr>
                <a:spLocks/>
              </p:cNvSpPr>
              <p:nvPr/>
            </p:nvSpPr>
            <p:spPr bwMode="auto">
              <a:xfrm>
                <a:off x="3640" y="12401"/>
                <a:ext cx="19" cy="5"/>
              </a:xfrm>
              <a:custGeom>
                <a:avLst/>
                <a:gdLst>
                  <a:gd name="T0" fmla="+- 0 3659 3640"/>
                  <a:gd name="T1" fmla="*/ T0 w 19"/>
                  <a:gd name="T2" fmla="+- 0 12405 12401"/>
                  <a:gd name="T3" fmla="*/ 12405 h 5"/>
                  <a:gd name="T4" fmla="+- 0 3640 3640"/>
                  <a:gd name="T5" fmla="*/ T4 w 19"/>
                  <a:gd name="T6" fmla="+- 0 12405 12401"/>
                  <a:gd name="T7" fmla="*/ 12405 h 5"/>
                  <a:gd name="T8" fmla="+- 0 3644 3640"/>
                  <a:gd name="T9" fmla="*/ T8 w 19"/>
                  <a:gd name="T10" fmla="+- 0 12401 12401"/>
                  <a:gd name="T11" fmla="*/ 12401 h 5"/>
                  <a:gd name="T12" fmla="+- 0 3659 3640"/>
                  <a:gd name="T13" fmla="*/ T12 w 19"/>
                  <a:gd name="T14" fmla="+- 0 12405 12401"/>
                  <a:gd name="T15" fmla="*/ 12405 h 5"/>
                </a:gdLst>
                <a:ahLst/>
                <a:cxnLst>
                  <a:cxn ang="0">
                    <a:pos x="T1" y="T3"/>
                  </a:cxn>
                  <a:cxn ang="0">
                    <a:pos x="T5" y="T7"/>
                  </a:cxn>
                  <a:cxn ang="0">
                    <a:pos x="T9" y="T11"/>
                  </a:cxn>
                  <a:cxn ang="0">
                    <a:pos x="T13" y="T15"/>
                  </a:cxn>
                </a:cxnLst>
                <a:rect l="0" t="0" r="r" b="b"/>
                <a:pathLst>
                  <a:path w="19" h="5">
                    <a:moveTo>
                      <a:pt x="19" y="4"/>
                    </a:moveTo>
                    <a:lnTo>
                      <a:pt x="0" y="4"/>
                    </a:lnTo>
                    <a:lnTo>
                      <a:pt x="4" y="0"/>
                    </a:lnTo>
                    <a:lnTo>
                      <a:pt x="19"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77" name="Group 425">
              <a:extLst>
                <a:ext uri="{FF2B5EF4-FFF2-40B4-BE49-F238E27FC236}">
                  <a16:creationId xmlns:a16="http://schemas.microsoft.com/office/drawing/2014/main" id="{1D07FB7D-E8B0-4AC0-915B-35ABA0DB9949}"/>
                </a:ext>
              </a:extLst>
            </p:cNvPr>
            <p:cNvGrpSpPr>
              <a:grpSpLocks/>
            </p:cNvGrpSpPr>
            <p:nvPr/>
          </p:nvGrpSpPr>
          <p:grpSpPr bwMode="auto">
            <a:xfrm>
              <a:off x="3606" y="12401"/>
              <a:ext cx="14" cy="5"/>
              <a:chOff x="3606" y="12401"/>
              <a:chExt cx="14" cy="5"/>
            </a:xfrm>
          </p:grpSpPr>
          <p:sp>
            <p:nvSpPr>
              <p:cNvPr id="1288" name="Freeform 426">
                <a:extLst>
                  <a:ext uri="{FF2B5EF4-FFF2-40B4-BE49-F238E27FC236}">
                    <a16:creationId xmlns:a16="http://schemas.microsoft.com/office/drawing/2014/main" id="{CE677E9B-62F5-46C8-8E00-5B548DC93BCF}"/>
                  </a:ext>
                </a:extLst>
              </p:cNvPr>
              <p:cNvSpPr>
                <a:spLocks/>
              </p:cNvSpPr>
              <p:nvPr/>
            </p:nvSpPr>
            <p:spPr bwMode="auto">
              <a:xfrm>
                <a:off x="3606" y="12401"/>
                <a:ext cx="14" cy="5"/>
              </a:xfrm>
              <a:custGeom>
                <a:avLst/>
                <a:gdLst>
                  <a:gd name="T0" fmla="+- 0 3606 3606"/>
                  <a:gd name="T1" fmla="*/ T0 w 14"/>
                  <a:gd name="T2" fmla="+- 0 12405 12401"/>
                  <a:gd name="T3" fmla="*/ 12405 h 5"/>
                  <a:gd name="T4" fmla="+- 0 3615 3606"/>
                  <a:gd name="T5" fmla="*/ T4 w 14"/>
                  <a:gd name="T6" fmla="+- 0 12401 12401"/>
                  <a:gd name="T7" fmla="*/ 12401 h 5"/>
                  <a:gd name="T8" fmla="+- 0 3620 3606"/>
                  <a:gd name="T9" fmla="*/ T8 w 14"/>
                  <a:gd name="T10" fmla="+- 0 12401 12401"/>
                  <a:gd name="T11" fmla="*/ 12401 h 5"/>
                  <a:gd name="T12" fmla="+- 0 3606 3606"/>
                  <a:gd name="T13" fmla="*/ T12 w 14"/>
                  <a:gd name="T14" fmla="+- 0 12405 12401"/>
                  <a:gd name="T15" fmla="*/ 12405 h 5"/>
                </a:gdLst>
                <a:ahLst/>
                <a:cxnLst>
                  <a:cxn ang="0">
                    <a:pos x="T1" y="T3"/>
                  </a:cxn>
                  <a:cxn ang="0">
                    <a:pos x="T5" y="T7"/>
                  </a:cxn>
                  <a:cxn ang="0">
                    <a:pos x="T9" y="T11"/>
                  </a:cxn>
                  <a:cxn ang="0">
                    <a:pos x="T13" y="T15"/>
                  </a:cxn>
                </a:cxnLst>
                <a:rect l="0" t="0" r="r" b="b"/>
                <a:pathLst>
                  <a:path w="14" h="5">
                    <a:moveTo>
                      <a:pt x="0" y="4"/>
                    </a:moveTo>
                    <a:lnTo>
                      <a:pt x="9" y="0"/>
                    </a:lnTo>
                    <a:lnTo>
                      <a:pt x="14" y="0"/>
                    </a:lnTo>
                    <a:lnTo>
                      <a:pt x="0"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78" name="Group 427">
              <a:extLst>
                <a:ext uri="{FF2B5EF4-FFF2-40B4-BE49-F238E27FC236}">
                  <a16:creationId xmlns:a16="http://schemas.microsoft.com/office/drawing/2014/main" id="{1EA41D75-023B-4CF2-B258-F2138C92E90C}"/>
                </a:ext>
              </a:extLst>
            </p:cNvPr>
            <p:cNvGrpSpPr>
              <a:grpSpLocks/>
            </p:cNvGrpSpPr>
            <p:nvPr/>
          </p:nvGrpSpPr>
          <p:grpSpPr bwMode="auto">
            <a:xfrm>
              <a:off x="3644" y="12401"/>
              <a:ext cx="19" cy="5"/>
              <a:chOff x="3644" y="12401"/>
              <a:chExt cx="19" cy="5"/>
            </a:xfrm>
          </p:grpSpPr>
          <p:sp>
            <p:nvSpPr>
              <p:cNvPr id="1287" name="Freeform 428">
                <a:extLst>
                  <a:ext uri="{FF2B5EF4-FFF2-40B4-BE49-F238E27FC236}">
                    <a16:creationId xmlns:a16="http://schemas.microsoft.com/office/drawing/2014/main" id="{F6F4AAD7-2289-4725-A6EE-40D0F8AB5134}"/>
                  </a:ext>
                </a:extLst>
              </p:cNvPr>
              <p:cNvSpPr>
                <a:spLocks/>
              </p:cNvSpPr>
              <p:nvPr/>
            </p:nvSpPr>
            <p:spPr bwMode="auto">
              <a:xfrm>
                <a:off x="3644" y="12401"/>
                <a:ext cx="19" cy="5"/>
              </a:xfrm>
              <a:custGeom>
                <a:avLst/>
                <a:gdLst>
                  <a:gd name="T0" fmla="+- 0 3659 3644"/>
                  <a:gd name="T1" fmla="*/ T0 w 19"/>
                  <a:gd name="T2" fmla="+- 0 12405 12401"/>
                  <a:gd name="T3" fmla="*/ 12405 h 5"/>
                  <a:gd name="T4" fmla="+- 0 3644 3644"/>
                  <a:gd name="T5" fmla="*/ T4 w 19"/>
                  <a:gd name="T6" fmla="+- 0 12401 12401"/>
                  <a:gd name="T7" fmla="*/ 12401 h 5"/>
                  <a:gd name="T8" fmla="+- 0 3664 3644"/>
                  <a:gd name="T9" fmla="*/ T8 w 19"/>
                  <a:gd name="T10" fmla="+- 0 12401 12401"/>
                  <a:gd name="T11" fmla="*/ 12401 h 5"/>
                  <a:gd name="T12" fmla="+- 0 3659 3644"/>
                  <a:gd name="T13" fmla="*/ T12 w 19"/>
                  <a:gd name="T14" fmla="+- 0 12405 12401"/>
                  <a:gd name="T15" fmla="*/ 12405 h 5"/>
                </a:gdLst>
                <a:ahLst/>
                <a:cxnLst>
                  <a:cxn ang="0">
                    <a:pos x="T1" y="T3"/>
                  </a:cxn>
                  <a:cxn ang="0">
                    <a:pos x="T5" y="T7"/>
                  </a:cxn>
                  <a:cxn ang="0">
                    <a:pos x="T9" y="T11"/>
                  </a:cxn>
                  <a:cxn ang="0">
                    <a:pos x="T13" y="T15"/>
                  </a:cxn>
                </a:cxnLst>
                <a:rect l="0" t="0" r="r" b="b"/>
                <a:pathLst>
                  <a:path w="19" h="5">
                    <a:moveTo>
                      <a:pt x="15" y="4"/>
                    </a:moveTo>
                    <a:lnTo>
                      <a:pt x="0" y="0"/>
                    </a:lnTo>
                    <a:lnTo>
                      <a:pt x="20" y="0"/>
                    </a:lnTo>
                    <a:lnTo>
                      <a:pt x="15"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79" name="Group 429">
              <a:extLst>
                <a:ext uri="{FF2B5EF4-FFF2-40B4-BE49-F238E27FC236}">
                  <a16:creationId xmlns:a16="http://schemas.microsoft.com/office/drawing/2014/main" id="{D7D76093-AC2F-4372-A2B9-62C16271A907}"/>
                </a:ext>
              </a:extLst>
            </p:cNvPr>
            <p:cNvGrpSpPr>
              <a:grpSpLocks/>
            </p:cNvGrpSpPr>
            <p:nvPr/>
          </p:nvGrpSpPr>
          <p:grpSpPr bwMode="auto">
            <a:xfrm>
              <a:off x="3601" y="12401"/>
              <a:ext cx="14" cy="5"/>
              <a:chOff x="3601" y="12401"/>
              <a:chExt cx="14" cy="5"/>
            </a:xfrm>
          </p:grpSpPr>
          <p:sp>
            <p:nvSpPr>
              <p:cNvPr id="1286" name="Freeform 430">
                <a:extLst>
                  <a:ext uri="{FF2B5EF4-FFF2-40B4-BE49-F238E27FC236}">
                    <a16:creationId xmlns:a16="http://schemas.microsoft.com/office/drawing/2014/main" id="{4A34E6EA-55EC-4E17-8B4A-2C01A069DD62}"/>
                  </a:ext>
                </a:extLst>
              </p:cNvPr>
              <p:cNvSpPr>
                <a:spLocks/>
              </p:cNvSpPr>
              <p:nvPr/>
            </p:nvSpPr>
            <p:spPr bwMode="auto">
              <a:xfrm>
                <a:off x="3601" y="12401"/>
                <a:ext cx="14" cy="5"/>
              </a:xfrm>
              <a:custGeom>
                <a:avLst/>
                <a:gdLst>
                  <a:gd name="T0" fmla="+- 0 3606 3601"/>
                  <a:gd name="T1" fmla="*/ T0 w 14"/>
                  <a:gd name="T2" fmla="+- 0 12405 12401"/>
                  <a:gd name="T3" fmla="*/ 12405 h 5"/>
                  <a:gd name="T4" fmla="+- 0 3601 3601"/>
                  <a:gd name="T5" fmla="*/ T4 w 14"/>
                  <a:gd name="T6" fmla="+- 0 12401 12401"/>
                  <a:gd name="T7" fmla="*/ 12401 h 5"/>
                  <a:gd name="T8" fmla="+- 0 3615 3601"/>
                  <a:gd name="T9" fmla="*/ T8 w 14"/>
                  <a:gd name="T10" fmla="+- 0 12401 12401"/>
                  <a:gd name="T11" fmla="*/ 12401 h 5"/>
                  <a:gd name="T12" fmla="+- 0 3606 3601"/>
                  <a:gd name="T13" fmla="*/ T12 w 14"/>
                  <a:gd name="T14" fmla="+- 0 12405 12401"/>
                  <a:gd name="T15" fmla="*/ 12405 h 5"/>
                </a:gdLst>
                <a:ahLst/>
                <a:cxnLst>
                  <a:cxn ang="0">
                    <a:pos x="T1" y="T3"/>
                  </a:cxn>
                  <a:cxn ang="0">
                    <a:pos x="T5" y="T7"/>
                  </a:cxn>
                  <a:cxn ang="0">
                    <a:pos x="T9" y="T11"/>
                  </a:cxn>
                  <a:cxn ang="0">
                    <a:pos x="T13" y="T15"/>
                  </a:cxn>
                </a:cxnLst>
                <a:rect l="0" t="0" r="r" b="b"/>
                <a:pathLst>
                  <a:path w="14" h="5">
                    <a:moveTo>
                      <a:pt x="5" y="4"/>
                    </a:moveTo>
                    <a:lnTo>
                      <a:pt x="0" y="0"/>
                    </a:lnTo>
                    <a:lnTo>
                      <a:pt x="14" y="0"/>
                    </a:lnTo>
                    <a:lnTo>
                      <a:pt x="5"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80" name="Group 431">
              <a:extLst>
                <a:ext uri="{FF2B5EF4-FFF2-40B4-BE49-F238E27FC236}">
                  <a16:creationId xmlns:a16="http://schemas.microsoft.com/office/drawing/2014/main" id="{AFA6F81F-7F8F-49F7-8C71-5C66371BEF7C}"/>
                </a:ext>
              </a:extLst>
            </p:cNvPr>
            <p:cNvGrpSpPr>
              <a:grpSpLocks/>
            </p:cNvGrpSpPr>
            <p:nvPr/>
          </p:nvGrpSpPr>
          <p:grpSpPr bwMode="auto">
            <a:xfrm>
              <a:off x="3601" y="12396"/>
              <a:ext cx="14" cy="5"/>
              <a:chOff x="3601" y="12396"/>
              <a:chExt cx="14" cy="5"/>
            </a:xfrm>
          </p:grpSpPr>
          <p:sp>
            <p:nvSpPr>
              <p:cNvPr id="1285" name="Freeform 432">
                <a:extLst>
                  <a:ext uri="{FF2B5EF4-FFF2-40B4-BE49-F238E27FC236}">
                    <a16:creationId xmlns:a16="http://schemas.microsoft.com/office/drawing/2014/main" id="{9F3A66AE-302B-4F30-AA2B-2D40536DDCC3}"/>
                  </a:ext>
                </a:extLst>
              </p:cNvPr>
              <p:cNvSpPr>
                <a:spLocks/>
              </p:cNvSpPr>
              <p:nvPr/>
            </p:nvSpPr>
            <p:spPr bwMode="auto">
              <a:xfrm>
                <a:off x="3601" y="12396"/>
                <a:ext cx="14" cy="5"/>
              </a:xfrm>
              <a:custGeom>
                <a:avLst/>
                <a:gdLst>
                  <a:gd name="T0" fmla="+- 0 3615 3601"/>
                  <a:gd name="T1" fmla="*/ T0 w 14"/>
                  <a:gd name="T2" fmla="+- 0 12401 12396"/>
                  <a:gd name="T3" fmla="*/ 12401 h 5"/>
                  <a:gd name="T4" fmla="+- 0 3601 3601"/>
                  <a:gd name="T5" fmla="*/ T4 w 14"/>
                  <a:gd name="T6" fmla="+- 0 12401 12396"/>
                  <a:gd name="T7" fmla="*/ 12401 h 5"/>
                  <a:gd name="T8" fmla="+- 0 3615 3601"/>
                  <a:gd name="T9" fmla="*/ T8 w 14"/>
                  <a:gd name="T10" fmla="+- 0 12396 12396"/>
                  <a:gd name="T11" fmla="*/ 12396 h 5"/>
                  <a:gd name="T12" fmla="+- 0 3615 3601"/>
                  <a:gd name="T13" fmla="*/ T12 w 14"/>
                  <a:gd name="T14" fmla="+- 0 12401 12396"/>
                  <a:gd name="T15" fmla="*/ 12401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81" name="Group 433">
              <a:extLst>
                <a:ext uri="{FF2B5EF4-FFF2-40B4-BE49-F238E27FC236}">
                  <a16:creationId xmlns:a16="http://schemas.microsoft.com/office/drawing/2014/main" id="{6745E17B-9D83-40A7-B6B5-E3EF39BBF47F}"/>
                </a:ext>
              </a:extLst>
            </p:cNvPr>
            <p:cNvGrpSpPr>
              <a:grpSpLocks/>
            </p:cNvGrpSpPr>
            <p:nvPr/>
          </p:nvGrpSpPr>
          <p:grpSpPr bwMode="auto">
            <a:xfrm>
              <a:off x="3644" y="12396"/>
              <a:ext cx="19" cy="5"/>
              <a:chOff x="3644" y="12396"/>
              <a:chExt cx="19" cy="5"/>
            </a:xfrm>
          </p:grpSpPr>
          <p:sp>
            <p:nvSpPr>
              <p:cNvPr id="1284" name="Freeform 434">
                <a:extLst>
                  <a:ext uri="{FF2B5EF4-FFF2-40B4-BE49-F238E27FC236}">
                    <a16:creationId xmlns:a16="http://schemas.microsoft.com/office/drawing/2014/main" id="{BB96AAAA-D866-41C8-8F60-366D71035556}"/>
                  </a:ext>
                </a:extLst>
              </p:cNvPr>
              <p:cNvSpPr>
                <a:spLocks/>
              </p:cNvSpPr>
              <p:nvPr/>
            </p:nvSpPr>
            <p:spPr bwMode="auto">
              <a:xfrm>
                <a:off x="3644" y="12396"/>
                <a:ext cx="19" cy="5"/>
              </a:xfrm>
              <a:custGeom>
                <a:avLst/>
                <a:gdLst>
                  <a:gd name="T0" fmla="+- 0 3664 3644"/>
                  <a:gd name="T1" fmla="*/ T0 w 19"/>
                  <a:gd name="T2" fmla="+- 0 12401 12396"/>
                  <a:gd name="T3" fmla="*/ 12401 h 5"/>
                  <a:gd name="T4" fmla="+- 0 3644 3644"/>
                  <a:gd name="T5" fmla="*/ T4 w 19"/>
                  <a:gd name="T6" fmla="+- 0 12401 12396"/>
                  <a:gd name="T7" fmla="*/ 12401 h 5"/>
                  <a:gd name="T8" fmla="+- 0 3649 3644"/>
                  <a:gd name="T9" fmla="*/ T8 w 19"/>
                  <a:gd name="T10" fmla="+- 0 12396 12396"/>
                  <a:gd name="T11" fmla="*/ 12396 h 5"/>
                  <a:gd name="T12" fmla="+- 0 3664 3644"/>
                  <a:gd name="T13" fmla="*/ T12 w 19"/>
                  <a:gd name="T14" fmla="+- 0 12401 12396"/>
                  <a:gd name="T15" fmla="*/ 12401 h 5"/>
                </a:gdLst>
                <a:ahLst/>
                <a:cxnLst>
                  <a:cxn ang="0">
                    <a:pos x="T1" y="T3"/>
                  </a:cxn>
                  <a:cxn ang="0">
                    <a:pos x="T5" y="T7"/>
                  </a:cxn>
                  <a:cxn ang="0">
                    <a:pos x="T9" y="T11"/>
                  </a:cxn>
                  <a:cxn ang="0">
                    <a:pos x="T13" y="T15"/>
                  </a:cxn>
                </a:cxnLst>
                <a:rect l="0" t="0" r="r" b="b"/>
                <a:pathLst>
                  <a:path w="19" h="5">
                    <a:moveTo>
                      <a:pt x="20" y="5"/>
                    </a:moveTo>
                    <a:lnTo>
                      <a:pt x="0" y="5"/>
                    </a:lnTo>
                    <a:lnTo>
                      <a:pt x="5" y="0"/>
                    </a:lnTo>
                    <a:lnTo>
                      <a:pt x="2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82" name="Group 435">
              <a:extLst>
                <a:ext uri="{FF2B5EF4-FFF2-40B4-BE49-F238E27FC236}">
                  <a16:creationId xmlns:a16="http://schemas.microsoft.com/office/drawing/2014/main" id="{98000309-711B-4CB2-9D0E-2831BDE2CD83}"/>
                </a:ext>
              </a:extLst>
            </p:cNvPr>
            <p:cNvGrpSpPr>
              <a:grpSpLocks/>
            </p:cNvGrpSpPr>
            <p:nvPr/>
          </p:nvGrpSpPr>
          <p:grpSpPr bwMode="auto">
            <a:xfrm>
              <a:off x="3649" y="12396"/>
              <a:ext cx="14" cy="5"/>
              <a:chOff x="3649" y="12396"/>
              <a:chExt cx="14" cy="5"/>
            </a:xfrm>
          </p:grpSpPr>
          <p:sp>
            <p:nvSpPr>
              <p:cNvPr id="1283" name="Freeform 436">
                <a:extLst>
                  <a:ext uri="{FF2B5EF4-FFF2-40B4-BE49-F238E27FC236}">
                    <a16:creationId xmlns:a16="http://schemas.microsoft.com/office/drawing/2014/main" id="{C2AD7E72-F981-4B2B-8E84-DCB640D0E1CB}"/>
                  </a:ext>
                </a:extLst>
              </p:cNvPr>
              <p:cNvSpPr>
                <a:spLocks/>
              </p:cNvSpPr>
              <p:nvPr/>
            </p:nvSpPr>
            <p:spPr bwMode="auto">
              <a:xfrm>
                <a:off x="3649" y="12396"/>
                <a:ext cx="14" cy="5"/>
              </a:xfrm>
              <a:custGeom>
                <a:avLst/>
                <a:gdLst>
                  <a:gd name="T0" fmla="+- 0 3664 3649"/>
                  <a:gd name="T1" fmla="*/ T0 w 14"/>
                  <a:gd name="T2" fmla="+- 0 12401 12396"/>
                  <a:gd name="T3" fmla="*/ 12401 h 5"/>
                  <a:gd name="T4" fmla="+- 0 3649 3649"/>
                  <a:gd name="T5" fmla="*/ T4 w 14"/>
                  <a:gd name="T6" fmla="+- 0 12396 12396"/>
                  <a:gd name="T7" fmla="*/ 12396 h 5"/>
                  <a:gd name="T8" fmla="+- 0 3664 3649"/>
                  <a:gd name="T9" fmla="*/ T8 w 14"/>
                  <a:gd name="T10" fmla="+- 0 12396 12396"/>
                  <a:gd name="T11" fmla="*/ 12396 h 5"/>
                  <a:gd name="T12" fmla="+- 0 3664 3649"/>
                  <a:gd name="T13" fmla="*/ T12 w 14"/>
                  <a:gd name="T14" fmla="+- 0 12401 12396"/>
                  <a:gd name="T15" fmla="*/ 12401 h 5"/>
                </a:gdLst>
                <a:ahLst/>
                <a:cxnLst>
                  <a:cxn ang="0">
                    <a:pos x="T1" y="T3"/>
                  </a:cxn>
                  <a:cxn ang="0">
                    <a:pos x="T5" y="T7"/>
                  </a:cxn>
                  <a:cxn ang="0">
                    <a:pos x="T9" y="T11"/>
                  </a:cxn>
                  <a:cxn ang="0">
                    <a:pos x="T13" y="T15"/>
                  </a:cxn>
                </a:cxnLst>
                <a:rect l="0" t="0" r="r" b="b"/>
                <a:pathLst>
                  <a:path w="14" h="5">
                    <a:moveTo>
                      <a:pt x="15" y="5"/>
                    </a:moveTo>
                    <a:lnTo>
                      <a:pt x="0" y="0"/>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83" name="Group 437">
              <a:extLst>
                <a:ext uri="{FF2B5EF4-FFF2-40B4-BE49-F238E27FC236}">
                  <a16:creationId xmlns:a16="http://schemas.microsoft.com/office/drawing/2014/main" id="{2657CE32-81FD-49A9-B9B9-4B825A914494}"/>
                </a:ext>
              </a:extLst>
            </p:cNvPr>
            <p:cNvGrpSpPr>
              <a:grpSpLocks/>
            </p:cNvGrpSpPr>
            <p:nvPr/>
          </p:nvGrpSpPr>
          <p:grpSpPr bwMode="auto">
            <a:xfrm>
              <a:off x="3601" y="12396"/>
              <a:ext cx="14" cy="5"/>
              <a:chOff x="3601" y="12396"/>
              <a:chExt cx="14" cy="5"/>
            </a:xfrm>
          </p:grpSpPr>
          <p:sp>
            <p:nvSpPr>
              <p:cNvPr id="1282" name="Freeform 438">
                <a:extLst>
                  <a:ext uri="{FF2B5EF4-FFF2-40B4-BE49-F238E27FC236}">
                    <a16:creationId xmlns:a16="http://schemas.microsoft.com/office/drawing/2014/main" id="{B5AB0724-1D9E-4351-A3D9-373387317AE5}"/>
                  </a:ext>
                </a:extLst>
              </p:cNvPr>
              <p:cNvSpPr>
                <a:spLocks/>
              </p:cNvSpPr>
              <p:nvPr/>
            </p:nvSpPr>
            <p:spPr bwMode="auto">
              <a:xfrm>
                <a:off x="3601" y="12396"/>
                <a:ext cx="14" cy="5"/>
              </a:xfrm>
              <a:custGeom>
                <a:avLst/>
                <a:gdLst>
                  <a:gd name="T0" fmla="+- 0 3601 3601"/>
                  <a:gd name="T1" fmla="*/ T0 w 14"/>
                  <a:gd name="T2" fmla="+- 0 12401 12396"/>
                  <a:gd name="T3" fmla="*/ 12401 h 5"/>
                  <a:gd name="T4" fmla="+- 0 3601 3601"/>
                  <a:gd name="T5" fmla="*/ T4 w 14"/>
                  <a:gd name="T6" fmla="+- 0 12396 12396"/>
                  <a:gd name="T7" fmla="*/ 12396 h 5"/>
                  <a:gd name="T8" fmla="+- 0 3615 3601"/>
                  <a:gd name="T9" fmla="*/ T8 w 14"/>
                  <a:gd name="T10" fmla="+- 0 12396 12396"/>
                  <a:gd name="T11" fmla="*/ 12396 h 5"/>
                  <a:gd name="T12" fmla="+- 0 3601 3601"/>
                  <a:gd name="T13" fmla="*/ T12 w 14"/>
                  <a:gd name="T14" fmla="+- 0 12401 12396"/>
                  <a:gd name="T15" fmla="*/ 12401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84" name="Group 439">
              <a:extLst>
                <a:ext uri="{FF2B5EF4-FFF2-40B4-BE49-F238E27FC236}">
                  <a16:creationId xmlns:a16="http://schemas.microsoft.com/office/drawing/2014/main" id="{65ADE8D8-4617-4013-9DC8-17EDC00EE64D}"/>
                </a:ext>
              </a:extLst>
            </p:cNvPr>
            <p:cNvGrpSpPr>
              <a:grpSpLocks/>
            </p:cNvGrpSpPr>
            <p:nvPr/>
          </p:nvGrpSpPr>
          <p:grpSpPr bwMode="auto">
            <a:xfrm>
              <a:off x="3601" y="12391"/>
              <a:ext cx="14" cy="5"/>
              <a:chOff x="3601" y="12391"/>
              <a:chExt cx="14" cy="5"/>
            </a:xfrm>
          </p:grpSpPr>
          <p:sp>
            <p:nvSpPr>
              <p:cNvPr id="1281" name="Freeform 440">
                <a:extLst>
                  <a:ext uri="{FF2B5EF4-FFF2-40B4-BE49-F238E27FC236}">
                    <a16:creationId xmlns:a16="http://schemas.microsoft.com/office/drawing/2014/main" id="{99BC033B-915D-4D81-9CFF-2E0A224F1164}"/>
                  </a:ext>
                </a:extLst>
              </p:cNvPr>
              <p:cNvSpPr>
                <a:spLocks/>
              </p:cNvSpPr>
              <p:nvPr/>
            </p:nvSpPr>
            <p:spPr bwMode="auto">
              <a:xfrm>
                <a:off x="3601" y="12391"/>
                <a:ext cx="14" cy="5"/>
              </a:xfrm>
              <a:custGeom>
                <a:avLst/>
                <a:gdLst>
                  <a:gd name="T0" fmla="+- 0 3615 3601"/>
                  <a:gd name="T1" fmla="*/ T0 w 14"/>
                  <a:gd name="T2" fmla="+- 0 12396 12391"/>
                  <a:gd name="T3" fmla="*/ 12396 h 5"/>
                  <a:gd name="T4" fmla="+- 0 3601 3601"/>
                  <a:gd name="T5" fmla="*/ T4 w 14"/>
                  <a:gd name="T6" fmla="+- 0 12396 12391"/>
                  <a:gd name="T7" fmla="*/ 12396 h 5"/>
                  <a:gd name="T8" fmla="+- 0 3615 3601"/>
                  <a:gd name="T9" fmla="*/ T8 w 14"/>
                  <a:gd name="T10" fmla="+- 0 12391 12391"/>
                  <a:gd name="T11" fmla="*/ 12391 h 5"/>
                  <a:gd name="T12" fmla="+- 0 3615 3601"/>
                  <a:gd name="T13" fmla="*/ T12 w 14"/>
                  <a:gd name="T14" fmla="+- 0 12396 12391"/>
                  <a:gd name="T15" fmla="*/ 12396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85" name="Group 441">
              <a:extLst>
                <a:ext uri="{FF2B5EF4-FFF2-40B4-BE49-F238E27FC236}">
                  <a16:creationId xmlns:a16="http://schemas.microsoft.com/office/drawing/2014/main" id="{1A460E3D-4D77-492F-8310-2352E958E8CC}"/>
                </a:ext>
              </a:extLst>
            </p:cNvPr>
            <p:cNvGrpSpPr>
              <a:grpSpLocks/>
            </p:cNvGrpSpPr>
            <p:nvPr/>
          </p:nvGrpSpPr>
          <p:grpSpPr bwMode="auto">
            <a:xfrm>
              <a:off x="3649" y="12391"/>
              <a:ext cx="14" cy="5"/>
              <a:chOff x="3649" y="12391"/>
              <a:chExt cx="14" cy="5"/>
            </a:xfrm>
          </p:grpSpPr>
          <p:sp>
            <p:nvSpPr>
              <p:cNvPr id="1280" name="Freeform 442">
                <a:extLst>
                  <a:ext uri="{FF2B5EF4-FFF2-40B4-BE49-F238E27FC236}">
                    <a16:creationId xmlns:a16="http://schemas.microsoft.com/office/drawing/2014/main" id="{0468F16E-2C1A-4B6F-A2E8-7F1A7715BB18}"/>
                  </a:ext>
                </a:extLst>
              </p:cNvPr>
              <p:cNvSpPr>
                <a:spLocks/>
              </p:cNvSpPr>
              <p:nvPr/>
            </p:nvSpPr>
            <p:spPr bwMode="auto">
              <a:xfrm>
                <a:off x="3649" y="12391"/>
                <a:ext cx="14" cy="5"/>
              </a:xfrm>
              <a:custGeom>
                <a:avLst/>
                <a:gdLst>
                  <a:gd name="T0" fmla="+- 0 3664 3649"/>
                  <a:gd name="T1" fmla="*/ T0 w 14"/>
                  <a:gd name="T2" fmla="+- 0 12396 12391"/>
                  <a:gd name="T3" fmla="*/ 12396 h 5"/>
                  <a:gd name="T4" fmla="+- 0 3649 3649"/>
                  <a:gd name="T5" fmla="*/ T4 w 14"/>
                  <a:gd name="T6" fmla="+- 0 12396 12391"/>
                  <a:gd name="T7" fmla="*/ 12396 h 5"/>
                  <a:gd name="T8" fmla="+- 0 3649 3649"/>
                  <a:gd name="T9" fmla="*/ T8 w 14"/>
                  <a:gd name="T10" fmla="+- 0 12391 12391"/>
                  <a:gd name="T11" fmla="*/ 12391 h 5"/>
                  <a:gd name="T12" fmla="+- 0 3664 3649"/>
                  <a:gd name="T13" fmla="*/ T12 w 14"/>
                  <a:gd name="T14" fmla="+- 0 12396 12391"/>
                  <a:gd name="T15" fmla="*/ 12396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86" name="Group 443">
              <a:extLst>
                <a:ext uri="{FF2B5EF4-FFF2-40B4-BE49-F238E27FC236}">
                  <a16:creationId xmlns:a16="http://schemas.microsoft.com/office/drawing/2014/main" id="{E4998410-E671-4512-A879-2B780A8CA463}"/>
                </a:ext>
              </a:extLst>
            </p:cNvPr>
            <p:cNvGrpSpPr>
              <a:grpSpLocks/>
            </p:cNvGrpSpPr>
            <p:nvPr/>
          </p:nvGrpSpPr>
          <p:grpSpPr bwMode="auto">
            <a:xfrm>
              <a:off x="3649" y="12391"/>
              <a:ext cx="14" cy="5"/>
              <a:chOff x="3649" y="12391"/>
              <a:chExt cx="14" cy="5"/>
            </a:xfrm>
          </p:grpSpPr>
          <p:sp>
            <p:nvSpPr>
              <p:cNvPr id="1279" name="Freeform 444">
                <a:extLst>
                  <a:ext uri="{FF2B5EF4-FFF2-40B4-BE49-F238E27FC236}">
                    <a16:creationId xmlns:a16="http://schemas.microsoft.com/office/drawing/2014/main" id="{7DFD67DE-34B0-4A41-B1E6-B97293A0FF96}"/>
                  </a:ext>
                </a:extLst>
              </p:cNvPr>
              <p:cNvSpPr>
                <a:spLocks/>
              </p:cNvSpPr>
              <p:nvPr/>
            </p:nvSpPr>
            <p:spPr bwMode="auto">
              <a:xfrm>
                <a:off x="3649" y="12391"/>
                <a:ext cx="14" cy="5"/>
              </a:xfrm>
              <a:custGeom>
                <a:avLst/>
                <a:gdLst>
                  <a:gd name="T0" fmla="+- 0 3664 3649"/>
                  <a:gd name="T1" fmla="*/ T0 w 14"/>
                  <a:gd name="T2" fmla="+- 0 12396 12391"/>
                  <a:gd name="T3" fmla="*/ 12396 h 5"/>
                  <a:gd name="T4" fmla="+- 0 3649 3649"/>
                  <a:gd name="T5" fmla="*/ T4 w 14"/>
                  <a:gd name="T6" fmla="+- 0 12391 12391"/>
                  <a:gd name="T7" fmla="*/ 12391 h 5"/>
                  <a:gd name="T8" fmla="+- 0 3664 3649"/>
                  <a:gd name="T9" fmla="*/ T8 w 14"/>
                  <a:gd name="T10" fmla="+- 0 12391 12391"/>
                  <a:gd name="T11" fmla="*/ 12391 h 5"/>
                  <a:gd name="T12" fmla="+- 0 3664 3649"/>
                  <a:gd name="T13" fmla="*/ T12 w 14"/>
                  <a:gd name="T14" fmla="+- 0 12396 12391"/>
                  <a:gd name="T15" fmla="*/ 12396 h 5"/>
                </a:gdLst>
                <a:ahLst/>
                <a:cxnLst>
                  <a:cxn ang="0">
                    <a:pos x="T1" y="T3"/>
                  </a:cxn>
                  <a:cxn ang="0">
                    <a:pos x="T5" y="T7"/>
                  </a:cxn>
                  <a:cxn ang="0">
                    <a:pos x="T9" y="T11"/>
                  </a:cxn>
                  <a:cxn ang="0">
                    <a:pos x="T13" y="T15"/>
                  </a:cxn>
                </a:cxnLst>
                <a:rect l="0" t="0" r="r" b="b"/>
                <a:pathLst>
                  <a:path w="14" h="5">
                    <a:moveTo>
                      <a:pt x="15" y="5"/>
                    </a:moveTo>
                    <a:lnTo>
                      <a:pt x="0" y="0"/>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87" name="Group 445">
              <a:extLst>
                <a:ext uri="{FF2B5EF4-FFF2-40B4-BE49-F238E27FC236}">
                  <a16:creationId xmlns:a16="http://schemas.microsoft.com/office/drawing/2014/main" id="{9263E04E-37F6-4685-9E6F-74D250723A57}"/>
                </a:ext>
              </a:extLst>
            </p:cNvPr>
            <p:cNvGrpSpPr>
              <a:grpSpLocks/>
            </p:cNvGrpSpPr>
            <p:nvPr/>
          </p:nvGrpSpPr>
          <p:grpSpPr bwMode="auto">
            <a:xfrm>
              <a:off x="3596" y="12391"/>
              <a:ext cx="19" cy="5"/>
              <a:chOff x="3596" y="12391"/>
              <a:chExt cx="19" cy="5"/>
            </a:xfrm>
          </p:grpSpPr>
          <p:sp>
            <p:nvSpPr>
              <p:cNvPr id="1278" name="Freeform 446">
                <a:extLst>
                  <a:ext uri="{FF2B5EF4-FFF2-40B4-BE49-F238E27FC236}">
                    <a16:creationId xmlns:a16="http://schemas.microsoft.com/office/drawing/2014/main" id="{DB646501-803F-4A45-8441-E9AC9DCB7136}"/>
                  </a:ext>
                </a:extLst>
              </p:cNvPr>
              <p:cNvSpPr>
                <a:spLocks/>
              </p:cNvSpPr>
              <p:nvPr/>
            </p:nvSpPr>
            <p:spPr bwMode="auto">
              <a:xfrm>
                <a:off x="3596" y="12391"/>
                <a:ext cx="19" cy="5"/>
              </a:xfrm>
              <a:custGeom>
                <a:avLst/>
                <a:gdLst>
                  <a:gd name="T0" fmla="+- 0 3601 3596"/>
                  <a:gd name="T1" fmla="*/ T0 w 19"/>
                  <a:gd name="T2" fmla="+- 0 12396 12391"/>
                  <a:gd name="T3" fmla="*/ 12396 h 5"/>
                  <a:gd name="T4" fmla="+- 0 3596 3596"/>
                  <a:gd name="T5" fmla="*/ T4 w 19"/>
                  <a:gd name="T6" fmla="+- 0 12391 12391"/>
                  <a:gd name="T7" fmla="*/ 12391 h 5"/>
                  <a:gd name="T8" fmla="+- 0 3615 3596"/>
                  <a:gd name="T9" fmla="*/ T8 w 19"/>
                  <a:gd name="T10" fmla="+- 0 12391 12391"/>
                  <a:gd name="T11" fmla="*/ 12391 h 5"/>
                  <a:gd name="T12" fmla="+- 0 3601 3596"/>
                  <a:gd name="T13" fmla="*/ T12 w 19"/>
                  <a:gd name="T14" fmla="+- 0 12396 12391"/>
                  <a:gd name="T15" fmla="*/ 12396 h 5"/>
                </a:gdLst>
                <a:ahLst/>
                <a:cxnLst>
                  <a:cxn ang="0">
                    <a:pos x="T1" y="T3"/>
                  </a:cxn>
                  <a:cxn ang="0">
                    <a:pos x="T5" y="T7"/>
                  </a:cxn>
                  <a:cxn ang="0">
                    <a:pos x="T9" y="T11"/>
                  </a:cxn>
                  <a:cxn ang="0">
                    <a:pos x="T13" y="T15"/>
                  </a:cxn>
                </a:cxnLst>
                <a:rect l="0" t="0" r="r" b="b"/>
                <a:pathLst>
                  <a:path w="19" h="5">
                    <a:moveTo>
                      <a:pt x="5" y="5"/>
                    </a:moveTo>
                    <a:lnTo>
                      <a:pt x="0" y="0"/>
                    </a:lnTo>
                    <a:lnTo>
                      <a:pt x="19" y="0"/>
                    </a:lnTo>
                    <a:lnTo>
                      <a:pt x="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88" name="Group 447">
              <a:extLst>
                <a:ext uri="{FF2B5EF4-FFF2-40B4-BE49-F238E27FC236}">
                  <a16:creationId xmlns:a16="http://schemas.microsoft.com/office/drawing/2014/main" id="{5227A3E4-EFBD-43CB-A1C3-911F7ECAB28F}"/>
                </a:ext>
              </a:extLst>
            </p:cNvPr>
            <p:cNvGrpSpPr>
              <a:grpSpLocks/>
            </p:cNvGrpSpPr>
            <p:nvPr/>
          </p:nvGrpSpPr>
          <p:grpSpPr bwMode="auto">
            <a:xfrm>
              <a:off x="3596" y="12386"/>
              <a:ext cx="19" cy="5"/>
              <a:chOff x="3596" y="12386"/>
              <a:chExt cx="19" cy="5"/>
            </a:xfrm>
          </p:grpSpPr>
          <p:sp>
            <p:nvSpPr>
              <p:cNvPr id="1277" name="Freeform 448">
                <a:extLst>
                  <a:ext uri="{FF2B5EF4-FFF2-40B4-BE49-F238E27FC236}">
                    <a16:creationId xmlns:a16="http://schemas.microsoft.com/office/drawing/2014/main" id="{CD612A92-775E-4D65-AC94-349C4CBB666E}"/>
                  </a:ext>
                </a:extLst>
              </p:cNvPr>
              <p:cNvSpPr>
                <a:spLocks/>
              </p:cNvSpPr>
              <p:nvPr/>
            </p:nvSpPr>
            <p:spPr bwMode="auto">
              <a:xfrm>
                <a:off x="3596" y="12386"/>
                <a:ext cx="19" cy="5"/>
              </a:xfrm>
              <a:custGeom>
                <a:avLst/>
                <a:gdLst>
                  <a:gd name="T0" fmla="+- 0 3615 3596"/>
                  <a:gd name="T1" fmla="*/ T0 w 19"/>
                  <a:gd name="T2" fmla="+- 0 12391 12386"/>
                  <a:gd name="T3" fmla="*/ 12391 h 5"/>
                  <a:gd name="T4" fmla="+- 0 3596 3596"/>
                  <a:gd name="T5" fmla="*/ T4 w 19"/>
                  <a:gd name="T6" fmla="+- 0 12391 12386"/>
                  <a:gd name="T7" fmla="*/ 12391 h 5"/>
                  <a:gd name="T8" fmla="+- 0 3611 3596"/>
                  <a:gd name="T9" fmla="*/ T8 w 19"/>
                  <a:gd name="T10" fmla="+- 0 12386 12386"/>
                  <a:gd name="T11" fmla="*/ 12386 h 5"/>
                  <a:gd name="T12" fmla="+- 0 3615 3596"/>
                  <a:gd name="T13" fmla="*/ T12 w 19"/>
                  <a:gd name="T14" fmla="+- 0 12391 12386"/>
                  <a:gd name="T15" fmla="*/ 12391 h 5"/>
                </a:gdLst>
                <a:ahLst/>
                <a:cxnLst>
                  <a:cxn ang="0">
                    <a:pos x="T1" y="T3"/>
                  </a:cxn>
                  <a:cxn ang="0">
                    <a:pos x="T5" y="T7"/>
                  </a:cxn>
                  <a:cxn ang="0">
                    <a:pos x="T9" y="T11"/>
                  </a:cxn>
                  <a:cxn ang="0">
                    <a:pos x="T13" y="T15"/>
                  </a:cxn>
                </a:cxnLst>
                <a:rect l="0" t="0" r="r" b="b"/>
                <a:pathLst>
                  <a:path w="19" h="5">
                    <a:moveTo>
                      <a:pt x="19" y="5"/>
                    </a:moveTo>
                    <a:lnTo>
                      <a:pt x="0" y="5"/>
                    </a:lnTo>
                    <a:lnTo>
                      <a:pt x="15" y="0"/>
                    </a:lnTo>
                    <a:lnTo>
                      <a:pt x="1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89" name="Group 449">
              <a:extLst>
                <a:ext uri="{FF2B5EF4-FFF2-40B4-BE49-F238E27FC236}">
                  <a16:creationId xmlns:a16="http://schemas.microsoft.com/office/drawing/2014/main" id="{8FE51203-4C1B-49E7-B36D-65226BD0B5F4}"/>
                </a:ext>
              </a:extLst>
            </p:cNvPr>
            <p:cNvGrpSpPr>
              <a:grpSpLocks/>
            </p:cNvGrpSpPr>
            <p:nvPr/>
          </p:nvGrpSpPr>
          <p:grpSpPr bwMode="auto">
            <a:xfrm>
              <a:off x="3649" y="12386"/>
              <a:ext cx="14" cy="5"/>
              <a:chOff x="3649" y="12386"/>
              <a:chExt cx="14" cy="5"/>
            </a:xfrm>
          </p:grpSpPr>
          <p:sp>
            <p:nvSpPr>
              <p:cNvPr id="1276" name="Freeform 450">
                <a:extLst>
                  <a:ext uri="{FF2B5EF4-FFF2-40B4-BE49-F238E27FC236}">
                    <a16:creationId xmlns:a16="http://schemas.microsoft.com/office/drawing/2014/main" id="{C8155089-B848-456C-9D1A-21039C63613E}"/>
                  </a:ext>
                </a:extLst>
              </p:cNvPr>
              <p:cNvSpPr>
                <a:spLocks/>
              </p:cNvSpPr>
              <p:nvPr/>
            </p:nvSpPr>
            <p:spPr bwMode="auto">
              <a:xfrm>
                <a:off x="3649" y="12386"/>
                <a:ext cx="14" cy="5"/>
              </a:xfrm>
              <a:custGeom>
                <a:avLst/>
                <a:gdLst>
                  <a:gd name="T0" fmla="+- 0 3664 3649"/>
                  <a:gd name="T1" fmla="*/ T0 w 14"/>
                  <a:gd name="T2" fmla="+- 0 12391 12386"/>
                  <a:gd name="T3" fmla="*/ 12391 h 5"/>
                  <a:gd name="T4" fmla="+- 0 3649 3649"/>
                  <a:gd name="T5" fmla="*/ T4 w 14"/>
                  <a:gd name="T6" fmla="+- 0 12391 12386"/>
                  <a:gd name="T7" fmla="*/ 12391 h 5"/>
                  <a:gd name="T8" fmla="+- 0 3649 3649"/>
                  <a:gd name="T9" fmla="*/ T8 w 14"/>
                  <a:gd name="T10" fmla="+- 0 12386 12386"/>
                  <a:gd name="T11" fmla="*/ 12386 h 5"/>
                  <a:gd name="T12" fmla="+- 0 3664 3649"/>
                  <a:gd name="T13" fmla="*/ T12 w 14"/>
                  <a:gd name="T14" fmla="+- 0 12391 12386"/>
                  <a:gd name="T15" fmla="*/ 12391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90" name="Group 451">
              <a:extLst>
                <a:ext uri="{FF2B5EF4-FFF2-40B4-BE49-F238E27FC236}">
                  <a16:creationId xmlns:a16="http://schemas.microsoft.com/office/drawing/2014/main" id="{20D979BB-ACE5-40C6-913B-40137DF2EF72}"/>
                </a:ext>
              </a:extLst>
            </p:cNvPr>
            <p:cNvGrpSpPr>
              <a:grpSpLocks/>
            </p:cNvGrpSpPr>
            <p:nvPr/>
          </p:nvGrpSpPr>
          <p:grpSpPr bwMode="auto">
            <a:xfrm>
              <a:off x="3649" y="12386"/>
              <a:ext cx="19" cy="5"/>
              <a:chOff x="3649" y="12386"/>
              <a:chExt cx="19" cy="5"/>
            </a:xfrm>
          </p:grpSpPr>
          <p:sp>
            <p:nvSpPr>
              <p:cNvPr id="1275" name="Freeform 452">
                <a:extLst>
                  <a:ext uri="{FF2B5EF4-FFF2-40B4-BE49-F238E27FC236}">
                    <a16:creationId xmlns:a16="http://schemas.microsoft.com/office/drawing/2014/main" id="{6FC1CC59-2C46-43F9-8B50-51374EF25AA8}"/>
                  </a:ext>
                </a:extLst>
              </p:cNvPr>
              <p:cNvSpPr>
                <a:spLocks/>
              </p:cNvSpPr>
              <p:nvPr/>
            </p:nvSpPr>
            <p:spPr bwMode="auto">
              <a:xfrm>
                <a:off x="3649" y="12386"/>
                <a:ext cx="19" cy="5"/>
              </a:xfrm>
              <a:custGeom>
                <a:avLst/>
                <a:gdLst>
                  <a:gd name="T0" fmla="+- 0 3664 3649"/>
                  <a:gd name="T1" fmla="*/ T0 w 19"/>
                  <a:gd name="T2" fmla="+- 0 12391 12386"/>
                  <a:gd name="T3" fmla="*/ 12391 h 5"/>
                  <a:gd name="T4" fmla="+- 0 3649 3649"/>
                  <a:gd name="T5" fmla="*/ T4 w 19"/>
                  <a:gd name="T6" fmla="+- 0 12386 12386"/>
                  <a:gd name="T7" fmla="*/ 12386 h 5"/>
                  <a:gd name="T8" fmla="+- 0 3668 3649"/>
                  <a:gd name="T9" fmla="*/ T8 w 19"/>
                  <a:gd name="T10" fmla="+- 0 12386 12386"/>
                  <a:gd name="T11" fmla="*/ 12386 h 5"/>
                  <a:gd name="T12" fmla="+- 0 3664 3649"/>
                  <a:gd name="T13" fmla="*/ T12 w 19"/>
                  <a:gd name="T14" fmla="+- 0 12391 12386"/>
                  <a:gd name="T15" fmla="*/ 12391 h 5"/>
                </a:gdLst>
                <a:ahLst/>
                <a:cxnLst>
                  <a:cxn ang="0">
                    <a:pos x="T1" y="T3"/>
                  </a:cxn>
                  <a:cxn ang="0">
                    <a:pos x="T5" y="T7"/>
                  </a:cxn>
                  <a:cxn ang="0">
                    <a:pos x="T9" y="T11"/>
                  </a:cxn>
                  <a:cxn ang="0">
                    <a:pos x="T13" y="T15"/>
                  </a:cxn>
                </a:cxnLst>
                <a:rect l="0" t="0" r="r" b="b"/>
                <a:pathLst>
                  <a:path w="19" h="5">
                    <a:moveTo>
                      <a:pt x="15" y="5"/>
                    </a:moveTo>
                    <a:lnTo>
                      <a:pt x="0" y="0"/>
                    </a:lnTo>
                    <a:lnTo>
                      <a:pt x="19"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91" name="Group 453">
              <a:extLst>
                <a:ext uri="{FF2B5EF4-FFF2-40B4-BE49-F238E27FC236}">
                  <a16:creationId xmlns:a16="http://schemas.microsoft.com/office/drawing/2014/main" id="{4D16F385-25C2-4114-A2F2-ED68AF8AADF9}"/>
                </a:ext>
              </a:extLst>
            </p:cNvPr>
            <p:cNvGrpSpPr>
              <a:grpSpLocks/>
            </p:cNvGrpSpPr>
            <p:nvPr/>
          </p:nvGrpSpPr>
          <p:grpSpPr bwMode="auto">
            <a:xfrm>
              <a:off x="3596" y="12386"/>
              <a:ext cx="14" cy="5"/>
              <a:chOff x="3596" y="12386"/>
              <a:chExt cx="14" cy="5"/>
            </a:xfrm>
          </p:grpSpPr>
          <p:sp>
            <p:nvSpPr>
              <p:cNvPr id="1274" name="Freeform 454">
                <a:extLst>
                  <a:ext uri="{FF2B5EF4-FFF2-40B4-BE49-F238E27FC236}">
                    <a16:creationId xmlns:a16="http://schemas.microsoft.com/office/drawing/2014/main" id="{B31C6D1D-4E36-4757-894C-6C1D73408716}"/>
                  </a:ext>
                </a:extLst>
              </p:cNvPr>
              <p:cNvSpPr>
                <a:spLocks/>
              </p:cNvSpPr>
              <p:nvPr/>
            </p:nvSpPr>
            <p:spPr bwMode="auto">
              <a:xfrm>
                <a:off x="3596" y="12386"/>
                <a:ext cx="14" cy="5"/>
              </a:xfrm>
              <a:custGeom>
                <a:avLst/>
                <a:gdLst>
                  <a:gd name="T0" fmla="+- 0 3596 3596"/>
                  <a:gd name="T1" fmla="*/ T0 w 14"/>
                  <a:gd name="T2" fmla="+- 0 12391 12386"/>
                  <a:gd name="T3" fmla="*/ 12391 h 5"/>
                  <a:gd name="T4" fmla="+- 0 3596 3596"/>
                  <a:gd name="T5" fmla="*/ T4 w 14"/>
                  <a:gd name="T6" fmla="+- 0 12386 12386"/>
                  <a:gd name="T7" fmla="*/ 12386 h 5"/>
                  <a:gd name="T8" fmla="+- 0 3611 3596"/>
                  <a:gd name="T9" fmla="*/ T8 w 14"/>
                  <a:gd name="T10" fmla="+- 0 12386 12386"/>
                  <a:gd name="T11" fmla="*/ 12386 h 5"/>
                  <a:gd name="T12" fmla="+- 0 3596 3596"/>
                  <a:gd name="T13" fmla="*/ T12 w 14"/>
                  <a:gd name="T14" fmla="+- 0 12391 12386"/>
                  <a:gd name="T15" fmla="*/ 12391 h 5"/>
                </a:gdLst>
                <a:ahLst/>
                <a:cxnLst>
                  <a:cxn ang="0">
                    <a:pos x="T1" y="T3"/>
                  </a:cxn>
                  <a:cxn ang="0">
                    <a:pos x="T5" y="T7"/>
                  </a:cxn>
                  <a:cxn ang="0">
                    <a:pos x="T9" y="T11"/>
                  </a:cxn>
                  <a:cxn ang="0">
                    <a:pos x="T13" y="T15"/>
                  </a:cxn>
                </a:cxnLst>
                <a:rect l="0" t="0" r="r" b="b"/>
                <a:pathLst>
                  <a:path w="14" h="5">
                    <a:moveTo>
                      <a:pt x="0" y="5"/>
                    </a:moveTo>
                    <a:lnTo>
                      <a:pt x="0" y="0"/>
                    </a:lnTo>
                    <a:lnTo>
                      <a:pt x="15"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92" name="Group 455">
              <a:extLst>
                <a:ext uri="{FF2B5EF4-FFF2-40B4-BE49-F238E27FC236}">
                  <a16:creationId xmlns:a16="http://schemas.microsoft.com/office/drawing/2014/main" id="{D4084FE4-0AFA-4FD1-B955-6C5A647A399A}"/>
                </a:ext>
              </a:extLst>
            </p:cNvPr>
            <p:cNvGrpSpPr>
              <a:grpSpLocks/>
            </p:cNvGrpSpPr>
            <p:nvPr/>
          </p:nvGrpSpPr>
          <p:grpSpPr bwMode="auto">
            <a:xfrm>
              <a:off x="3596" y="12386"/>
              <a:ext cx="14" cy="2"/>
              <a:chOff x="3596" y="12386"/>
              <a:chExt cx="14" cy="2"/>
            </a:xfrm>
          </p:grpSpPr>
          <p:sp>
            <p:nvSpPr>
              <p:cNvPr id="1273" name="Freeform 456">
                <a:extLst>
                  <a:ext uri="{FF2B5EF4-FFF2-40B4-BE49-F238E27FC236}">
                    <a16:creationId xmlns:a16="http://schemas.microsoft.com/office/drawing/2014/main" id="{96D1BC52-713D-49A7-BB77-BA39655F435D}"/>
                  </a:ext>
                </a:extLst>
              </p:cNvPr>
              <p:cNvSpPr>
                <a:spLocks/>
              </p:cNvSpPr>
              <p:nvPr/>
            </p:nvSpPr>
            <p:spPr bwMode="auto">
              <a:xfrm>
                <a:off x="3596" y="12386"/>
                <a:ext cx="14" cy="2"/>
              </a:xfrm>
              <a:custGeom>
                <a:avLst/>
                <a:gdLst>
                  <a:gd name="T0" fmla="+- 0 3596 3596"/>
                  <a:gd name="T1" fmla="*/ T0 w 14"/>
                  <a:gd name="T2" fmla="+- 0 3611 3596"/>
                  <a:gd name="T3" fmla="*/ T2 w 14"/>
                </a:gdLst>
                <a:ahLst/>
                <a:cxnLst>
                  <a:cxn ang="0">
                    <a:pos x="T1" y="0"/>
                  </a:cxn>
                  <a:cxn ang="0">
                    <a:pos x="T3" y="0"/>
                  </a:cxn>
                </a:cxnLst>
                <a:rect l="0" t="0" r="r" b="b"/>
                <a:pathLst>
                  <a:path w="14">
                    <a:moveTo>
                      <a:pt x="0" y="0"/>
                    </a:moveTo>
                    <a:lnTo>
                      <a:pt x="15"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93" name="Group 457">
              <a:extLst>
                <a:ext uri="{FF2B5EF4-FFF2-40B4-BE49-F238E27FC236}">
                  <a16:creationId xmlns:a16="http://schemas.microsoft.com/office/drawing/2014/main" id="{0CC1B488-966E-4919-900A-E6C4DBD0AC1D}"/>
                </a:ext>
              </a:extLst>
            </p:cNvPr>
            <p:cNvGrpSpPr>
              <a:grpSpLocks/>
            </p:cNvGrpSpPr>
            <p:nvPr/>
          </p:nvGrpSpPr>
          <p:grpSpPr bwMode="auto">
            <a:xfrm>
              <a:off x="3649" y="12386"/>
              <a:ext cx="19" cy="2"/>
              <a:chOff x="3649" y="12386"/>
              <a:chExt cx="19" cy="2"/>
            </a:xfrm>
          </p:grpSpPr>
          <p:sp>
            <p:nvSpPr>
              <p:cNvPr id="1272" name="Freeform 458">
                <a:extLst>
                  <a:ext uri="{FF2B5EF4-FFF2-40B4-BE49-F238E27FC236}">
                    <a16:creationId xmlns:a16="http://schemas.microsoft.com/office/drawing/2014/main" id="{1BD9F737-6077-416D-865B-2FD9792C8680}"/>
                  </a:ext>
                </a:extLst>
              </p:cNvPr>
              <p:cNvSpPr>
                <a:spLocks/>
              </p:cNvSpPr>
              <p:nvPr/>
            </p:nvSpPr>
            <p:spPr bwMode="auto">
              <a:xfrm>
                <a:off x="3649" y="12386"/>
                <a:ext cx="19" cy="2"/>
              </a:xfrm>
              <a:custGeom>
                <a:avLst/>
                <a:gdLst>
                  <a:gd name="T0" fmla="+- 0 3649 3649"/>
                  <a:gd name="T1" fmla="*/ T0 w 19"/>
                  <a:gd name="T2" fmla="+- 0 3654 3649"/>
                  <a:gd name="T3" fmla="*/ T2 w 19"/>
                  <a:gd name="T4" fmla="+- 0 3668 3649"/>
                  <a:gd name="T5" fmla="*/ T4 w 19"/>
                  <a:gd name="T6" fmla="+- 0 3649 3649"/>
                  <a:gd name="T7" fmla="*/ T6 w 19"/>
                </a:gdLst>
                <a:ahLst/>
                <a:cxnLst>
                  <a:cxn ang="0">
                    <a:pos x="T1" y="0"/>
                  </a:cxn>
                  <a:cxn ang="0">
                    <a:pos x="T3" y="0"/>
                  </a:cxn>
                  <a:cxn ang="0">
                    <a:pos x="T5" y="0"/>
                  </a:cxn>
                  <a:cxn ang="0">
                    <a:pos x="T7" y="0"/>
                  </a:cxn>
                </a:cxnLst>
                <a:rect l="0" t="0" r="r" b="b"/>
                <a:pathLst>
                  <a:path w="19">
                    <a:moveTo>
                      <a:pt x="0" y="0"/>
                    </a:moveTo>
                    <a:lnTo>
                      <a:pt x="5" y="0"/>
                    </a:lnTo>
                    <a:lnTo>
                      <a:pt x="1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94" name="Group 459">
              <a:extLst>
                <a:ext uri="{FF2B5EF4-FFF2-40B4-BE49-F238E27FC236}">
                  <a16:creationId xmlns:a16="http://schemas.microsoft.com/office/drawing/2014/main" id="{9621917B-C947-4EF2-94FE-43CBCA7C21F2}"/>
                </a:ext>
              </a:extLst>
            </p:cNvPr>
            <p:cNvGrpSpPr>
              <a:grpSpLocks/>
            </p:cNvGrpSpPr>
            <p:nvPr/>
          </p:nvGrpSpPr>
          <p:grpSpPr bwMode="auto">
            <a:xfrm>
              <a:off x="3596" y="12381"/>
              <a:ext cx="14" cy="5"/>
              <a:chOff x="3596" y="12381"/>
              <a:chExt cx="14" cy="5"/>
            </a:xfrm>
          </p:grpSpPr>
          <p:sp>
            <p:nvSpPr>
              <p:cNvPr id="1271" name="Freeform 460">
                <a:extLst>
                  <a:ext uri="{FF2B5EF4-FFF2-40B4-BE49-F238E27FC236}">
                    <a16:creationId xmlns:a16="http://schemas.microsoft.com/office/drawing/2014/main" id="{7B05F7A1-DDDA-414F-9E1E-37B40E136FF2}"/>
                  </a:ext>
                </a:extLst>
              </p:cNvPr>
              <p:cNvSpPr>
                <a:spLocks/>
              </p:cNvSpPr>
              <p:nvPr/>
            </p:nvSpPr>
            <p:spPr bwMode="auto">
              <a:xfrm>
                <a:off x="3596" y="12381"/>
                <a:ext cx="14" cy="5"/>
              </a:xfrm>
              <a:custGeom>
                <a:avLst/>
                <a:gdLst>
                  <a:gd name="T0" fmla="+- 0 3611 3596"/>
                  <a:gd name="T1" fmla="*/ T0 w 14"/>
                  <a:gd name="T2" fmla="+- 0 12386 12381"/>
                  <a:gd name="T3" fmla="*/ 12386 h 5"/>
                  <a:gd name="T4" fmla="+- 0 3596 3596"/>
                  <a:gd name="T5" fmla="*/ T4 w 14"/>
                  <a:gd name="T6" fmla="+- 0 12386 12381"/>
                  <a:gd name="T7" fmla="*/ 12386 h 5"/>
                  <a:gd name="T8" fmla="+- 0 3611 3596"/>
                  <a:gd name="T9" fmla="*/ T8 w 14"/>
                  <a:gd name="T10" fmla="+- 0 12381 12381"/>
                  <a:gd name="T11" fmla="*/ 12381 h 5"/>
                  <a:gd name="T12" fmla="+- 0 3611 3596"/>
                  <a:gd name="T13" fmla="*/ T12 w 14"/>
                  <a:gd name="T14" fmla="+- 0 12386 12381"/>
                  <a:gd name="T15" fmla="*/ 12386 h 5"/>
                </a:gdLst>
                <a:ahLst/>
                <a:cxnLst>
                  <a:cxn ang="0">
                    <a:pos x="T1" y="T3"/>
                  </a:cxn>
                  <a:cxn ang="0">
                    <a:pos x="T5" y="T7"/>
                  </a:cxn>
                  <a:cxn ang="0">
                    <a:pos x="T9" y="T11"/>
                  </a:cxn>
                  <a:cxn ang="0">
                    <a:pos x="T13" y="T15"/>
                  </a:cxn>
                </a:cxnLst>
                <a:rect l="0" t="0" r="r" b="b"/>
                <a:pathLst>
                  <a:path w="14" h="5">
                    <a:moveTo>
                      <a:pt x="15" y="5"/>
                    </a:moveTo>
                    <a:lnTo>
                      <a:pt x="0" y="5"/>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95" name="Group 461">
              <a:extLst>
                <a:ext uri="{FF2B5EF4-FFF2-40B4-BE49-F238E27FC236}">
                  <a16:creationId xmlns:a16="http://schemas.microsoft.com/office/drawing/2014/main" id="{3E35F634-CBB6-4891-B99C-792CB7884532}"/>
                </a:ext>
              </a:extLst>
            </p:cNvPr>
            <p:cNvGrpSpPr>
              <a:grpSpLocks/>
            </p:cNvGrpSpPr>
            <p:nvPr/>
          </p:nvGrpSpPr>
          <p:grpSpPr bwMode="auto">
            <a:xfrm>
              <a:off x="3654" y="12381"/>
              <a:ext cx="14" cy="5"/>
              <a:chOff x="3654" y="12381"/>
              <a:chExt cx="14" cy="5"/>
            </a:xfrm>
          </p:grpSpPr>
          <p:sp>
            <p:nvSpPr>
              <p:cNvPr id="1270" name="Freeform 462">
                <a:extLst>
                  <a:ext uri="{FF2B5EF4-FFF2-40B4-BE49-F238E27FC236}">
                    <a16:creationId xmlns:a16="http://schemas.microsoft.com/office/drawing/2014/main" id="{9EB104A8-7D09-45B6-B432-520B9EB7F7A2}"/>
                  </a:ext>
                </a:extLst>
              </p:cNvPr>
              <p:cNvSpPr>
                <a:spLocks/>
              </p:cNvSpPr>
              <p:nvPr/>
            </p:nvSpPr>
            <p:spPr bwMode="auto">
              <a:xfrm>
                <a:off x="3654" y="12381"/>
                <a:ext cx="14" cy="5"/>
              </a:xfrm>
              <a:custGeom>
                <a:avLst/>
                <a:gdLst>
                  <a:gd name="T0" fmla="+- 0 3669 3654"/>
                  <a:gd name="T1" fmla="*/ T0 w 14"/>
                  <a:gd name="T2" fmla="+- 0 12386 12381"/>
                  <a:gd name="T3" fmla="*/ 12386 h 5"/>
                  <a:gd name="T4" fmla="+- 0 3654 3654"/>
                  <a:gd name="T5" fmla="*/ T4 w 14"/>
                  <a:gd name="T6" fmla="+- 0 12386 12381"/>
                  <a:gd name="T7" fmla="*/ 12386 h 5"/>
                  <a:gd name="T8" fmla="+- 0 3654 3654"/>
                  <a:gd name="T9" fmla="*/ T8 w 14"/>
                  <a:gd name="T10" fmla="+- 0 12381 12381"/>
                  <a:gd name="T11" fmla="*/ 12381 h 5"/>
                  <a:gd name="T12" fmla="+- 0 3669 3654"/>
                  <a:gd name="T13" fmla="*/ T12 w 14"/>
                  <a:gd name="T14" fmla="+- 0 12386 12381"/>
                  <a:gd name="T15" fmla="*/ 12386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96" name="Group 463">
              <a:extLst>
                <a:ext uri="{FF2B5EF4-FFF2-40B4-BE49-F238E27FC236}">
                  <a16:creationId xmlns:a16="http://schemas.microsoft.com/office/drawing/2014/main" id="{FB82E89C-76CF-46C5-B74F-41B80500635B}"/>
                </a:ext>
              </a:extLst>
            </p:cNvPr>
            <p:cNvGrpSpPr>
              <a:grpSpLocks/>
            </p:cNvGrpSpPr>
            <p:nvPr/>
          </p:nvGrpSpPr>
          <p:grpSpPr bwMode="auto">
            <a:xfrm>
              <a:off x="3654" y="12381"/>
              <a:ext cx="14" cy="5"/>
              <a:chOff x="3654" y="12381"/>
              <a:chExt cx="14" cy="5"/>
            </a:xfrm>
          </p:grpSpPr>
          <p:sp>
            <p:nvSpPr>
              <p:cNvPr id="1269" name="Freeform 464">
                <a:extLst>
                  <a:ext uri="{FF2B5EF4-FFF2-40B4-BE49-F238E27FC236}">
                    <a16:creationId xmlns:a16="http://schemas.microsoft.com/office/drawing/2014/main" id="{6F418D2B-111E-4BFF-8216-09E5B611805D}"/>
                  </a:ext>
                </a:extLst>
              </p:cNvPr>
              <p:cNvSpPr>
                <a:spLocks/>
              </p:cNvSpPr>
              <p:nvPr/>
            </p:nvSpPr>
            <p:spPr bwMode="auto">
              <a:xfrm>
                <a:off x="3654" y="12381"/>
                <a:ext cx="14" cy="5"/>
              </a:xfrm>
              <a:custGeom>
                <a:avLst/>
                <a:gdLst>
                  <a:gd name="T0" fmla="+- 0 3668 3654"/>
                  <a:gd name="T1" fmla="*/ T0 w 14"/>
                  <a:gd name="T2" fmla="+- 0 12386 12381"/>
                  <a:gd name="T3" fmla="*/ 12386 h 5"/>
                  <a:gd name="T4" fmla="+- 0 3654 3654"/>
                  <a:gd name="T5" fmla="*/ T4 w 14"/>
                  <a:gd name="T6" fmla="+- 0 12381 12381"/>
                  <a:gd name="T7" fmla="*/ 12381 h 5"/>
                  <a:gd name="T8" fmla="+- 0 3668 3654"/>
                  <a:gd name="T9" fmla="*/ T8 w 14"/>
                  <a:gd name="T10" fmla="+- 0 12381 12381"/>
                  <a:gd name="T11" fmla="*/ 12381 h 5"/>
                  <a:gd name="T12" fmla="+- 0 3668 3654"/>
                  <a:gd name="T13" fmla="*/ T12 w 14"/>
                  <a:gd name="T14" fmla="+- 0 12386 12381"/>
                  <a:gd name="T15" fmla="*/ 12386 h 5"/>
                </a:gdLst>
                <a:ahLst/>
                <a:cxnLst>
                  <a:cxn ang="0">
                    <a:pos x="T1" y="T3"/>
                  </a:cxn>
                  <a:cxn ang="0">
                    <a:pos x="T5" y="T7"/>
                  </a:cxn>
                  <a:cxn ang="0">
                    <a:pos x="T9" y="T11"/>
                  </a:cxn>
                  <a:cxn ang="0">
                    <a:pos x="T13" y="T15"/>
                  </a:cxn>
                </a:cxnLst>
                <a:rect l="0" t="0" r="r" b="b"/>
                <a:pathLst>
                  <a:path w="14" h="5">
                    <a:moveTo>
                      <a:pt x="14" y="5"/>
                    </a:moveTo>
                    <a:lnTo>
                      <a:pt x="0" y="0"/>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97" name="Group 465">
              <a:extLst>
                <a:ext uri="{FF2B5EF4-FFF2-40B4-BE49-F238E27FC236}">
                  <a16:creationId xmlns:a16="http://schemas.microsoft.com/office/drawing/2014/main" id="{DA8EB990-0E36-4A12-B2D9-5C43EBB1CE46}"/>
                </a:ext>
              </a:extLst>
            </p:cNvPr>
            <p:cNvGrpSpPr>
              <a:grpSpLocks/>
            </p:cNvGrpSpPr>
            <p:nvPr/>
          </p:nvGrpSpPr>
          <p:grpSpPr bwMode="auto">
            <a:xfrm>
              <a:off x="3596" y="12381"/>
              <a:ext cx="14" cy="5"/>
              <a:chOff x="3596" y="12381"/>
              <a:chExt cx="14" cy="5"/>
            </a:xfrm>
          </p:grpSpPr>
          <p:sp>
            <p:nvSpPr>
              <p:cNvPr id="1268" name="Freeform 466">
                <a:extLst>
                  <a:ext uri="{FF2B5EF4-FFF2-40B4-BE49-F238E27FC236}">
                    <a16:creationId xmlns:a16="http://schemas.microsoft.com/office/drawing/2014/main" id="{8141E1BB-FA53-4376-A1A7-C9777E8CCFF6}"/>
                  </a:ext>
                </a:extLst>
              </p:cNvPr>
              <p:cNvSpPr>
                <a:spLocks/>
              </p:cNvSpPr>
              <p:nvPr/>
            </p:nvSpPr>
            <p:spPr bwMode="auto">
              <a:xfrm>
                <a:off x="3596" y="12381"/>
                <a:ext cx="14" cy="5"/>
              </a:xfrm>
              <a:custGeom>
                <a:avLst/>
                <a:gdLst>
                  <a:gd name="T0" fmla="+- 0 3596 3596"/>
                  <a:gd name="T1" fmla="*/ T0 w 14"/>
                  <a:gd name="T2" fmla="+- 0 12386 12381"/>
                  <a:gd name="T3" fmla="*/ 12386 h 5"/>
                  <a:gd name="T4" fmla="+- 0 3596 3596"/>
                  <a:gd name="T5" fmla="*/ T4 w 14"/>
                  <a:gd name="T6" fmla="+- 0 12381 12381"/>
                  <a:gd name="T7" fmla="*/ 12381 h 5"/>
                  <a:gd name="T8" fmla="+- 0 3611 3596"/>
                  <a:gd name="T9" fmla="*/ T8 w 14"/>
                  <a:gd name="T10" fmla="+- 0 12381 12381"/>
                  <a:gd name="T11" fmla="*/ 12381 h 5"/>
                  <a:gd name="T12" fmla="+- 0 3596 3596"/>
                  <a:gd name="T13" fmla="*/ T12 w 14"/>
                  <a:gd name="T14" fmla="+- 0 12386 12381"/>
                  <a:gd name="T15" fmla="*/ 12386 h 5"/>
                </a:gdLst>
                <a:ahLst/>
                <a:cxnLst>
                  <a:cxn ang="0">
                    <a:pos x="T1" y="T3"/>
                  </a:cxn>
                  <a:cxn ang="0">
                    <a:pos x="T5" y="T7"/>
                  </a:cxn>
                  <a:cxn ang="0">
                    <a:pos x="T9" y="T11"/>
                  </a:cxn>
                  <a:cxn ang="0">
                    <a:pos x="T13" y="T15"/>
                  </a:cxn>
                </a:cxnLst>
                <a:rect l="0" t="0" r="r" b="b"/>
                <a:pathLst>
                  <a:path w="14" h="5">
                    <a:moveTo>
                      <a:pt x="0" y="5"/>
                    </a:moveTo>
                    <a:lnTo>
                      <a:pt x="0" y="0"/>
                    </a:lnTo>
                    <a:lnTo>
                      <a:pt x="15"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98" name="Group 467">
              <a:extLst>
                <a:ext uri="{FF2B5EF4-FFF2-40B4-BE49-F238E27FC236}">
                  <a16:creationId xmlns:a16="http://schemas.microsoft.com/office/drawing/2014/main" id="{2F89AB84-9E3B-4C62-959A-741C202ECB7A}"/>
                </a:ext>
              </a:extLst>
            </p:cNvPr>
            <p:cNvGrpSpPr>
              <a:grpSpLocks/>
            </p:cNvGrpSpPr>
            <p:nvPr/>
          </p:nvGrpSpPr>
          <p:grpSpPr bwMode="auto">
            <a:xfrm>
              <a:off x="3596" y="12376"/>
              <a:ext cx="14" cy="5"/>
              <a:chOff x="3596" y="12376"/>
              <a:chExt cx="14" cy="5"/>
            </a:xfrm>
          </p:grpSpPr>
          <p:sp>
            <p:nvSpPr>
              <p:cNvPr id="1267" name="Freeform 468">
                <a:extLst>
                  <a:ext uri="{FF2B5EF4-FFF2-40B4-BE49-F238E27FC236}">
                    <a16:creationId xmlns:a16="http://schemas.microsoft.com/office/drawing/2014/main" id="{FD41E5F9-C8D5-4613-A858-7C577B31D97C}"/>
                  </a:ext>
                </a:extLst>
              </p:cNvPr>
              <p:cNvSpPr>
                <a:spLocks/>
              </p:cNvSpPr>
              <p:nvPr/>
            </p:nvSpPr>
            <p:spPr bwMode="auto">
              <a:xfrm>
                <a:off x="3596" y="12376"/>
                <a:ext cx="14" cy="5"/>
              </a:xfrm>
              <a:custGeom>
                <a:avLst/>
                <a:gdLst>
                  <a:gd name="T0" fmla="+- 0 3611 3596"/>
                  <a:gd name="T1" fmla="*/ T0 w 14"/>
                  <a:gd name="T2" fmla="+- 0 12381 12376"/>
                  <a:gd name="T3" fmla="*/ 12381 h 5"/>
                  <a:gd name="T4" fmla="+- 0 3596 3596"/>
                  <a:gd name="T5" fmla="*/ T4 w 14"/>
                  <a:gd name="T6" fmla="+- 0 12381 12376"/>
                  <a:gd name="T7" fmla="*/ 12381 h 5"/>
                  <a:gd name="T8" fmla="+- 0 3611 3596"/>
                  <a:gd name="T9" fmla="*/ T8 w 14"/>
                  <a:gd name="T10" fmla="+- 0 12376 12376"/>
                  <a:gd name="T11" fmla="*/ 12376 h 5"/>
                  <a:gd name="T12" fmla="+- 0 3611 3596"/>
                  <a:gd name="T13" fmla="*/ T12 w 14"/>
                  <a:gd name="T14" fmla="+- 0 12381 12376"/>
                  <a:gd name="T15" fmla="*/ 12381 h 5"/>
                </a:gdLst>
                <a:ahLst/>
                <a:cxnLst>
                  <a:cxn ang="0">
                    <a:pos x="T1" y="T3"/>
                  </a:cxn>
                  <a:cxn ang="0">
                    <a:pos x="T5" y="T7"/>
                  </a:cxn>
                  <a:cxn ang="0">
                    <a:pos x="T9" y="T11"/>
                  </a:cxn>
                  <a:cxn ang="0">
                    <a:pos x="T13" y="T15"/>
                  </a:cxn>
                </a:cxnLst>
                <a:rect l="0" t="0" r="r" b="b"/>
                <a:pathLst>
                  <a:path w="14" h="5">
                    <a:moveTo>
                      <a:pt x="15" y="5"/>
                    </a:moveTo>
                    <a:lnTo>
                      <a:pt x="0" y="5"/>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99" name="Group 469">
              <a:extLst>
                <a:ext uri="{FF2B5EF4-FFF2-40B4-BE49-F238E27FC236}">
                  <a16:creationId xmlns:a16="http://schemas.microsoft.com/office/drawing/2014/main" id="{209E5F98-FC4D-4DB6-8457-9C4B27594B95}"/>
                </a:ext>
              </a:extLst>
            </p:cNvPr>
            <p:cNvGrpSpPr>
              <a:grpSpLocks/>
            </p:cNvGrpSpPr>
            <p:nvPr/>
          </p:nvGrpSpPr>
          <p:grpSpPr bwMode="auto">
            <a:xfrm>
              <a:off x="3654" y="12376"/>
              <a:ext cx="14" cy="5"/>
              <a:chOff x="3654" y="12376"/>
              <a:chExt cx="14" cy="5"/>
            </a:xfrm>
          </p:grpSpPr>
          <p:sp>
            <p:nvSpPr>
              <p:cNvPr id="1266" name="Freeform 470">
                <a:extLst>
                  <a:ext uri="{FF2B5EF4-FFF2-40B4-BE49-F238E27FC236}">
                    <a16:creationId xmlns:a16="http://schemas.microsoft.com/office/drawing/2014/main" id="{B88CDC4F-8F9D-48AD-BF3D-ADE1603E01DB}"/>
                  </a:ext>
                </a:extLst>
              </p:cNvPr>
              <p:cNvSpPr>
                <a:spLocks/>
              </p:cNvSpPr>
              <p:nvPr/>
            </p:nvSpPr>
            <p:spPr bwMode="auto">
              <a:xfrm>
                <a:off x="3654" y="12376"/>
                <a:ext cx="14" cy="5"/>
              </a:xfrm>
              <a:custGeom>
                <a:avLst/>
                <a:gdLst>
                  <a:gd name="T0" fmla="+- 0 3669 3654"/>
                  <a:gd name="T1" fmla="*/ T0 w 14"/>
                  <a:gd name="T2" fmla="+- 0 12381 12376"/>
                  <a:gd name="T3" fmla="*/ 12381 h 5"/>
                  <a:gd name="T4" fmla="+- 0 3654 3654"/>
                  <a:gd name="T5" fmla="*/ T4 w 14"/>
                  <a:gd name="T6" fmla="+- 0 12381 12376"/>
                  <a:gd name="T7" fmla="*/ 12381 h 5"/>
                  <a:gd name="T8" fmla="+- 0 3654 3654"/>
                  <a:gd name="T9" fmla="*/ T8 w 14"/>
                  <a:gd name="T10" fmla="+- 0 12376 12376"/>
                  <a:gd name="T11" fmla="*/ 12376 h 5"/>
                  <a:gd name="T12" fmla="+- 0 3669 3654"/>
                  <a:gd name="T13" fmla="*/ T12 w 14"/>
                  <a:gd name="T14" fmla="+- 0 12381 12376"/>
                  <a:gd name="T15" fmla="*/ 12381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00" name="Group 471">
              <a:extLst>
                <a:ext uri="{FF2B5EF4-FFF2-40B4-BE49-F238E27FC236}">
                  <a16:creationId xmlns:a16="http://schemas.microsoft.com/office/drawing/2014/main" id="{E8D98163-3DEC-40FE-B592-2920E6EDED57}"/>
                </a:ext>
              </a:extLst>
            </p:cNvPr>
            <p:cNvGrpSpPr>
              <a:grpSpLocks/>
            </p:cNvGrpSpPr>
            <p:nvPr/>
          </p:nvGrpSpPr>
          <p:grpSpPr bwMode="auto">
            <a:xfrm>
              <a:off x="3654" y="12376"/>
              <a:ext cx="14" cy="5"/>
              <a:chOff x="3654" y="12376"/>
              <a:chExt cx="14" cy="5"/>
            </a:xfrm>
          </p:grpSpPr>
          <p:sp>
            <p:nvSpPr>
              <p:cNvPr id="1265" name="Freeform 472">
                <a:extLst>
                  <a:ext uri="{FF2B5EF4-FFF2-40B4-BE49-F238E27FC236}">
                    <a16:creationId xmlns:a16="http://schemas.microsoft.com/office/drawing/2014/main" id="{7B8DFEE1-1947-4FFA-B923-CA69FE901540}"/>
                  </a:ext>
                </a:extLst>
              </p:cNvPr>
              <p:cNvSpPr>
                <a:spLocks/>
              </p:cNvSpPr>
              <p:nvPr/>
            </p:nvSpPr>
            <p:spPr bwMode="auto">
              <a:xfrm>
                <a:off x="3654" y="12376"/>
                <a:ext cx="14" cy="5"/>
              </a:xfrm>
              <a:custGeom>
                <a:avLst/>
                <a:gdLst>
                  <a:gd name="T0" fmla="+- 0 3668 3654"/>
                  <a:gd name="T1" fmla="*/ T0 w 14"/>
                  <a:gd name="T2" fmla="+- 0 12381 12376"/>
                  <a:gd name="T3" fmla="*/ 12381 h 5"/>
                  <a:gd name="T4" fmla="+- 0 3654 3654"/>
                  <a:gd name="T5" fmla="*/ T4 w 14"/>
                  <a:gd name="T6" fmla="+- 0 12376 12376"/>
                  <a:gd name="T7" fmla="*/ 12376 h 5"/>
                  <a:gd name="T8" fmla="+- 0 3668 3654"/>
                  <a:gd name="T9" fmla="*/ T8 w 14"/>
                  <a:gd name="T10" fmla="+- 0 12376 12376"/>
                  <a:gd name="T11" fmla="*/ 12376 h 5"/>
                  <a:gd name="T12" fmla="+- 0 3668 3654"/>
                  <a:gd name="T13" fmla="*/ T12 w 14"/>
                  <a:gd name="T14" fmla="+- 0 12381 12376"/>
                  <a:gd name="T15" fmla="*/ 12381 h 5"/>
                </a:gdLst>
                <a:ahLst/>
                <a:cxnLst>
                  <a:cxn ang="0">
                    <a:pos x="T1" y="T3"/>
                  </a:cxn>
                  <a:cxn ang="0">
                    <a:pos x="T5" y="T7"/>
                  </a:cxn>
                  <a:cxn ang="0">
                    <a:pos x="T9" y="T11"/>
                  </a:cxn>
                  <a:cxn ang="0">
                    <a:pos x="T13" y="T15"/>
                  </a:cxn>
                </a:cxnLst>
                <a:rect l="0" t="0" r="r" b="b"/>
                <a:pathLst>
                  <a:path w="14" h="5">
                    <a:moveTo>
                      <a:pt x="14" y="5"/>
                    </a:moveTo>
                    <a:lnTo>
                      <a:pt x="0" y="0"/>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01" name="Group 473">
              <a:extLst>
                <a:ext uri="{FF2B5EF4-FFF2-40B4-BE49-F238E27FC236}">
                  <a16:creationId xmlns:a16="http://schemas.microsoft.com/office/drawing/2014/main" id="{5FA0A319-CDB8-4B50-B755-DE5C71E39A3D}"/>
                </a:ext>
              </a:extLst>
            </p:cNvPr>
            <p:cNvGrpSpPr>
              <a:grpSpLocks/>
            </p:cNvGrpSpPr>
            <p:nvPr/>
          </p:nvGrpSpPr>
          <p:grpSpPr bwMode="auto">
            <a:xfrm>
              <a:off x="3596" y="12376"/>
              <a:ext cx="14" cy="5"/>
              <a:chOff x="3596" y="12376"/>
              <a:chExt cx="14" cy="5"/>
            </a:xfrm>
          </p:grpSpPr>
          <p:sp>
            <p:nvSpPr>
              <p:cNvPr id="1264" name="Freeform 474">
                <a:extLst>
                  <a:ext uri="{FF2B5EF4-FFF2-40B4-BE49-F238E27FC236}">
                    <a16:creationId xmlns:a16="http://schemas.microsoft.com/office/drawing/2014/main" id="{985156C0-0554-4862-A1FC-A4AABB2AD349}"/>
                  </a:ext>
                </a:extLst>
              </p:cNvPr>
              <p:cNvSpPr>
                <a:spLocks/>
              </p:cNvSpPr>
              <p:nvPr/>
            </p:nvSpPr>
            <p:spPr bwMode="auto">
              <a:xfrm>
                <a:off x="3596" y="12376"/>
                <a:ext cx="14" cy="5"/>
              </a:xfrm>
              <a:custGeom>
                <a:avLst/>
                <a:gdLst>
                  <a:gd name="T0" fmla="+- 0 3596 3596"/>
                  <a:gd name="T1" fmla="*/ T0 w 14"/>
                  <a:gd name="T2" fmla="+- 0 12381 12376"/>
                  <a:gd name="T3" fmla="*/ 12381 h 5"/>
                  <a:gd name="T4" fmla="+- 0 3596 3596"/>
                  <a:gd name="T5" fmla="*/ T4 w 14"/>
                  <a:gd name="T6" fmla="+- 0 12376 12376"/>
                  <a:gd name="T7" fmla="*/ 12376 h 5"/>
                  <a:gd name="T8" fmla="+- 0 3611 3596"/>
                  <a:gd name="T9" fmla="*/ T8 w 14"/>
                  <a:gd name="T10" fmla="+- 0 12376 12376"/>
                  <a:gd name="T11" fmla="*/ 12376 h 5"/>
                  <a:gd name="T12" fmla="+- 0 3596 3596"/>
                  <a:gd name="T13" fmla="*/ T12 w 14"/>
                  <a:gd name="T14" fmla="+- 0 12381 12376"/>
                  <a:gd name="T15" fmla="*/ 12381 h 5"/>
                </a:gdLst>
                <a:ahLst/>
                <a:cxnLst>
                  <a:cxn ang="0">
                    <a:pos x="T1" y="T3"/>
                  </a:cxn>
                  <a:cxn ang="0">
                    <a:pos x="T5" y="T7"/>
                  </a:cxn>
                  <a:cxn ang="0">
                    <a:pos x="T9" y="T11"/>
                  </a:cxn>
                  <a:cxn ang="0">
                    <a:pos x="T13" y="T15"/>
                  </a:cxn>
                </a:cxnLst>
                <a:rect l="0" t="0" r="r" b="b"/>
                <a:pathLst>
                  <a:path w="14" h="5">
                    <a:moveTo>
                      <a:pt x="0" y="5"/>
                    </a:moveTo>
                    <a:lnTo>
                      <a:pt x="0" y="0"/>
                    </a:lnTo>
                    <a:lnTo>
                      <a:pt x="15"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02" name="Group 475">
              <a:extLst>
                <a:ext uri="{FF2B5EF4-FFF2-40B4-BE49-F238E27FC236}">
                  <a16:creationId xmlns:a16="http://schemas.microsoft.com/office/drawing/2014/main" id="{724AFCF4-3D12-4E17-B47F-054800159693}"/>
                </a:ext>
              </a:extLst>
            </p:cNvPr>
            <p:cNvGrpSpPr>
              <a:grpSpLocks/>
            </p:cNvGrpSpPr>
            <p:nvPr/>
          </p:nvGrpSpPr>
          <p:grpSpPr bwMode="auto">
            <a:xfrm>
              <a:off x="3596" y="12372"/>
              <a:ext cx="14" cy="5"/>
              <a:chOff x="3596" y="12372"/>
              <a:chExt cx="14" cy="5"/>
            </a:xfrm>
          </p:grpSpPr>
          <p:sp>
            <p:nvSpPr>
              <p:cNvPr id="1263" name="Freeform 476">
                <a:extLst>
                  <a:ext uri="{FF2B5EF4-FFF2-40B4-BE49-F238E27FC236}">
                    <a16:creationId xmlns:a16="http://schemas.microsoft.com/office/drawing/2014/main" id="{F1D0A57C-4CA9-4EA8-BBB5-1060B472E919}"/>
                  </a:ext>
                </a:extLst>
              </p:cNvPr>
              <p:cNvSpPr>
                <a:spLocks/>
              </p:cNvSpPr>
              <p:nvPr/>
            </p:nvSpPr>
            <p:spPr bwMode="auto">
              <a:xfrm>
                <a:off x="3596" y="12372"/>
                <a:ext cx="14" cy="5"/>
              </a:xfrm>
              <a:custGeom>
                <a:avLst/>
                <a:gdLst>
                  <a:gd name="T0" fmla="+- 0 3611 3596"/>
                  <a:gd name="T1" fmla="*/ T0 w 14"/>
                  <a:gd name="T2" fmla="+- 0 12376 12372"/>
                  <a:gd name="T3" fmla="*/ 12376 h 5"/>
                  <a:gd name="T4" fmla="+- 0 3596 3596"/>
                  <a:gd name="T5" fmla="*/ T4 w 14"/>
                  <a:gd name="T6" fmla="+- 0 12376 12372"/>
                  <a:gd name="T7" fmla="*/ 12376 h 5"/>
                  <a:gd name="T8" fmla="+- 0 3611 3596"/>
                  <a:gd name="T9" fmla="*/ T8 w 14"/>
                  <a:gd name="T10" fmla="+- 0 12372 12372"/>
                  <a:gd name="T11" fmla="*/ 12372 h 5"/>
                  <a:gd name="T12" fmla="+- 0 3611 3596"/>
                  <a:gd name="T13" fmla="*/ T12 w 14"/>
                  <a:gd name="T14" fmla="+- 0 12376 12372"/>
                  <a:gd name="T15" fmla="*/ 12376 h 5"/>
                </a:gdLst>
                <a:ahLst/>
                <a:cxnLst>
                  <a:cxn ang="0">
                    <a:pos x="T1" y="T3"/>
                  </a:cxn>
                  <a:cxn ang="0">
                    <a:pos x="T5" y="T7"/>
                  </a:cxn>
                  <a:cxn ang="0">
                    <a:pos x="T9" y="T11"/>
                  </a:cxn>
                  <a:cxn ang="0">
                    <a:pos x="T13" y="T15"/>
                  </a:cxn>
                </a:cxnLst>
                <a:rect l="0" t="0" r="r" b="b"/>
                <a:pathLst>
                  <a:path w="14" h="5">
                    <a:moveTo>
                      <a:pt x="15" y="4"/>
                    </a:moveTo>
                    <a:lnTo>
                      <a:pt x="0" y="4"/>
                    </a:lnTo>
                    <a:lnTo>
                      <a:pt x="15" y="0"/>
                    </a:lnTo>
                    <a:lnTo>
                      <a:pt x="15"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03" name="Group 477">
              <a:extLst>
                <a:ext uri="{FF2B5EF4-FFF2-40B4-BE49-F238E27FC236}">
                  <a16:creationId xmlns:a16="http://schemas.microsoft.com/office/drawing/2014/main" id="{EBB8D12C-3D2F-4E93-AC0F-4642281A46DA}"/>
                </a:ext>
              </a:extLst>
            </p:cNvPr>
            <p:cNvGrpSpPr>
              <a:grpSpLocks/>
            </p:cNvGrpSpPr>
            <p:nvPr/>
          </p:nvGrpSpPr>
          <p:grpSpPr bwMode="auto">
            <a:xfrm>
              <a:off x="3654" y="12372"/>
              <a:ext cx="14" cy="5"/>
              <a:chOff x="3654" y="12372"/>
              <a:chExt cx="14" cy="5"/>
            </a:xfrm>
          </p:grpSpPr>
          <p:sp>
            <p:nvSpPr>
              <p:cNvPr id="1262" name="Freeform 478">
                <a:extLst>
                  <a:ext uri="{FF2B5EF4-FFF2-40B4-BE49-F238E27FC236}">
                    <a16:creationId xmlns:a16="http://schemas.microsoft.com/office/drawing/2014/main" id="{59419FB0-C92C-42FD-ABFE-37A255C0AF32}"/>
                  </a:ext>
                </a:extLst>
              </p:cNvPr>
              <p:cNvSpPr>
                <a:spLocks/>
              </p:cNvSpPr>
              <p:nvPr/>
            </p:nvSpPr>
            <p:spPr bwMode="auto">
              <a:xfrm>
                <a:off x="3654" y="12372"/>
                <a:ext cx="14" cy="5"/>
              </a:xfrm>
              <a:custGeom>
                <a:avLst/>
                <a:gdLst>
                  <a:gd name="T0" fmla="+- 0 3669 3654"/>
                  <a:gd name="T1" fmla="*/ T0 w 14"/>
                  <a:gd name="T2" fmla="+- 0 12376 12372"/>
                  <a:gd name="T3" fmla="*/ 12376 h 5"/>
                  <a:gd name="T4" fmla="+- 0 3654 3654"/>
                  <a:gd name="T5" fmla="*/ T4 w 14"/>
                  <a:gd name="T6" fmla="+- 0 12376 12372"/>
                  <a:gd name="T7" fmla="*/ 12376 h 5"/>
                  <a:gd name="T8" fmla="+- 0 3654 3654"/>
                  <a:gd name="T9" fmla="*/ T8 w 14"/>
                  <a:gd name="T10" fmla="+- 0 12372 12372"/>
                  <a:gd name="T11" fmla="*/ 12372 h 5"/>
                  <a:gd name="T12" fmla="+- 0 3669 3654"/>
                  <a:gd name="T13" fmla="*/ T12 w 14"/>
                  <a:gd name="T14" fmla="+- 0 12376 12372"/>
                  <a:gd name="T15" fmla="*/ 12376 h 5"/>
                </a:gdLst>
                <a:ahLst/>
                <a:cxnLst>
                  <a:cxn ang="0">
                    <a:pos x="T1" y="T3"/>
                  </a:cxn>
                  <a:cxn ang="0">
                    <a:pos x="T5" y="T7"/>
                  </a:cxn>
                  <a:cxn ang="0">
                    <a:pos x="T9" y="T11"/>
                  </a:cxn>
                  <a:cxn ang="0">
                    <a:pos x="T13" y="T15"/>
                  </a:cxn>
                </a:cxnLst>
                <a:rect l="0" t="0" r="r" b="b"/>
                <a:pathLst>
                  <a:path w="14" h="5">
                    <a:moveTo>
                      <a:pt x="15" y="4"/>
                    </a:moveTo>
                    <a:lnTo>
                      <a:pt x="0" y="4"/>
                    </a:lnTo>
                    <a:lnTo>
                      <a:pt x="0" y="0"/>
                    </a:lnTo>
                    <a:lnTo>
                      <a:pt x="15"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04" name="Group 479">
              <a:extLst>
                <a:ext uri="{FF2B5EF4-FFF2-40B4-BE49-F238E27FC236}">
                  <a16:creationId xmlns:a16="http://schemas.microsoft.com/office/drawing/2014/main" id="{CD2A20F9-FE78-42E6-BCFA-5BC9FB28AE60}"/>
                </a:ext>
              </a:extLst>
            </p:cNvPr>
            <p:cNvGrpSpPr>
              <a:grpSpLocks/>
            </p:cNvGrpSpPr>
            <p:nvPr/>
          </p:nvGrpSpPr>
          <p:grpSpPr bwMode="auto">
            <a:xfrm>
              <a:off x="3654" y="12372"/>
              <a:ext cx="14" cy="5"/>
              <a:chOff x="3654" y="12372"/>
              <a:chExt cx="14" cy="5"/>
            </a:xfrm>
          </p:grpSpPr>
          <p:sp>
            <p:nvSpPr>
              <p:cNvPr id="1261" name="Freeform 480">
                <a:extLst>
                  <a:ext uri="{FF2B5EF4-FFF2-40B4-BE49-F238E27FC236}">
                    <a16:creationId xmlns:a16="http://schemas.microsoft.com/office/drawing/2014/main" id="{07DE4105-DE9D-4E96-81E3-99E4B9D19F07}"/>
                  </a:ext>
                </a:extLst>
              </p:cNvPr>
              <p:cNvSpPr>
                <a:spLocks/>
              </p:cNvSpPr>
              <p:nvPr/>
            </p:nvSpPr>
            <p:spPr bwMode="auto">
              <a:xfrm>
                <a:off x="3654" y="12372"/>
                <a:ext cx="14" cy="5"/>
              </a:xfrm>
              <a:custGeom>
                <a:avLst/>
                <a:gdLst>
                  <a:gd name="T0" fmla="+- 0 3668 3654"/>
                  <a:gd name="T1" fmla="*/ T0 w 14"/>
                  <a:gd name="T2" fmla="+- 0 12376 12372"/>
                  <a:gd name="T3" fmla="*/ 12376 h 5"/>
                  <a:gd name="T4" fmla="+- 0 3654 3654"/>
                  <a:gd name="T5" fmla="*/ T4 w 14"/>
                  <a:gd name="T6" fmla="+- 0 12372 12372"/>
                  <a:gd name="T7" fmla="*/ 12372 h 5"/>
                  <a:gd name="T8" fmla="+- 0 3668 3654"/>
                  <a:gd name="T9" fmla="*/ T8 w 14"/>
                  <a:gd name="T10" fmla="+- 0 12372 12372"/>
                  <a:gd name="T11" fmla="*/ 12372 h 5"/>
                  <a:gd name="T12" fmla="+- 0 3668 3654"/>
                  <a:gd name="T13" fmla="*/ T12 w 14"/>
                  <a:gd name="T14" fmla="+- 0 12376 12372"/>
                  <a:gd name="T15" fmla="*/ 12376 h 5"/>
                </a:gdLst>
                <a:ahLst/>
                <a:cxnLst>
                  <a:cxn ang="0">
                    <a:pos x="T1" y="T3"/>
                  </a:cxn>
                  <a:cxn ang="0">
                    <a:pos x="T5" y="T7"/>
                  </a:cxn>
                  <a:cxn ang="0">
                    <a:pos x="T9" y="T11"/>
                  </a:cxn>
                  <a:cxn ang="0">
                    <a:pos x="T13" y="T15"/>
                  </a:cxn>
                </a:cxnLst>
                <a:rect l="0" t="0" r="r" b="b"/>
                <a:pathLst>
                  <a:path w="14" h="5">
                    <a:moveTo>
                      <a:pt x="14" y="4"/>
                    </a:moveTo>
                    <a:lnTo>
                      <a:pt x="0" y="0"/>
                    </a:lnTo>
                    <a:lnTo>
                      <a:pt x="14" y="0"/>
                    </a:lnTo>
                    <a:lnTo>
                      <a:pt x="1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05" name="Group 481">
              <a:extLst>
                <a:ext uri="{FF2B5EF4-FFF2-40B4-BE49-F238E27FC236}">
                  <a16:creationId xmlns:a16="http://schemas.microsoft.com/office/drawing/2014/main" id="{B336280E-1ED0-4C7A-824E-ECEB2FFB079D}"/>
                </a:ext>
              </a:extLst>
            </p:cNvPr>
            <p:cNvGrpSpPr>
              <a:grpSpLocks/>
            </p:cNvGrpSpPr>
            <p:nvPr/>
          </p:nvGrpSpPr>
          <p:grpSpPr bwMode="auto">
            <a:xfrm>
              <a:off x="3596" y="12372"/>
              <a:ext cx="14" cy="5"/>
              <a:chOff x="3596" y="12372"/>
              <a:chExt cx="14" cy="5"/>
            </a:xfrm>
          </p:grpSpPr>
          <p:sp>
            <p:nvSpPr>
              <p:cNvPr id="1260" name="Freeform 482">
                <a:extLst>
                  <a:ext uri="{FF2B5EF4-FFF2-40B4-BE49-F238E27FC236}">
                    <a16:creationId xmlns:a16="http://schemas.microsoft.com/office/drawing/2014/main" id="{ACFA41DB-1937-48AA-B600-9649459D8E5E}"/>
                  </a:ext>
                </a:extLst>
              </p:cNvPr>
              <p:cNvSpPr>
                <a:spLocks/>
              </p:cNvSpPr>
              <p:nvPr/>
            </p:nvSpPr>
            <p:spPr bwMode="auto">
              <a:xfrm>
                <a:off x="3596" y="12372"/>
                <a:ext cx="14" cy="5"/>
              </a:xfrm>
              <a:custGeom>
                <a:avLst/>
                <a:gdLst>
                  <a:gd name="T0" fmla="+- 0 3596 3596"/>
                  <a:gd name="T1" fmla="*/ T0 w 14"/>
                  <a:gd name="T2" fmla="+- 0 12376 12372"/>
                  <a:gd name="T3" fmla="*/ 12376 h 5"/>
                  <a:gd name="T4" fmla="+- 0 3596 3596"/>
                  <a:gd name="T5" fmla="*/ T4 w 14"/>
                  <a:gd name="T6" fmla="+- 0 12372 12372"/>
                  <a:gd name="T7" fmla="*/ 12372 h 5"/>
                  <a:gd name="T8" fmla="+- 0 3611 3596"/>
                  <a:gd name="T9" fmla="*/ T8 w 14"/>
                  <a:gd name="T10" fmla="+- 0 12372 12372"/>
                  <a:gd name="T11" fmla="*/ 12372 h 5"/>
                  <a:gd name="T12" fmla="+- 0 3596 3596"/>
                  <a:gd name="T13" fmla="*/ T12 w 14"/>
                  <a:gd name="T14" fmla="+- 0 12376 12372"/>
                  <a:gd name="T15" fmla="*/ 12376 h 5"/>
                </a:gdLst>
                <a:ahLst/>
                <a:cxnLst>
                  <a:cxn ang="0">
                    <a:pos x="T1" y="T3"/>
                  </a:cxn>
                  <a:cxn ang="0">
                    <a:pos x="T5" y="T7"/>
                  </a:cxn>
                  <a:cxn ang="0">
                    <a:pos x="T9" y="T11"/>
                  </a:cxn>
                  <a:cxn ang="0">
                    <a:pos x="T13" y="T15"/>
                  </a:cxn>
                </a:cxnLst>
                <a:rect l="0" t="0" r="r" b="b"/>
                <a:pathLst>
                  <a:path w="14" h="5">
                    <a:moveTo>
                      <a:pt x="0" y="4"/>
                    </a:moveTo>
                    <a:lnTo>
                      <a:pt x="0" y="0"/>
                    </a:lnTo>
                    <a:lnTo>
                      <a:pt x="15" y="0"/>
                    </a:lnTo>
                    <a:lnTo>
                      <a:pt x="0"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06" name="Group 483">
              <a:extLst>
                <a:ext uri="{FF2B5EF4-FFF2-40B4-BE49-F238E27FC236}">
                  <a16:creationId xmlns:a16="http://schemas.microsoft.com/office/drawing/2014/main" id="{FE3233F4-2299-4857-8576-340DAF1274F1}"/>
                </a:ext>
              </a:extLst>
            </p:cNvPr>
            <p:cNvGrpSpPr>
              <a:grpSpLocks/>
            </p:cNvGrpSpPr>
            <p:nvPr/>
          </p:nvGrpSpPr>
          <p:grpSpPr bwMode="auto">
            <a:xfrm>
              <a:off x="3596" y="12367"/>
              <a:ext cx="14" cy="5"/>
              <a:chOff x="3596" y="12367"/>
              <a:chExt cx="14" cy="5"/>
            </a:xfrm>
          </p:grpSpPr>
          <p:sp>
            <p:nvSpPr>
              <p:cNvPr id="1259" name="Freeform 484">
                <a:extLst>
                  <a:ext uri="{FF2B5EF4-FFF2-40B4-BE49-F238E27FC236}">
                    <a16:creationId xmlns:a16="http://schemas.microsoft.com/office/drawing/2014/main" id="{A0F816FF-F32E-4545-B744-0ADCE92DAF6D}"/>
                  </a:ext>
                </a:extLst>
              </p:cNvPr>
              <p:cNvSpPr>
                <a:spLocks/>
              </p:cNvSpPr>
              <p:nvPr/>
            </p:nvSpPr>
            <p:spPr bwMode="auto">
              <a:xfrm>
                <a:off x="3596" y="12367"/>
                <a:ext cx="14" cy="5"/>
              </a:xfrm>
              <a:custGeom>
                <a:avLst/>
                <a:gdLst>
                  <a:gd name="T0" fmla="+- 0 3611 3596"/>
                  <a:gd name="T1" fmla="*/ T0 w 14"/>
                  <a:gd name="T2" fmla="+- 0 12372 12367"/>
                  <a:gd name="T3" fmla="*/ 12372 h 5"/>
                  <a:gd name="T4" fmla="+- 0 3596 3596"/>
                  <a:gd name="T5" fmla="*/ T4 w 14"/>
                  <a:gd name="T6" fmla="+- 0 12372 12367"/>
                  <a:gd name="T7" fmla="*/ 12372 h 5"/>
                  <a:gd name="T8" fmla="+- 0 3611 3596"/>
                  <a:gd name="T9" fmla="*/ T8 w 14"/>
                  <a:gd name="T10" fmla="+- 0 12367 12367"/>
                  <a:gd name="T11" fmla="*/ 12367 h 5"/>
                  <a:gd name="T12" fmla="+- 0 3611 3596"/>
                  <a:gd name="T13" fmla="*/ T12 w 14"/>
                  <a:gd name="T14" fmla="+- 0 12372 12367"/>
                  <a:gd name="T15" fmla="*/ 12372 h 5"/>
                </a:gdLst>
                <a:ahLst/>
                <a:cxnLst>
                  <a:cxn ang="0">
                    <a:pos x="T1" y="T3"/>
                  </a:cxn>
                  <a:cxn ang="0">
                    <a:pos x="T5" y="T7"/>
                  </a:cxn>
                  <a:cxn ang="0">
                    <a:pos x="T9" y="T11"/>
                  </a:cxn>
                  <a:cxn ang="0">
                    <a:pos x="T13" y="T15"/>
                  </a:cxn>
                </a:cxnLst>
                <a:rect l="0" t="0" r="r" b="b"/>
                <a:pathLst>
                  <a:path w="14" h="5">
                    <a:moveTo>
                      <a:pt x="15" y="5"/>
                    </a:moveTo>
                    <a:lnTo>
                      <a:pt x="0" y="5"/>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07" name="Group 485">
              <a:extLst>
                <a:ext uri="{FF2B5EF4-FFF2-40B4-BE49-F238E27FC236}">
                  <a16:creationId xmlns:a16="http://schemas.microsoft.com/office/drawing/2014/main" id="{F5259B85-8013-4EB6-B8DF-1E45DEC0AD87}"/>
                </a:ext>
              </a:extLst>
            </p:cNvPr>
            <p:cNvGrpSpPr>
              <a:grpSpLocks/>
            </p:cNvGrpSpPr>
            <p:nvPr/>
          </p:nvGrpSpPr>
          <p:grpSpPr bwMode="auto">
            <a:xfrm>
              <a:off x="3654" y="12367"/>
              <a:ext cx="14" cy="5"/>
              <a:chOff x="3654" y="12367"/>
              <a:chExt cx="14" cy="5"/>
            </a:xfrm>
          </p:grpSpPr>
          <p:sp>
            <p:nvSpPr>
              <p:cNvPr id="1258" name="Freeform 486">
                <a:extLst>
                  <a:ext uri="{FF2B5EF4-FFF2-40B4-BE49-F238E27FC236}">
                    <a16:creationId xmlns:a16="http://schemas.microsoft.com/office/drawing/2014/main" id="{07880343-08D6-4F6C-9F4D-FD8BB23FAFB8}"/>
                  </a:ext>
                </a:extLst>
              </p:cNvPr>
              <p:cNvSpPr>
                <a:spLocks/>
              </p:cNvSpPr>
              <p:nvPr/>
            </p:nvSpPr>
            <p:spPr bwMode="auto">
              <a:xfrm>
                <a:off x="3654" y="12367"/>
                <a:ext cx="14" cy="5"/>
              </a:xfrm>
              <a:custGeom>
                <a:avLst/>
                <a:gdLst>
                  <a:gd name="T0" fmla="+- 0 3669 3654"/>
                  <a:gd name="T1" fmla="*/ T0 w 14"/>
                  <a:gd name="T2" fmla="+- 0 12372 12367"/>
                  <a:gd name="T3" fmla="*/ 12372 h 5"/>
                  <a:gd name="T4" fmla="+- 0 3654 3654"/>
                  <a:gd name="T5" fmla="*/ T4 w 14"/>
                  <a:gd name="T6" fmla="+- 0 12372 12367"/>
                  <a:gd name="T7" fmla="*/ 12372 h 5"/>
                  <a:gd name="T8" fmla="+- 0 3654 3654"/>
                  <a:gd name="T9" fmla="*/ T8 w 14"/>
                  <a:gd name="T10" fmla="+- 0 12367 12367"/>
                  <a:gd name="T11" fmla="*/ 12367 h 5"/>
                  <a:gd name="T12" fmla="+- 0 3669 3654"/>
                  <a:gd name="T13" fmla="*/ T12 w 14"/>
                  <a:gd name="T14" fmla="+- 0 12372 12367"/>
                  <a:gd name="T15" fmla="*/ 12372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08" name="Group 487">
              <a:extLst>
                <a:ext uri="{FF2B5EF4-FFF2-40B4-BE49-F238E27FC236}">
                  <a16:creationId xmlns:a16="http://schemas.microsoft.com/office/drawing/2014/main" id="{525291EC-F89C-4B3C-A223-4780D6BD86DD}"/>
                </a:ext>
              </a:extLst>
            </p:cNvPr>
            <p:cNvGrpSpPr>
              <a:grpSpLocks/>
            </p:cNvGrpSpPr>
            <p:nvPr/>
          </p:nvGrpSpPr>
          <p:grpSpPr bwMode="auto">
            <a:xfrm>
              <a:off x="3654" y="12362"/>
              <a:ext cx="14" cy="10"/>
              <a:chOff x="3654" y="12362"/>
              <a:chExt cx="14" cy="10"/>
            </a:xfrm>
          </p:grpSpPr>
          <p:sp>
            <p:nvSpPr>
              <p:cNvPr id="1257" name="Freeform 488">
                <a:extLst>
                  <a:ext uri="{FF2B5EF4-FFF2-40B4-BE49-F238E27FC236}">
                    <a16:creationId xmlns:a16="http://schemas.microsoft.com/office/drawing/2014/main" id="{27F80631-5368-45C6-8CEF-7F175D36E879}"/>
                  </a:ext>
                </a:extLst>
              </p:cNvPr>
              <p:cNvSpPr>
                <a:spLocks/>
              </p:cNvSpPr>
              <p:nvPr/>
            </p:nvSpPr>
            <p:spPr bwMode="auto">
              <a:xfrm>
                <a:off x="3654" y="12362"/>
                <a:ext cx="14" cy="10"/>
              </a:xfrm>
              <a:custGeom>
                <a:avLst/>
                <a:gdLst>
                  <a:gd name="T0" fmla="+- 0 3669 3654"/>
                  <a:gd name="T1" fmla="*/ T0 w 14"/>
                  <a:gd name="T2" fmla="+- 0 12372 12362"/>
                  <a:gd name="T3" fmla="*/ 12372 h 10"/>
                  <a:gd name="T4" fmla="+- 0 3654 3654"/>
                  <a:gd name="T5" fmla="*/ T4 w 14"/>
                  <a:gd name="T6" fmla="+- 0 12367 12362"/>
                  <a:gd name="T7" fmla="*/ 12367 h 10"/>
                  <a:gd name="T8" fmla="+- 0 3669 3654"/>
                  <a:gd name="T9" fmla="*/ T8 w 14"/>
                  <a:gd name="T10" fmla="+- 0 12362 12362"/>
                  <a:gd name="T11" fmla="*/ 12362 h 10"/>
                  <a:gd name="T12" fmla="+- 0 3669 3654"/>
                  <a:gd name="T13" fmla="*/ T12 w 14"/>
                  <a:gd name="T14" fmla="+- 0 12372 12362"/>
                  <a:gd name="T15" fmla="*/ 12372 h 10"/>
                </a:gdLst>
                <a:ahLst/>
                <a:cxnLst>
                  <a:cxn ang="0">
                    <a:pos x="T1" y="T3"/>
                  </a:cxn>
                  <a:cxn ang="0">
                    <a:pos x="T5" y="T7"/>
                  </a:cxn>
                  <a:cxn ang="0">
                    <a:pos x="T9" y="T11"/>
                  </a:cxn>
                  <a:cxn ang="0">
                    <a:pos x="T13" y="T15"/>
                  </a:cxn>
                </a:cxnLst>
                <a:rect l="0" t="0" r="r" b="b"/>
                <a:pathLst>
                  <a:path w="14" h="10">
                    <a:moveTo>
                      <a:pt x="15" y="10"/>
                    </a:moveTo>
                    <a:lnTo>
                      <a:pt x="0" y="5"/>
                    </a:lnTo>
                    <a:lnTo>
                      <a:pt x="15" y="0"/>
                    </a:lnTo>
                    <a:lnTo>
                      <a:pt x="15" y="1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09" name="Group 489">
              <a:extLst>
                <a:ext uri="{FF2B5EF4-FFF2-40B4-BE49-F238E27FC236}">
                  <a16:creationId xmlns:a16="http://schemas.microsoft.com/office/drawing/2014/main" id="{3B0F3924-DBFA-4751-AF5A-B34FD4FC3174}"/>
                </a:ext>
              </a:extLst>
            </p:cNvPr>
            <p:cNvGrpSpPr>
              <a:grpSpLocks/>
            </p:cNvGrpSpPr>
            <p:nvPr/>
          </p:nvGrpSpPr>
          <p:grpSpPr bwMode="auto">
            <a:xfrm>
              <a:off x="3596" y="12362"/>
              <a:ext cx="14" cy="10"/>
              <a:chOff x="3596" y="12362"/>
              <a:chExt cx="14" cy="10"/>
            </a:xfrm>
          </p:grpSpPr>
          <p:sp>
            <p:nvSpPr>
              <p:cNvPr id="1256" name="Freeform 490">
                <a:extLst>
                  <a:ext uri="{FF2B5EF4-FFF2-40B4-BE49-F238E27FC236}">
                    <a16:creationId xmlns:a16="http://schemas.microsoft.com/office/drawing/2014/main" id="{C4A4DF27-BEE8-478B-992E-7CAC613F31AC}"/>
                  </a:ext>
                </a:extLst>
              </p:cNvPr>
              <p:cNvSpPr>
                <a:spLocks/>
              </p:cNvSpPr>
              <p:nvPr/>
            </p:nvSpPr>
            <p:spPr bwMode="auto">
              <a:xfrm>
                <a:off x="3596" y="12362"/>
                <a:ext cx="14" cy="10"/>
              </a:xfrm>
              <a:custGeom>
                <a:avLst/>
                <a:gdLst>
                  <a:gd name="T0" fmla="+- 0 3596 3596"/>
                  <a:gd name="T1" fmla="*/ T0 w 14"/>
                  <a:gd name="T2" fmla="+- 0 12372 12362"/>
                  <a:gd name="T3" fmla="*/ 12372 h 10"/>
                  <a:gd name="T4" fmla="+- 0 3596 3596"/>
                  <a:gd name="T5" fmla="*/ T4 w 14"/>
                  <a:gd name="T6" fmla="+- 0 12362 12362"/>
                  <a:gd name="T7" fmla="*/ 12362 h 10"/>
                  <a:gd name="T8" fmla="+- 0 3611 3596"/>
                  <a:gd name="T9" fmla="*/ T8 w 14"/>
                  <a:gd name="T10" fmla="+- 0 12367 12362"/>
                  <a:gd name="T11" fmla="*/ 12367 h 10"/>
                  <a:gd name="T12" fmla="+- 0 3596 3596"/>
                  <a:gd name="T13" fmla="*/ T12 w 14"/>
                  <a:gd name="T14" fmla="+- 0 12372 12362"/>
                  <a:gd name="T15" fmla="*/ 12372 h 10"/>
                </a:gdLst>
                <a:ahLst/>
                <a:cxnLst>
                  <a:cxn ang="0">
                    <a:pos x="T1" y="T3"/>
                  </a:cxn>
                  <a:cxn ang="0">
                    <a:pos x="T5" y="T7"/>
                  </a:cxn>
                  <a:cxn ang="0">
                    <a:pos x="T9" y="T11"/>
                  </a:cxn>
                  <a:cxn ang="0">
                    <a:pos x="T13" y="T15"/>
                  </a:cxn>
                </a:cxnLst>
                <a:rect l="0" t="0" r="r" b="b"/>
                <a:pathLst>
                  <a:path w="14" h="10">
                    <a:moveTo>
                      <a:pt x="0" y="10"/>
                    </a:moveTo>
                    <a:lnTo>
                      <a:pt x="0" y="0"/>
                    </a:lnTo>
                    <a:lnTo>
                      <a:pt x="15" y="5"/>
                    </a:lnTo>
                    <a:lnTo>
                      <a:pt x="0" y="1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10" name="Group 491">
              <a:extLst>
                <a:ext uri="{FF2B5EF4-FFF2-40B4-BE49-F238E27FC236}">
                  <a16:creationId xmlns:a16="http://schemas.microsoft.com/office/drawing/2014/main" id="{BA5F34E6-C0DD-4862-ACF7-D50DD35AE186}"/>
                </a:ext>
              </a:extLst>
            </p:cNvPr>
            <p:cNvGrpSpPr>
              <a:grpSpLocks/>
            </p:cNvGrpSpPr>
            <p:nvPr/>
          </p:nvGrpSpPr>
          <p:grpSpPr bwMode="auto">
            <a:xfrm>
              <a:off x="3654" y="12357"/>
              <a:ext cx="14" cy="10"/>
              <a:chOff x="3654" y="12357"/>
              <a:chExt cx="14" cy="10"/>
            </a:xfrm>
          </p:grpSpPr>
          <p:sp>
            <p:nvSpPr>
              <p:cNvPr id="1255" name="Freeform 492">
                <a:extLst>
                  <a:ext uri="{FF2B5EF4-FFF2-40B4-BE49-F238E27FC236}">
                    <a16:creationId xmlns:a16="http://schemas.microsoft.com/office/drawing/2014/main" id="{462BCBFB-5EB3-4EFB-8593-F110997BA6FB}"/>
                  </a:ext>
                </a:extLst>
              </p:cNvPr>
              <p:cNvSpPr>
                <a:spLocks/>
              </p:cNvSpPr>
              <p:nvPr/>
            </p:nvSpPr>
            <p:spPr bwMode="auto">
              <a:xfrm>
                <a:off x="3654" y="12357"/>
                <a:ext cx="14" cy="10"/>
              </a:xfrm>
              <a:custGeom>
                <a:avLst/>
                <a:gdLst>
                  <a:gd name="T0" fmla="+- 0 3654 3654"/>
                  <a:gd name="T1" fmla="*/ T0 w 14"/>
                  <a:gd name="T2" fmla="+- 0 12367 12357"/>
                  <a:gd name="T3" fmla="*/ 12367 h 10"/>
                  <a:gd name="T4" fmla="+- 0 3669 3654"/>
                  <a:gd name="T5" fmla="*/ T4 w 14"/>
                  <a:gd name="T6" fmla="+- 0 12357 12357"/>
                  <a:gd name="T7" fmla="*/ 12357 h 10"/>
                  <a:gd name="T8" fmla="+- 0 3669 3654"/>
                  <a:gd name="T9" fmla="*/ T8 w 14"/>
                  <a:gd name="T10" fmla="+- 0 12362 12357"/>
                  <a:gd name="T11" fmla="*/ 12362 h 10"/>
                  <a:gd name="T12" fmla="+- 0 3654 3654"/>
                  <a:gd name="T13" fmla="*/ T12 w 14"/>
                  <a:gd name="T14" fmla="+- 0 12367 12357"/>
                  <a:gd name="T15" fmla="*/ 12367 h 10"/>
                </a:gdLst>
                <a:ahLst/>
                <a:cxnLst>
                  <a:cxn ang="0">
                    <a:pos x="T1" y="T3"/>
                  </a:cxn>
                  <a:cxn ang="0">
                    <a:pos x="T5" y="T7"/>
                  </a:cxn>
                  <a:cxn ang="0">
                    <a:pos x="T9" y="T11"/>
                  </a:cxn>
                  <a:cxn ang="0">
                    <a:pos x="T13" y="T15"/>
                  </a:cxn>
                </a:cxnLst>
                <a:rect l="0" t="0" r="r" b="b"/>
                <a:pathLst>
                  <a:path w="14" h="10">
                    <a:moveTo>
                      <a:pt x="0" y="10"/>
                    </a:moveTo>
                    <a:lnTo>
                      <a:pt x="15" y="0"/>
                    </a:lnTo>
                    <a:lnTo>
                      <a:pt x="15" y="5"/>
                    </a:lnTo>
                    <a:lnTo>
                      <a:pt x="0" y="1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11" name="Group 493">
              <a:extLst>
                <a:ext uri="{FF2B5EF4-FFF2-40B4-BE49-F238E27FC236}">
                  <a16:creationId xmlns:a16="http://schemas.microsoft.com/office/drawing/2014/main" id="{B5AAD7D5-9F0C-4251-88C8-5EAD08D64D31}"/>
                </a:ext>
              </a:extLst>
            </p:cNvPr>
            <p:cNvGrpSpPr>
              <a:grpSpLocks/>
            </p:cNvGrpSpPr>
            <p:nvPr/>
          </p:nvGrpSpPr>
          <p:grpSpPr bwMode="auto">
            <a:xfrm>
              <a:off x="3596" y="12357"/>
              <a:ext cx="14" cy="10"/>
              <a:chOff x="3596" y="12357"/>
              <a:chExt cx="14" cy="10"/>
            </a:xfrm>
          </p:grpSpPr>
          <p:sp>
            <p:nvSpPr>
              <p:cNvPr id="1254" name="Freeform 494">
                <a:extLst>
                  <a:ext uri="{FF2B5EF4-FFF2-40B4-BE49-F238E27FC236}">
                    <a16:creationId xmlns:a16="http://schemas.microsoft.com/office/drawing/2014/main" id="{401C9EE7-A3C5-4827-9113-6CACA51A459A}"/>
                  </a:ext>
                </a:extLst>
              </p:cNvPr>
              <p:cNvSpPr>
                <a:spLocks/>
              </p:cNvSpPr>
              <p:nvPr/>
            </p:nvSpPr>
            <p:spPr bwMode="auto">
              <a:xfrm>
                <a:off x="3596" y="12357"/>
                <a:ext cx="14" cy="10"/>
              </a:xfrm>
              <a:custGeom>
                <a:avLst/>
                <a:gdLst>
                  <a:gd name="T0" fmla="+- 0 3611 3596"/>
                  <a:gd name="T1" fmla="*/ T0 w 14"/>
                  <a:gd name="T2" fmla="+- 0 12367 12357"/>
                  <a:gd name="T3" fmla="*/ 12367 h 10"/>
                  <a:gd name="T4" fmla="+- 0 3596 3596"/>
                  <a:gd name="T5" fmla="*/ T4 w 14"/>
                  <a:gd name="T6" fmla="+- 0 12362 12357"/>
                  <a:gd name="T7" fmla="*/ 12362 h 10"/>
                  <a:gd name="T8" fmla="+- 0 3611 3596"/>
                  <a:gd name="T9" fmla="*/ T8 w 14"/>
                  <a:gd name="T10" fmla="+- 0 12357 12357"/>
                  <a:gd name="T11" fmla="*/ 12357 h 10"/>
                  <a:gd name="T12" fmla="+- 0 3611 3596"/>
                  <a:gd name="T13" fmla="*/ T12 w 14"/>
                  <a:gd name="T14" fmla="+- 0 12367 12357"/>
                  <a:gd name="T15" fmla="*/ 12367 h 10"/>
                </a:gdLst>
                <a:ahLst/>
                <a:cxnLst>
                  <a:cxn ang="0">
                    <a:pos x="T1" y="T3"/>
                  </a:cxn>
                  <a:cxn ang="0">
                    <a:pos x="T5" y="T7"/>
                  </a:cxn>
                  <a:cxn ang="0">
                    <a:pos x="T9" y="T11"/>
                  </a:cxn>
                  <a:cxn ang="0">
                    <a:pos x="T13" y="T15"/>
                  </a:cxn>
                </a:cxnLst>
                <a:rect l="0" t="0" r="r" b="b"/>
                <a:pathLst>
                  <a:path w="14" h="10">
                    <a:moveTo>
                      <a:pt x="15" y="10"/>
                    </a:moveTo>
                    <a:lnTo>
                      <a:pt x="0" y="5"/>
                    </a:lnTo>
                    <a:lnTo>
                      <a:pt x="15" y="0"/>
                    </a:lnTo>
                    <a:lnTo>
                      <a:pt x="15" y="1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12" name="Group 495">
              <a:extLst>
                <a:ext uri="{FF2B5EF4-FFF2-40B4-BE49-F238E27FC236}">
                  <a16:creationId xmlns:a16="http://schemas.microsoft.com/office/drawing/2014/main" id="{8C311C3C-6943-4FA4-B86C-D09140F1D5C8}"/>
                </a:ext>
              </a:extLst>
            </p:cNvPr>
            <p:cNvGrpSpPr>
              <a:grpSpLocks/>
            </p:cNvGrpSpPr>
            <p:nvPr/>
          </p:nvGrpSpPr>
          <p:grpSpPr bwMode="auto">
            <a:xfrm>
              <a:off x="3654" y="12357"/>
              <a:ext cx="14" cy="10"/>
              <a:chOff x="3654" y="12357"/>
              <a:chExt cx="14" cy="10"/>
            </a:xfrm>
          </p:grpSpPr>
          <p:sp>
            <p:nvSpPr>
              <p:cNvPr id="1253" name="Freeform 496">
                <a:extLst>
                  <a:ext uri="{FF2B5EF4-FFF2-40B4-BE49-F238E27FC236}">
                    <a16:creationId xmlns:a16="http://schemas.microsoft.com/office/drawing/2014/main" id="{37B8DE62-1861-49C4-A72C-5F776D45A0A1}"/>
                  </a:ext>
                </a:extLst>
              </p:cNvPr>
              <p:cNvSpPr>
                <a:spLocks/>
              </p:cNvSpPr>
              <p:nvPr/>
            </p:nvSpPr>
            <p:spPr bwMode="auto">
              <a:xfrm>
                <a:off x="3654" y="12357"/>
                <a:ext cx="14" cy="10"/>
              </a:xfrm>
              <a:custGeom>
                <a:avLst/>
                <a:gdLst>
                  <a:gd name="T0" fmla="+- 0 3654 3654"/>
                  <a:gd name="T1" fmla="*/ T0 w 14"/>
                  <a:gd name="T2" fmla="+- 0 12367 12357"/>
                  <a:gd name="T3" fmla="*/ 12367 h 10"/>
                  <a:gd name="T4" fmla="+- 0 3654 3654"/>
                  <a:gd name="T5" fmla="*/ T4 w 14"/>
                  <a:gd name="T6" fmla="+- 0 12357 12357"/>
                  <a:gd name="T7" fmla="*/ 12357 h 10"/>
                  <a:gd name="T8" fmla="+- 0 3668 3654"/>
                  <a:gd name="T9" fmla="*/ T8 w 14"/>
                  <a:gd name="T10" fmla="+- 0 12357 12357"/>
                  <a:gd name="T11" fmla="*/ 12357 h 10"/>
                  <a:gd name="T12" fmla="+- 0 3654 3654"/>
                  <a:gd name="T13" fmla="*/ T12 w 14"/>
                  <a:gd name="T14" fmla="+- 0 12367 12357"/>
                  <a:gd name="T15" fmla="*/ 12367 h 10"/>
                </a:gdLst>
                <a:ahLst/>
                <a:cxnLst>
                  <a:cxn ang="0">
                    <a:pos x="T1" y="T3"/>
                  </a:cxn>
                  <a:cxn ang="0">
                    <a:pos x="T5" y="T7"/>
                  </a:cxn>
                  <a:cxn ang="0">
                    <a:pos x="T9" y="T11"/>
                  </a:cxn>
                  <a:cxn ang="0">
                    <a:pos x="T13" y="T15"/>
                  </a:cxn>
                </a:cxnLst>
                <a:rect l="0" t="0" r="r" b="b"/>
                <a:pathLst>
                  <a:path w="14" h="10">
                    <a:moveTo>
                      <a:pt x="0" y="10"/>
                    </a:moveTo>
                    <a:lnTo>
                      <a:pt x="0" y="0"/>
                    </a:lnTo>
                    <a:lnTo>
                      <a:pt x="14" y="0"/>
                    </a:lnTo>
                    <a:lnTo>
                      <a:pt x="0" y="1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13" name="Group 497">
              <a:extLst>
                <a:ext uri="{FF2B5EF4-FFF2-40B4-BE49-F238E27FC236}">
                  <a16:creationId xmlns:a16="http://schemas.microsoft.com/office/drawing/2014/main" id="{5720929D-F53E-4F62-9A12-FE0CB6F787BB}"/>
                </a:ext>
              </a:extLst>
            </p:cNvPr>
            <p:cNvGrpSpPr>
              <a:grpSpLocks/>
            </p:cNvGrpSpPr>
            <p:nvPr/>
          </p:nvGrpSpPr>
          <p:grpSpPr bwMode="auto">
            <a:xfrm>
              <a:off x="3596" y="12357"/>
              <a:ext cx="14" cy="5"/>
              <a:chOff x="3596" y="12357"/>
              <a:chExt cx="14" cy="5"/>
            </a:xfrm>
          </p:grpSpPr>
          <p:sp>
            <p:nvSpPr>
              <p:cNvPr id="1252" name="Freeform 498">
                <a:extLst>
                  <a:ext uri="{FF2B5EF4-FFF2-40B4-BE49-F238E27FC236}">
                    <a16:creationId xmlns:a16="http://schemas.microsoft.com/office/drawing/2014/main" id="{1311FCD9-8162-493C-918C-445D801A3569}"/>
                  </a:ext>
                </a:extLst>
              </p:cNvPr>
              <p:cNvSpPr>
                <a:spLocks/>
              </p:cNvSpPr>
              <p:nvPr/>
            </p:nvSpPr>
            <p:spPr bwMode="auto">
              <a:xfrm>
                <a:off x="3596" y="12357"/>
                <a:ext cx="14" cy="5"/>
              </a:xfrm>
              <a:custGeom>
                <a:avLst/>
                <a:gdLst>
                  <a:gd name="T0" fmla="+- 0 3596 3596"/>
                  <a:gd name="T1" fmla="*/ T0 w 14"/>
                  <a:gd name="T2" fmla="+- 0 12362 12357"/>
                  <a:gd name="T3" fmla="*/ 12362 h 5"/>
                  <a:gd name="T4" fmla="+- 0 3596 3596"/>
                  <a:gd name="T5" fmla="*/ T4 w 14"/>
                  <a:gd name="T6" fmla="+- 0 12357 12357"/>
                  <a:gd name="T7" fmla="*/ 12357 h 5"/>
                  <a:gd name="T8" fmla="+- 0 3611 3596"/>
                  <a:gd name="T9" fmla="*/ T8 w 14"/>
                  <a:gd name="T10" fmla="+- 0 12357 12357"/>
                  <a:gd name="T11" fmla="*/ 12357 h 5"/>
                  <a:gd name="T12" fmla="+- 0 3596 3596"/>
                  <a:gd name="T13" fmla="*/ T12 w 14"/>
                  <a:gd name="T14" fmla="+- 0 12362 12357"/>
                  <a:gd name="T15" fmla="*/ 12362 h 5"/>
                </a:gdLst>
                <a:ahLst/>
                <a:cxnLst>
                  <a:cxn ang="0">
                    <a:pos x="T1" y="T3"/>
                  </a:cxn>
                  <a:cxn ang="0">
                    <a:pos x="T5" y="T7"/>
                  </a:cxn>
                  <a:cxn ang="0">
                    <a:pos x="T9" y="T11"/>
                  </a:cxn>
                  <a:cxn ang="0">
                    <a:pos x="T13" y="T15"/>
                  </a:cxn>
                </a:cxnLst>
                <a:rect l="0" t="0" r="r" b="b"/>
                <a:pathLst>
                  <a:path w="14" h="5">
                    <a:moveTo>
                      <a:pt x="0" y="5"/>
                    </a:moveTo>
                    <a:lnTo>
                      <a:pt x="0" y="0"/>
                    </a:lnTo>
                    <a:lnTo>
                      <a:pt x="15"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14" name="Group 499">
              <a:extLst>
                <a:ext uri="{FF2B5EF4-FFF2-40B4-BE49-F238E27FC236}">
                  <a16:creationId xmlns:a16="http://schemas.microsoft.com/office/drawing/2014/main" id="{107A0F73-0D9F-477C-AE23-4A244430F853}"/>
                </a:ext>
              </a:extLst>
            </p:cNvPr>
            <p:cNvGrpSpPr>
              <a:grpSpLocks/>
            </p:cNvGrpSpPr>
            <p:nvPr/>
          </p:nvGrpSpPr>
          <p:grpSpPr bwMode="auto">
            <a:xfrm>
              <a:off x="3654" y="12352"/>
              <a:ext cx="14" cy="5"/>
              <a:chOff x="3654" y="12352"/>
              <a:chExt cx="14" cy="5"/>
            </a:xfrm>
          </p:grpSpPr>
          <p:sp>
            <p:nvSpPr>
              <p:cNvPr id="1251" name="Freeform 500">
                <a:extLst>
                  <a:ext uri="{FF2B5EF4-FFF2-40B4-BE49-F238E27FC236}">
                    <a16:creationId xmlns:a16="http://schemas.microsoft.com/office/drawing/2014/main" id="{8F34B219-E570-472C-8302-8A0F8329A03D}"/>
                  </a:ext>
                </a:extLst>
              </p:cNvPr>
              <p:cNvSpPr>
                <a:spLocks/>
              </p:cNvSpPr>
              <p:nvPr/>
            </p:nvSpPr>
            <p:spPr bwMode="auto">
              <a:xfrm>
                <a:off x="3654" y="12352"/>
                <a:ext cx="14" cy="5"/>
              </a:xfrm>
              <a:custGeom>
                <a:avLst/>
                <a:gdLst>
                  <a:gd name="T0" fmla="+- 0 3669 3654"/>
                  <a:gd name="T1" fmla="*/ T0 w 14"/>
                  <a:gd name="T2" fmla="+- 0 12357 12352"/>
                  <a:gd name="T3" fmla="*/ 12357 h 5"/>
                  <a:gd name="T4" fmla="+- 0 3654 3654"/>
                  <a:gd name="T5" fmla="*/ T4 w 14"/>
                  <a:gd name="T6" fmla="+- 0 12357 12352"/>
                  <a:gd name="T7" fmla="*/ 12357 h 5"/>
                  <a:gd name="T8" fmla="+- 0 3669 3654"/>
                  <a:gd name="T9" fmla="*/ T8 w 14"/>
                  <a:gd name="T10" fmla="+- 0 12352 12352"/>
                  <a:gd name="T11" fmla="*/ 12352 h 5"/>
                  <a:gd name="T12" fmla="+- 0 3669 3654"/>
                  <a:gd name="T13" fmla="*/ T12 w 14"/>
                  <a:gd name="T14" fmla="+- 0 12357 12352"/>
                  <a:gd name="T15" fmla="*/ 12357 h 5"/>
                </a:gdLst>
                <a:ahLst/>
                <a:cxnLst>
                  <a:cxn ang="0">
                    <a:pos x="T1" y="T3"/>
                  </a:cxn>
                  <a:cxn ang="0">
                    <a:pos x="T5" y="T7"/>
                  </a:cxn>
                  <a:cxn ang="0">
                    <a:pos x="T9" y="T11"/>
                  </a:cxn>
                  <a:cxn ang="0">
                    <a:pos x="T13" y="T15"/>
                  </a:cxn>
                </a:cxnLst>
                <a:rect l="0" t="0" r="r" b="b"/>
                <a:pathLst>
                  <a:path w="14" h="5">
                    <a:moveTo>
                      <a:pt x="15" y="5"/>
                    </a:moveTo>
                    <a:lnTo>
                      <a:pt x="0" y="5"/>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15" name="Group 501">
              <a:extLst>
                <a:ext uri="{FF2B5EF4-FFF2-40B4-BE49-F238E27FC236}">
                  <a16:creationId xmlns:a16="http://schemas.microsoft.com/office/drawing/2014/main" id="{D0F9DCFE-CF03-4A14-80F2-230998B87E51}"/>
                </a:ext>
              </a:extLst>
            </p:cNvPr>
            <p:cNvGrpSpPr>
              <a:grpSpLocks/>
            </p:cNvGrpSpPr>
            <p:nvPr/>
          </p:nvGrpSpPr>
          <p:grpSpPr bwMode="auto">
            <a:xfrm>
              <a:off x="3596" y="12352"/>
              <a:ext cx="14" cy="5"/>
              <a:chOff x="3596" y="12352"/>
              <a:chExt cx="14" cy="5"/>
            </a:xfrm>
          </p:grpSpPr>
          <p:sp>
            <p:nvSpPr>
              <p:cNvPr id="1250" name="Freeform 502">
                <a:extLst>
                  <a:ext uri="{FF2B5EF4-FFF2-40B4-BE49-F238E27FC236}">
                    <a16:creationId xmlns:a16="http://schemas.microsoft.com/office/drawing/2014/main" id="{706A1209-C619-41A1-9E64-D1C251B434D5}"/>
                  </a:ext>
                </a:extLst>
              </p:cNvPr>
              <p:cNvSpPr>
                <a:spLocks/>
              </p:cNvSpPr>
              <p:nvPr/>
            </p:nvSpPr>
            <p:spPr bwMode="auto">
              <a:xfrm>
                <a:off x="3596" y="12352"/>
                <a:ext cx="14" cy="5"/>
              </a:xfrm>
              <a:custGeom>
                <a:avLst/>
                <a:gdLst>
                  <a:gd name="T0" fmla="+- 0 3611 3596"/>
                  <a:gd name="T1" fmla="*/ T0 w 14"/>
                  <a:gd name="T2" fmla="+- 0 12357 12352"/>
                  <a:gd name="T3" fmla="*/ 12357 h 5"/>
                  <a:gd name="T4" fmla="+- 0 3596 3596"/>
                  <a:gd name="T5" fmla="*/ T4 w 14"/>
                  <a:gd name="T6" fmla="+- 0 12357 12352"/>
                  <a:gd name="T7" fmla="*/ 12357 h 5"/>
                  <a:gd name="T8" fmla="+- 0 3596 3596"/>
                  <a:gd name="T9" fmla="*/ T8 w 14"/>
                  <a:gd name="T10" fmla="+- 0 12352 12352"/>
                  <a:gd name="T11" fmla="*/ 12352 h 5"/>
                  <a:gd name="T12" fmla="+- 0 3611 3596"/>
                  <a:gd name="T13" fmla="*/ T12 w 14"/>
                  <a:gd name="T14" fmla="+- 0 12357 12352"/>
                  <a:gd name="T15" fmla="*/ 12357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16" name="Group 503">
              <a:extLst>
                <a:ext uri="{FF2B5EF4-FFF2-40B4-BE49-F238E27FC236}">
                  <a16:creationId xmlns:a16="http://schemas.microsoft.com/office/drawing/2014/main" id="{B9539983-E971-477F-A646-645EBA1C5311}"/>
                </a:ext>
              </a:extLst>
            </p:cNvPr>
            <p:cNvGrpSpPr>
              <a:grpSpLocks/>
            </p:cNvGrpSpPr>
            <p:nvPr/>
          </p:nvGrpSpPr>
          <p:grpSpPr bwMode="auto">
            <a:xfrm>
              <a:off x="3596" y="12352"/>
              <a:ext cx="14" cy="5"/>
              <a:chOff x="3596" y="12352"/>
              <a:chExt cx="14" cy="5"/>
            </a:xfrm>
          </p:grpSpPr>
          <p:sp>
            <p:nvSpPr>
              <p:cNvPr id="1249" name="Freeform 504">
                <a:extLst>
                  <a:ext uri="{FF2B5EF4-FFF2-40B4-BE49-F238E27FC236}">
                    <a16:creationId xmlns:a16="http://schemas.microsoft.com/office/drawing/2014/main" id="{B979E71A-45D9-46B4-8B96-BC771480706D}"/>
                  </a:ext>
                </a:extLst>
              </p:cNvPr>
              <p:cNvSpPr>
                <a:spLocks/>
              </p:cNvSpPr>
              <p:nvPr/>
            </p:nvSpPr>
            <p:spPr bwMode="auto">
              <a:xfrm>
                <a:off x="3596" y="12352"/>
                <a:ext cx="14" cy="5"/>
              </a:xfrm>
              <a:custGeom>
                <a:avLst/>
                <a:gdLst>
                  <a:gd name="T0" fmla="+- 0 3611 3596"/>
                  <a:gd name="T1" fmla="*/ T0 w 14"/>
                  <a:gd name="T2" fmla="+- 0 12357 12352"/>
                  <a:gd name="T3" fmla="*/ 12357 h 5"/>
                  <a:gd name="T4" fmla="+- 0 3596 3596"/>
                  <a:gd name="T5" fmla="*/ T4 w 14"/>
                  <a:gd name="T6" fmla="+- 0 12352 12352"/>
                  <a:gd name="T7" fmla="*/ 12352 h 5"/>
                  <a:gd name="T8" fmla="+- 0 3611 3596"/>
                  <a:gd name="T9" fmla="*/ T8 w 14"/>
                  <a:gd name="T10" fmla="+- 0 12352 12352"/>
                  <a:gd name="T11" fmla="*/ 12352 h 5"/>
                  <a:gd name="T12" fmla="+- 0 3611 3596"/>
                  <a:gd name="T13" fmla="*/ T12 w 14"/>
                  <a:gd name="T14" fmla="+- 0 12357 12352"/>
                  <a:gd name="T15" fmla="*/ 12357 h 5"/>
                </a:gdLst>
                <a:ahLst/>
                <a:cxnLst>
                  <a:cxn ang="0">
                    <a:pos x="T1" y="T3"/>
                  </a:cxn>
                  <a:cxn ang="0">
                    <a:pos x="T5" y="T7"/>
                  </a:cxn>
                  <a:cxn ang="0">
                    <a:pos x="T9" y="T11"/>
                  </a:cxn>
                  <a:cxn ang="0">
                    <a:pos x="T13" y="T15"/>
                  </a:cxn>
                </a:cxnLst>
                <a:rect l="0" t="0" r="r" b="b"/>
                <a:pathLst>
                  <a:path w="14" h="5">
                    <a:moveTo>
                      <a:pt x="15" y="5"/>
                    </a:moveTo>
                    <a:lnTo>
                      <a:pt x="0" y="0"/>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17" name="Group 505">
              <a:extLst>
                <a:ext uri="{FF2B5EF4-FFF2-40B4-BE49-F238E27FC236}">
                  <a16:creationId xmlns:a16="http://schemas.microsoft.com/office/drawing/2014/main" id="{D466EDB4-1ED9-453E-B04B-5792558F39C4}"/>
                </a:ext>
              </a:extLst>
            </p:cNvPr>
            <p:cNvGrpSpPr>
              <a:grpSpLocks/>
            </p:cNvGrpSpPr>
            <p:nvPr/>
          </p:nvGrpSpPr>
          <p:grpSpPr bwMode="auto">
            <a:xfrm>
              <a:off x="3654" y="12352"/>
              <a:ext cx="14" cy="5"/>
              <a:chOff x="3654" y="12352"/>
              <a:chExt cx="14" cy="5"/>
            </a:xfrm>
          </p:grpSpPr>
          <p:sp>
            <p:nvSpPr>
              <p:cNvPr id="1248" name="Freeform 506">
                <a:extLst>
                  <a:ext uri="{FF2B5EF4-FFF2-40B4-BE49-F238E27FC236}">
                    <a16:creationId xmlns:a16="http://schemas.microsoft.com/office/drawing/2014/main" id="{0E19DE77-0895-4BD4-8DA3-7E5C43EB3D51}"/>
                  </a:ext>
                </a:extLst>
              </p:cNvPr>
              <p:cNvSpPr>
                <a:spLocks/>
              </p:cNvSpPr>
              <p:nvPr/>
            </p:nvSpPr>
            <p:spPr bwMode="auto">
              <a:xfrm>
                <a:off x="3654" y="12352"/>
                <a:ext cx="14" cy="5"/>
              </a:xfrm>
              <a:custGeom>
                <a:avLst/>
                <a:gdLst>
                  <a:gd name="T0" fmla="+- 0 3654 3654"/>
                  <a:gd name="T1" fmla="*/ T0 w 14"/>
                  <a:gd name="T2" fmla="+- 0 12357 12352"/>
                  <a:gd name="T3" fmla="*/ 12357 h 5"/>
                  <a:gd name="T4" fmla="+- 0 3654 3654"/>
                  <a:gd name="T5" fmla="*/ T4 w 14"/>
                  <a:gd name="T6" fmla="+- 0 12352 12352"/>
                  <a:gd name="T7" fmla="*/ 12352 h 5"/>
                  <a:gd name="T8" fmla="+- 0 3668 3654"/>
                  <a:gd name="T9" fmla="*/ T8 w 14"/>
                  <a:gd name="T10" fmla="+- 0 12352 12352"/>
                  <a:gd name="T11" fmla="*/ 12352 h 5"/>
                  <a:gd name="T12" fmla="+- 0 3654 3654"/>
                  <a:gd name="T13" fmla="*/ T12 w 14"/>
                  <a:gd name="T14" fmla="+- 0 12357 12352"/>
                  <a:gd name="T15" fmla="*/ 12357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18" name="Group 507">
              <a:extLst>
                <a:ext uri="{FF2B5EF4-FFF2-40B4-BE49-F238E27FC236}">
                  <a16:creationId xmlns:a16="http://schemas.microsoft.com/office/drawing/2014/main" id="{E0F47DD8-BF58-48B1-9BF6-2B3A0FC3CE09}"/>
                </a:ext>
              </a:extLst>
            </p:cNvPr>
            <p:cNvGrpSpPr>
              <a:grpSpLocks/>
            </p:cNvGrpSpPr>
            <p:nvPr/>
          </p:nvGrpSpPr>
          <p:grpSpPr bwMode="auto">
            <a:xfrm>
              <a:off x="3654" y="12347"/>
              <a:ext cx="14" cy="5"/>
              <a:chOff x="3654" y="12347"/>
              <a:chExt cx="14" cy="5"/>
            </a:xfrm>
          </p:grpSpPr>
          <p:sp>
            <p:nvSpPr>
              <p:cNvPr id="1247" name="Freeform 508">
                <a:extLst>
                  <a:ext uri="{FF2B5EF4-FFF2-40B4-BE49-F238E27FC236}">
                    <a16:creationId xmlns:a16="http://schemas.microsoft.com/office/drawing/2014/main" id="{181C66D2-BC83-4FAB-BD1F-514172D75427}"/>
                  </a:ext>
                </a:extLst>
              </p:cNvPr>
              <p:cNvSpPr>
                <a:spLocks/>
              </p:cNvSpPr>
              <p:nvPr/>
            </p:nvSpPr>
            <p:spPr bwMode="auto">
              <a:xfrm>
                <a:off x="3654" y="12347"/>
                <a:ext cx="14" cy="5"/>
              </a:xfrm>
              <a:custGeom>
                <a:avLst/>
                <a:gdLst>
                  <a:gd name="T0" fmla="+- 0 3669 3654"/>
                  <a:gd name="T1" fmla="*/ T0 w 14"/>
                  <a:gd name="T2" fmla="+- 0 12352 12347"/>
                  <a:gd name="T3" fmla="*/ 12352 h 5"/>
                  <a:gd name="T4" fmla="+- 0 3654 3654"/>
                  <a:gd name="T5" fmla="*/ T4 w 14"/>
                  <a:gd name="T6" fmla="+- 0 12352 12347"/>
                  <a:gd name="T7" fmla="*/ 12352 h 5"/>
                  <a:gd name="T8" fmla="+- 0 3669 3654"/>
                  <a:gd name="T9" fmla="*/ T8 w 14"/>
                  <a:gd name="T10" fmla="+- 0 12347 12347"/>
                  <a:gd name="T11" fmla="*/ 12347 h 5"/>
                  <a:gd name="T12" fmla="+- 0 3669 3654"/>
                  <a:gd name="T13" fmla="*/ T12 w 14"/>
                  <a:gd name="T14" fmla="+- 0 12352 12347"/>
                  <a:gd name="T15" fmla="*/ 12352 h 5"/>
                </a:gdLst>
                <a:ahLst/>
                <a:cxnLst>
                  <a:cxn ang="0">
                    <a:pos x="T1" y="T3"/>
                  </a:cxn>
                  <a:cxn ang="0">
                    <a:pos x="T5" y="T7"/>
                  </a:cxn>
                  <a:cxn ang="0">
                    <a:pos x="T9" y="T11"/>
                  </a:cxn>
                  <a:cxn ang="0">
                    <a:pos x="T13" y="T15"/>
                  </a:cxn>
                </a:cxnLst>
                <a:rect l="0" t="0" r="r" b="b"/>
                <a:pathLst>
                  <a:path w="14" h="5">
                    <a:moveTo>
                      <a:pt x="15" y="5"/>
                    </a:moveTo>
                    <a:lnTo>
                      <a:pt x="0" y="5"/>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19" name="Group 509">
              <a:extLst>
                <a:ext uri="{FF2B5EF4-FFF2-40B4-BE49-F238E27FC236}">
                  <a16:creationId xmlns:a16="http://schemas.microsoft.com/office/drawing/2014/main" id="{760242A4-6404-4A8B-A2DC-6565D96F279E}"/>
                </a:ext>
              </a:extLst>
            </p:cNvPr>
            <p:cNvGrpSpPr>
              <a:grpSpLocks/>
            </p:cNvGrpSpPr>
            <p:nvPr/>
          </p:nvGrpSpPr>
          <p:grpSpPr bwMode="auto">
            <a:xfrm>
              <a:off x="3596" y="12347"/>
              <a:ext cx="14" cy="5"/>
              <a:chOff x="3596" y="12347"/>
              <a:chExt cx="14" cy="5"/>
            </a:xfrm>
          </p:grpSpPr>
          <p:sp>
            <p:nvSpPr>
              <p:cNvPr id="1246" name="Freeform 510">
                <a:extLst>
                  <a:ext uri="{FF2B5EF4-FFF2-40B4-BE49-F238E27FC236}">
                    <a16:creationId xmlns:a16="http://schemas.microsoft.com/office/drawing/2014/main" id="{4B1317DC-0161-498F-B9E1-817E51DD6208}"/>
                  </a:ext>
                </a:extLst>
              </p:cNvPr>
              <p:cNvSpPr>
                <a:spLocks/>
              </p:cNvSpPr>
              <p:nvPr/>
            </p:nvSpPr>
            <p:spPr bwMode="auto">
              <a:xfrm>
                <a:off x="3596" y="12347"/>
                <a:ext cx="14" cy="5"/>
              </a:xfrm>
              <a:custGeom>
                <a:avLst/>
                <a:gdLst>
                  <a:gd name="T0" fmla="+- 0 3611 3596"/>
                  <a:gd name="T1" fmla="*/ T0 w 14"/>
                  <a:gd name="T2" fmla="+- 0 12352 12347"/>
                  <a:gd name="T3" fmla="*/ 12352 h 5"/>
                  <a:gd name="T4" fmla="+- 0 3596 3596"/>
                  <a:gd name="T5" fmla="*/ T4 w 14"/>
                  <a:gd name="T6" fmla="+- 0 12352 12347"/>
                  <a:gd name="T7" fmla="*/ 12352 h 5"/>
                  <a:gd name="T8" fmla="+- 0 3596 3596"/>
                  <a:gd name="T9" fmla="*/ T8 w 14"/>
                  <a:gd name="T10" fmla="+- 0 12347 12347"/>
                  <a:gd name="T11" fmla="*/ 12347 h 5"/>
                  <a:gd name="T12" fmla="+- 0 3611 3596"/>
                  <a:gd name="T13" fmla="*/ T12 w 14"/>
                  <a:gd name="T14" fmla="+- 0 12352 12347"/>
                  <a:gd name="T15" fmla="*/ 12352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20" name="Group 511">
              <a:extLst>
                <a:ext uri="{FF2B5EF4-FFF2-40B4-BE49-F238E27FC236}">
                  <a16:creationId xmlns:a16="http://schemas.microsoft.com/office/drawing/2014/main" id="{339BC165-C3CC-44A6-AAA8-544DB31D957D}"/>
                </a:ext>
              </a:extLst>
            </p:cNvPr>
            <p:cNvGrpSpPr>
              <a:grpSpLocks/>
            </p:cNvGrpSpPr>
            <p:nvPr/>
          </p:nvGrpSpPr>
          <p:grpSpPr bwMode="auto">
            <a:xfrm>
              <a:off x="3596" y="12347"/>
              <a:ext cx="14" cy="5"/>
              <a:chOff x="3596" y="12347"/>
              <a:chExt cx="14" cy="5"/>
            </a:xfrm>
          </p:grpSpPr>
          <p:sp>
            <p:nvSpPr>
              <p:cNvPr id="1245" name="Freeform 512">
                <a:extLst>
                  <a:ext uri="{FF2B5EF4-FFF2-40B4-BE49-F238E27FC236}">
                    <a16:creationId xmlns:a16="http://schemas.microsoft.com/office/drawing/2014/main" id="{4C33A4CF-FD5A-45F1-BAD9-5E5524E8138F}"/>
                  </a:ext>
                </a:extLst>
              </p:cNvPr>
              <p:cNvSpPr>
                <a:spLocks/>
              </p:cNvSpPr>
              <p:nvPr/>
            </p:nvSpPr>
            <p:spPr bwMode="auto">
              <a:xfrm>
                <a:off x="3596" y="12347"/>
                <a:ext cx="14" cy="5"/>
              </a:xfrm>
              <a:custGeom>
                <a:avLst/>
                <a:gdLst>
                  <a:gd name="T0" fmla="+- 0 3611 3596"/>
                  <a:gd name="T1" fmla="*/ T0 w 14"/>
                  <a:gd name="T2" fmla="+- 0 12352 12347"/>
                  <a:gd name="T3" fmla="*/ 12352 h 5"/>
                  <a:gd name="T4" fmla="+- 0 3596 3596"/>
                  <a:gd name="T5" fmla="*/ T4 w 14"/>
                  <a:gd name="T6" fmla="+- 0 12347 12347"/>
                  <a:gd name="T7" fmla="*/ 12347 h 5"/>
                  <a:gd name="T8" fmla="+- 0 3611 3596"/>
                  <a:gd name="T9" fmla="*/ T8 w 14"/>
                  <a:gd name="T10" fmla="+- 0 12347 12347"/>
                  <a:gd name="T11" fmla="*/ 12347 h 5"/>
                  <a:gd name="T12" fmla="+- 0 3611 3596"/>
                  <a:gd name="T13" fmla="*/ T12 w 14"/>
                  <a:gd name="T14" fmla="+- 0 12352 12347"/>
                  <a:gd name="T15" fmla="*/ 12352 h 5"/>
                </a:gdLst>
                <a:ahLst/>
                <a:cxnLst>
                  <a:cxn ang="0">
                    <a:pos x="T1" y="T3"/>
                  </a:cxn>
                  <a:cxn ang="0">
                    <a:pos x="T5" y="T7"/>
                  </a:cxn>
                  <a:cxn ang="0">
                    <a:pos x="T9" y="T11"/>
                  </a:cxn>
                  <a:cxn ang="0">
                    <a:pos x="T13" y="T15"/>
                  </a:cxn>
                </a:cxnLst>
                <a:rect l="0" t="0" r="r" b="b"/>
                <a:pathLst>
                  <a:path w="14" h="5">
                    <a:moveTo>
                      <a:pt x="15" y="5"/>
                    </a:moveTo>
                    <a:lnTo>
                      <a:pt x="0" y="0"/>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21" name="Group 513">
              <a:extLst>
                <a:ext uri="{FF2B5EF4-FFF2-40B4-BE49-F238E27FC236}">
                  <a16:creationId xmlns:a16="http://schemas.microsoft.com/office/drawing/2014/main" id="{B8B901FE-A78F-4035-A991-6155BEECA1FF}"/>
                </a:ext>
              </a:extLst>
            </p:cNvPr>
            <p:cNvGrpSpPr>
              <a:grpSpLocks/>
            </p:cNvGrpSpPr>
            <p:nvPr/>
          </p:nvGrpSpPr>
          <p:grpSpPr bwMode="auto">
            <a:xfrm>
              <a:off x="3654" y="12347"/>
              <a:ext cx="14" cy="5"/>
              <a:chOff x="3654" y="12347"/>
              <a:chExt cx="14" cy="5"/>
            </a:xfrm>
          </p:grpSpPr>
          <p:sp>
            <p:nvSpPr>
              <p:cNvPr id="1244" name="Freeform 514">
                <a:extLst>
                  <a:ext uri="{FF2B5EF4-FFF2-40B4-BE49-F238E27FC236}">
                    <a16:creationId xmlns:a16="http://schemas.microsoft.com/office/drawing/2014/main" id="{99695E29-4DDF-403C-8E3D-D85F05DA1B37}"/>
                  </a:ext>
                </a:extLst>
              </p:cNvPr>
              <p:cNvSpPr>
                <a:spLocks/>
              </p:cNvSpPr>
              <p:nvPr/>
            </p:nvSpPr>
            <p:spPr bwMode="auto">
              <a:xfrm>
                <a:off x="3654" y="12347"/>
                <a:ext cx="14" cy="5"/>
              </a:xfrm>
              <a:custGeom>
                <a:avLst/>
                <a:gdLst>
                  <a:gd name="T0" fmla="+- 0 3654 3654"/>
                  <a:gd name="T1" fmla="*/ T0 w 14"/>
                  <a:gd name="T2" fmla="+- 0 12352 12347"/>
                  <a:gd name="T3" fmla="*/ 12352 h 5"/>
                  <a:gd name="T4" fmla="+- 0 3654 3654"/>
                  <a:gd name="T5" fmla="*/ T4 w 14"/>
                  <a:gd name="T6" fmla="+- 0 12347 12347"/>
                  <a:gd name="T7" fmla="*/ 12347 h 5"/>
                  <a:gd name="T8" fmla="+- 0 3668 3654"/>
                  <a:gd name="T9" fmla="*/ T8 w 14"/>
                  <a:gd name="T10" fmla="+- 0 12347 12347"/>
                  <a:gd name="T11" fmla="*/ 12347 h 5"/>
                  <a:gd name="T12" fmla="+- 0 3654 3654"/>
                  <a:gd name="T13" fmla="*/ T12 w 14"/>
                  <a:gd name="T14" fmla="+- 0 12352 12347"/>
                  <a:gd name="T15" fmla="*/ 12352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22" name="Group 515">
              <a:extLst>
                <a:ext uri="{FF2B5EF4-FFF2-40B4-BE49-F238E27FC236}">
                  <a16:creationId xmlns:a16="http://schemas.microsoft.com/office/drawing/2014/main" id="{40B14374-990C-4BDB-B7D6-03D61B3B0E87}"/>
                </a:ext>
              </a:extLst>
            </p:cNvPr>
            <p:cNvGrpSpPr>
              <a:grpSpLocks/>
            </p:cNvGrpSpPr>
            <p:nvPr/>
          </p:nvGrpSpPr>
          <p:grpSpPr bwMode="auto">
            <a:xfrm>
              <a:off x="3654" y="12343"/>
              <a:ext cx="14" cy="5"/>
              <a:chOff x="3654" y="12343"/>
              <a:chExt cx="14" cy="5"/>
            </a:xfrm>
          </p:grpSpPr>
          <p:sp>
            <p:nvSpPr>
              <p:cNvPr id="1243" name="Freeform 516">
                <a:extLst>
                  <a:ext uri="{FF2B5EF4-FFF2-40B4-BE49-F238E27FC236}">
                    <a16:creationId xmlns:a16="http://schemas.microsoft.com/office/drawing/2014/main" id="{32CEE85D-501C-48EC-A3B7-CC2ED83D746B}"/>
                  </a:ext>
                </a:extLst>
              </p:cNvPr>
              <p:cNvSpPr>
                <a:spLocks/>
              </p:cNvSpPr>
              <p:nvPr/>
            </p:nvSpPr>
            <p:spPr bwMode="auto">
              <a:xfrm>
                <a:off x="3654" y="12343"/>
                <a:ext cx="14" cy="5"/>
              </a:xfrm>
              <a:custGeom>
                <a:avLst/>
                <a:gdLst>
                  <a:gd name="T0" fmla="+- 0 3669 3654"/>
                  <a:gd name="T1" fmla="*/ T0 w 14"/>
                  <a:gd name="T2" fmla="+- 0 12347 12343"/>
                  <a:gd name="T3" fmla="*/ 12347 h 5"/>
                  <a:gd name="T4" fmla="+- 0 3654 3654"/>
                  <a:gd name="T5" fmla="*/ T4 w 14"/>
                  <a:gd name="T6" fmla="+- 0 12347 12343"/>
                  <a:gd name="T7" fmla="*/ 12347 h 5"/>
                  <a:gd name="T8" fmla="+- 0 3669 3654"/>
                  <a:gd name="T9" fmla="*/ T8 w 14"/>
                  <a:gd name="T10" fmla="+- 0 12343 12343"/>
                  <a:gd name="T11" fmla="*/ 12343 h 5"/>
                  <a:gd name="T12" fmla="+- 0 3669 3654"/>
                  <a:gd name="T13" fmla="*/ T12 w 14"/>
                  <a:gd name="T14" fmla="+- 0 12347 12343"/>
                  <a:gd name="T15" fmla="*/ 12347 h 5"/>
                </a:gdLst>
                <a:ahLst/>
                <a:cxnLst>
                  <a:cxn ang="0">
                    <a:pos x="T1" y="T3"/>
                  </a:cxn>
                  <a:cxn ang="0">
                    <a:pos x="T5" y="T7"/>
                  </a:cxn>
                  <a:cxn ang="0">
                    <a:pos x="T9" y="T11"/>
                  </a:cxn>
                  <a:cxn ang="0">
                    <a:pos x="T13" y="T15"/>
                  </a:cxn>
                </a:cxnLst>
                <a:rect l="0" t="0" r="r" b="b"/>
                <a:pathLst>
                  <a:path w="14" h="5">
                    <a:moveTo>
                      <a:pt x="15" y="4"/>
                    </a:moveTo>
                    <a:lnTo>
                      <a:pt x="0" y="4"/>
                    </a:lnTo>
                    <a:lnTo>
                      <a:pt x="15" y="0"/>
                    </a:lnTo>
                    <a:lnTo>
                      <a:pt x="15"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23" name="Group 517">
              <a:extLst>
                <a:ext uri="{FF2B5EF4-FFF2-40B4-BE49-F238E27FC236}">
                  <a16:creationId xmlns:a16="http://schemas.microsoft.com/office/drawing/2014/main" id="{80F1A002-FF45-4E9E-B142-CEBE3D3FF92D}"/>
                </a:ext>
              </a:extLst>
            </p:cNvPr>
            <p:cNvGrpSpPr>
              <a:grpSpLocks/>
            </p:cNvGrpSpPr>
            <p:nvPr/>
          </p:nvGrpSpPr>
          <p:grpSpPr bwMode="auto">
            <a:xfrm>
              <a:off x="3596" y="12343"/>
              <a:ext cx="14" cy="5"/>
              <a:chOff x="3596" y="12343"/>
              <a:chExt cx="14" cy="5"/>
            </a:xfrm>
          </p:grpSpPr>
          <p:sp>
            <p:nvSpPr>
              <p:cNvPr id="1242" name="Freeform 518">
                <a:extLst>
                  <a:ext uri="{FF2B5EF4-FFF2-40B4-BE49-F238E27FC236}">
                    <a16:creationId xmlns:a16="http://schemas.microsoft.com/office/drawing/2014/main" id="{9E2F8EF1-218A-4B6F-932B-CF19F89673C0}"/>
                  </a:ext>
                </a:extLst>
              </p:cNvPr>
              <p:cNvSpPr>
                <a:spLocks/>
              </p:cNvSpPr>
              <p:nvPr/>
            </p:nvSpPr>
            <p:spPr bwMode="auto">
              <a:xfrm>
                <a:off x="3596" y="12343"/>
                <a:ext cx="14" cy="5"/>
              </a:xfrm>
              <a:custGeom>
                <a:avLst/>
                <a:gdLst>
                  <a:gd name="T0" fmla="+- 0 3611 3596"/>
                  <a:gd name="T1" fmla="*/ T0 w 14"/>
                  <a:gd name="T2" fmla="+- 0 12347 12343"/>
                  <a:gd name="T3" fmla="*/ 12347 h 5"/>
                  <a:gd name="T4" fmla="+- 0 3596 3596"/>
                  <a:gd name="T5" fmla="*/ T4 w 14"/>
                  <a:gd name="T6" fmla="+- 0 12347 12343"/>
                  <a:gd name="T7" fmla="*/ 12347 h 5"/>
                  <a:gd name="T8" fmla="+- 0 3596 3596"/>
                  <a:gd name="T9" fmla="*/ T8 w 14"/>
                  <a:gd name="T10" fmla="+- 0 12343 12343"/>
                  <a:gd name="T11" fmla="*/ 12343 h 5"/>
                  <a:gd name="T12" fmla="+- 0 3611 3596"/>
                  <a:gd name="T13" fmla="*/ T12 w 14"/>
                  <a:gd name="T14" fmla="+- 0 12347 12343"/>
                  <a:gd name="T15" fmla="*/ 12347 h 5"/>
                </a:gdLst>
                <a:ahLst/>
                <a:cxnLst>
                  <a:cxn ang="0">
                    <a:pos x="T1" y="T3"/>
                  </a:cxn>
                  <a:cxn ang="0">
                    <a:pos x="T5" y="T7"/>
                  </a:cxn>
                  <a:cxn ang="0">
                    <a:pos x="T9" y="T11"/>
                  </a:cxn>
                  <a:cxn ang="0">
                    <a:pos x="T13" y="T15"/>
                  </a:cxn>
                </a:cxnLst>
                <a:rect l="0" t="0" r="r" b="b"/>
                <a:pathLst>
                  <a:path w="14" h="5">
                    <a:moveTo>
                      <a:pt x="15" y="4"/>
                    </a:moveTo>
                    <a:lnTo>
                      <a:pt x="0" y="4"/>
                    </a:lnTo>
                    <a:lnTo>
                      <a:pt x="0" y="0"/>
                    </a:lnTo>
                    <a:lnTo>
                      <a:pt x="15"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24" name="Group 519">
              <a:extLst>
                <a:ext uri="{FF2B5EF4-FFF2-40B4-BE49-F238E27FC236}">
                  <a16:creationId xmlns:a16="http://schemas.microsoft.com/office/drawing/2014/main" id="{F2A321D2-753B-4DEA-AFE1-72CA7F7BA9F5}"/>
                </a:ext>
              </a:extLst>
            </p:cNvPr>
            <p:cNvGrpSpPr>
              <a:grpSpLocks/>
            </p:cNvGrpSpPr>
            <p:nvPr/>
          </p:nvGrpSpPr>
          <p:grpSpPr bwMode="auto">
            <a:xfrm>
              <a:off x="3596" y="12343"/>
              <a:ext cx="14" cy="5"/>
              <a:chOff x="3596" y="12343"/>
              <a:chExt cx="14" cy="5"/>
            </a:xfrm>
          </p:grpSpPr>
          <p:sp>
            <p:nvSpPr>
              <p:cNvPr id="1241" name="Freeform 520">
                <a:extLst>
                  <a:ext uri="{FF2B5EF4-FFF2-40B4-BE49-F238E27FC236}">
                    <a16:creationId xmlns:a16="http://schemas.microsoft.com/office/drawing/2014/main" id="{C45F0EEA-5926-49C4-A7C8-AC66484405D3}"/>
                  </a:ext>
                </a:extLst>
              </p:cNvPr>
              <p:cNvSpPr>
                <a:spLocks/>
              </p:cNvSpPr>
              <p:nvPr/>
            </p:nvSpPr>
            <p:spPr bwMode="auto">
              <a:xfrm>
                <a:off x="3596" y="12343"/>
                <a:ext cx="14" cy="5"/>
              </a:xfrm>
              <a:custGeom>
                <a:avLst/>
                <a:gdLst>
                  <a:gd name="T0" fmla="+- 0 3611 3596"/>
                  <a:gd name="T1" fmla="*/ T0 w 14"/>
                  <a:gd name="T2" fmla="+- 0 12347 12343"/>
                  <a:gd name="T3" fmla="*/ 12347 h 5"/>
                  <a:gd name="T4" fmla="+- 0 3596 3596"/>
                  <a:gd name="T5" fmla="*/ T4 w 14"/>
                  <a:gd name="T6" fmla="+- 0 12343 12343"/>
                  <a:gd name="T7" fmla="*/ 12343 h 5"/>
                  <a:gd name="T8" fmla="+- 0 3611 3596"/>
                  <a:gd name="T9" fmla="*/ T8 w 14"/>
                  <a:gd name="T10" fmla="+- 0 12343 12343"/>
                  <a:gd name="T11" fmla="*/ 12343 h 5"/>
                  <a:gd name="T12" fmla="+- 0 3611 3596"/>
                  <a:gd name="T13" fmla="*/ T12 w 14"/>
                  <a:gd name="T14" fmla="+- 0 12347 12343"/>
                  <a:gd name="T15" fmla="*/ 12347 h 5"/>
                </a:gdLst>
                <a:ahLst/>
                <a:cxnLst>
                  <a:cxn ang="0">
                    <a:pos x="T1" y="T3"/>
                  </a:cxn>
                  <a:cxn ang="0">
                    <a:pos x="T5" y="T7"/>
                  </a:cxn>
                  <a:cxn ang="0">
                    <a:pos x="T9" y="T11"/>
                  </a:cxn>
                  <a:cxn ang="0">
                    <a:pos x="T13" y="T15"/>
                  </a:cxn>
                </a:cxnLst>
                <a:rect l="0" t="0" r="r" b="b"/>
                <a:pathLst>
                  <a:path w="14" h="5">
                    <a:moveTo>
                      <a:pt x="15" y="4"/>
                    </a:moveTo>
                    <a:lnTo>
                      <a:pt x="0" y="0"/>
                    </a:lnTo>
                    <a:lnTo>
                      <a:pt x="15" y="0"/>
                    </a:lnTo>
                    <a:lnTo>
                      <a:pt x="15"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25" name="Group 521">
              <a:extLst>
                <a:ext uri="{FF2B5EF4-FFF2-40B4-BE49-F238E27FC236}">
                  <a16:creationId xmlns:a16="http://schemas.microsoft.com/office/drawing/2014/main" id="{E32E7471-26E9-47ED-BA82-DBD06FCF1485}"/>
                </a:ext>
              </a:extLst>
            </p:cNvPr>
            <p:cNvGrpSpPr>
              <a:grpSpLocks/>
            </p:cNvGrpSpPr>
            <p:nvPr/>
          </p:nvGrpSpPr>
          <p:grpSpPr bwMode="auto">
            <a:xfrm>
              <a:off x="3654" y="12343"/>
              <a:ext cx="14" cy="5"/>
              <a:chOff x="3654" y="12343"/>
              <a:chExt cx="14" cy="5"/>
            </a:xfrm>
          </p:grpSpPr>
          <p:sp>
            <p:nvSpPr>
              <p:cNvPr id="1240" name="Freeform 522">
                <a:extLst>
                  <a:ext uri="{FF2B5EF4-FFF2-40B4-BE49-F238E27FC236}">
                    <a16:creationId xmlns:a16="http://schemas.microsoft.com/office/drawing/2014/main" id="{E89D765E-B95B-4DDD-9F72-AF5DA2CB5BA0}"/>
                  </a:ext>
                </a:extLst>
              </p:cNvPr>
              <p:cNvSpPr>
                <a:spLocks/>
              </p:cNvSpPr>
              <p:nvPr/>
            </p:nvSpPr>
            <p:spPr bwMode="auto">
              <a:xfrm>
                <a:off x="3654" y="12343"/>
                <a:ext cx="14" cy="5"/>
              </a:xfrm>
              <a:custGeom>
                <a:avLst/>
                <a:gdLst>
                  <a:gd name="T0" fmla="+- 0 3654 3654"/>
                  <a:gd name="T1" fmla="*/ T0 w 14"/>
                  <a:gd name="T2" fmla="+- 0 12347 12343"/>
                  <a:gd name="T3" fmla="*/ 12347 h 5"/>
                  <a:gd name="T4" fmla="+- 0 3654 3654"/>
                  <a:gd name="T5" fmla="*/ T4 w 14"/>
                  <a:gd name="T6" fmla="+- 0 12343 12343"/>
                  <a:gd name="T7" fmla="*/ 12343 h 5"/>
                  <a:gd name="T8" fmla="+- 0 3668 3654"/>
                  <a:gd name="T9" fmla="*/ T8 w 14"/>
                  <a:gd name="T10" fmla="+- 0 12343 12343"/>
                  <a:gd name="T11" fmla="*/ 12343 h 5"/>
                  <a:gd name="T12" fmla="+- 0 3654 3654"/>
                  <a:gd name="T13" fmla="*/ T12 w 14"/>
                  <a:gd name="T14" fmla="+- 0 12347 12343"/>
                  <a:gd name="T15" fmla="*/ 12347 h 5"/>
                </a:gdLst>
                <a:ahLst/>
                <a:cxnLst>
                  <a:cxn ang="0">
                    <a:pos x="T1" y="T3"/>
                  </a:cxn>
                  <a:cxn ang="0">
                    <a:pos x="T5" y="T7"/>
                  </a:cxn>
                  <a:cxn ang="0">
                    <a:pos x="T9" y="T11"/>
                  </a:cxn>
                  <a:cxn ang="0">
                    <a:pos x="T13" y="T15"/>
                  </a:cxn>
                </a:cxnLst>
                <a:rect l="0" t="0" r="r" b="b"/>
                <a:pathLst>
                  <a:path w="14" h="5">
                    <a:moveTo>
                      <a:pt x="0" y="4"/>
                    </a:moveTo>
                    <a:lnTo>
                      <a:pt x="0" y="0"/>
                    </a:lnTo>
                    <a:lnTo>
                      <a:pt x="14" y="0"/>
                    </a:lnTo>
                    <a:lnTo>
                      <a:pt x="0"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26" name="Group 523">
              <a:extLst>
                <a:ext uri="{FF2B5EF4-FFF2-40B4-BE49-F238E27FC236}">
                  <a16:creationId xmlns:a16="http://schemas.microsoft.com/office/drawing/2014/main" id="{0225A529-A900-4034-BB93-B8E7C927726D}"/>
                </a:ext>
              </a:extLst>
            </p:cNvPr>
            <p:cNvGrpSpPr>
              <a:grpSpLocks/>
            </p:cNvGrpSpPr>
            <p:nvPr/>
          </p:nvGrpSpPr>
          <p:grpSpPr bwMode="auto">
            <a:xfrm>
              <a:off x="3654" y="12338"/>
              <a:ext cx="14" cy="5"/>
              <a:chOff x="3654" y="12338"/>
              <a:chExt cx="14" cy="5"/>
            </a:xfrm>
          </p:grpSpPr>
          <p:sp>
            <p:nvSpPr>
              <p:cNvPr id="1239" name="Freeform 524">
                <a:extLst>
                  <a:ext uri="{FF2B5EF4-FFF2-40B4-BE49-F238E27FC236}">
                    <a16:creationId xmlns:a16="http://schemas.microsoft.com/office/drawing/2014/main" id="{B5F3F884-6E72-4B63-B79D-9FF29B5EC6AA}"/>
                  </a:ext>
                </a:extLst>
              </p:cNvPr>
              <p:cNvSpPr>
                <a:spLocks/>
              </p:cNvSpPr>
              <p:nvPr/>
            </p:nvSpPr>
            <p:spPr bwMode="auto">
              <a:xfrm>
                <a:off x="3654" y="12338"/>
                <a:ext cx="14" cy="5"/>
              </a:xfrm>
              <a:custGeom>
                <a:avLst/>
                <a:gdLst>
                  <a:gd name="T0" fmla="+- 0 3669 3654"/>
                  <a:gd name="T1" fmla="*/ T0 w 14"/>
                  <a:gd name="T2" fmla="+- 0 12343 12338"/>
                  <a:gd name="T3" fmla="*/ 12343 h 5"/>
                  <a:gd name="T4" fmla="+- 0 3654 3654"/>
                  <a:gd name="T5" fmla="*/ T4 w 14"/>
                  <a:gd name="T6" fmla="+- 0 12343 12338"/>
                  <a:gd name="T7" fmla="*/ 12343 h 5"/>
                  <a:gd name="T8" fmla="+- 0 3669 3654"/>
                  <a:gd name="T9" fmla="*/ T8 w 14"/>
                  <a:gd name="T10" fmla="+- 0 12338 12338"/>
                  <a:gd name="T11" fmla="*/ 12338 h 5"/>
                  <a:gd name="T12" fmla="+- 0 3669 3654"/>
                  <a:gd name="T13" fmla="*/ T12 w 14"/>
                  <a:gd name="T14" fmla="+- 0 12343 12338"/>
                  <a:gd name="T15" fmla="*/ 12343 h 5"/>
                </a:gdLst>
                <a:ahLst/>
                <a:cxnLst>
                  <a:cxn ang="0">
                    <a:pos x="T1" y="T3"/>
                  </a:cxn>
                  <a:cxn ang="0">
                    <a:pos x="T5" y="T7"/>
                  </a:cxn>
                  <a:cxn ang="0">
                    <a:pos x="T9" y="T11"/>
                  </a:cxn>
                  <a:cxn ang="0">
                    <a:pos x="T13" y="T15"/>
                  </a:cxn>
                </a:cxnLst>
                <a:rect l="0" t="0" r="r" b="b"/>
                <a:pathLst>
                  <a:path w="14" h="5">
                    <a:moveTo>
                      <a:pt x="15" y="5"/>
                    </a:moveTo>
                    <a:lnTo>
                      <a:pt x="0" y="5"/>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27" name="Group 525">
              <a:extLst>
                <a:ext uri="{FF2B5EF4-FFF2-40B4-BE49-F238E27FC236}">
                  <a16:creationId xmlns:a16="http://schemas.microsoft.com/office/drawing/2014/main" id="{40B5E05E-4187-4FDF-A137-996DCDA7CF0E}"/>
                </a:ext>
              </a:extLst>
            </p:cNvPr>
            <p:cNvGrpSpPr>
              <a:grpSpLocks/>
            </p:cNvGrpSpPr>
            <p:nvPr/>
          </p:nvGrpSpPr>
          <p:grpSpPr bwMode="auto">
            <a:xfrm>
              <a:off x="3596" y="12338"/>
              <a:ext cx="14" cy="5"/>
              <a:chOff x="3596" y="12338"/>
              <a:chExt cx="14" cy="5"/>
            </a:xfrm>
          </p:grpSpPr>
          <p:sp>
            <p:nvSpPr>
              <p:cNvPr id="1238" name="Freeform 526">
                <a:extLst>
                  <a:ext uri="{FF2B5EF4-FFF2-40B4-BE49-F238E27FC236}">
                    <a16:creationId xmlns:a16="http://schemas.microsoft.com/office/drawing/2014/main" id="{43606821-68FD-4547-BC69-98FA95CA6479}"/>
                  </a:ext>
                </a:extLst>
              </p:cNvPr>
              <p:cNvSpPr>
                <a:spLocks/>
              </p:cNvSpPr>
              <p:nvPr/>
            </p:nvSpPr>
            <p:spPr bwMode="auto">
              <a:xfrm>
                <a:off x="3596" y="12338"/>
                <a:ext cx="14" cy="5"/>
              </a:xfrm>
              <a:custGeom>
                <a:avLst/>
                <a:gdLst>
                  <a:gd name="T0" fmla="+- 0 3611 3596"/>
                  <a:gd name="T1" fmla="*/ T0 w 14"/>
                  <a:gd name="T2" fmla="+- 0 12343 12338"/>
                  <a:gd name="T3" fmla="*/ 12343 h 5"/>
                  <a:gd name="T4" fmla="+- 0 3596 3596"/>
                  <a:gd name="T5" fmla="*/ T4 w 14"/>
                  <a:gd name="T6" fmla="+- 0 12343 12338"/>
                  <a:gd name="T7" fmla="*/ 12343 h 5"/>
                  <a:gd name="T8" fmla="+- 0 3596 3596"/>
                  <a:gd name="T9" fmla="*/ T8 w 14"/>
                  <a:gd name="T10" fmla="+- 0 12338 12338"/>
                  <a:gd name="T11" fmla="*/ 12338 h 5"/>
                  <a:gd name="T12" fmla="+- 0 3611 3596"/>
                  <a:gd name="T13" fmla="*/ T12 w 14"/>
                  <a:gd name="T14" fmla="+- 0 12343 12338"/>
                  <a:gd name="T15" fmla="*/ 12343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28" name="Group 527">
              <a:extLst>
                <a:ext uri="{FF2B5EF4-FFF2-40B4-BE49-F238E27FC236}">
                  <a16:creationId xmlns:a16="http://schemas.microsoft.com/office/drawing/2014/main" id="{0086A8DB-8BF2-4B7E-8D19-46048FB60F95}"/>
                </a:ext>
              </a:extLst>
            </p:cNvPr>
            <p:cNvGrpSpPr>
              <a:grpSpLocks/>
            </p:cNvGrpSpPr>
            <p:nvPr/>
          </p:nvGrpSpPr>
          <p:grpSpPr bwMode="auto">
            <a:xfrm>
              <a:off x="3596" y="12338"/>
              <a:ext cx="14" cy="5"/>
              <a:chOff x="3596" y="12338"/>
              <a:chExt cx="14" cy="5"/>
            </a:xfrm>
          </p:grpSpPr>
          <p:sp>
            <p:nvSpPr>
              <p:cNvPr id="1237" name="Freeform 528">
                <a:extLst>
                  <a:ext uri="{FF2B5EF4-FFF2-40B4-BE49-F238E27FC236}">
                    <a16:creationId xmlns:a16="http://schemas.microsoft.com/office/drawing/2014/main" id="{8BE00C30-3A2F-4E17-83DD-819373CB9D74}"/>
                  </a:ext>
                </a:extLst>
              </p:cNvPr>
              <p:cNvSpPr>
                <a:spLocks/>
              </p:cNvSpPr>
              <p:nvPr/>
            </p:nvSpPr>
            <p:spPr bwMode="auto">
              <a:xfrm>
                <a:off x="3596" y="12338"/>
                <a:ext cx="14" cy="5"/>
              </a:xfrm>
              <a:custGeom>
                <a:avLst/>
                <a:gdLst>
                  <a:gd name="T0" fmla="+- 0 3611 3596"/>
                  <a:gd name="T1" fmla="*/ T0 w 14"/>
                  <a:gd name="T2" fmla="+- 0 12343 12338"/>
                  <a:gd name="T3" fmla="*/ 12343 h 5"/>
                  <a:gd name="T4" fmla="+- 0 3596 3596"/>
                  <a:gd name="T5" fmla="*/ T4 w 14"/>
                  <a:gd name="T6" fmla="+- 0 12338 12338"/>
                  <a:gd name="T7" fmla="*/ 12338 h 5"/>
                  <a:gd name="T8" fmla="+- 0 3611 3596"/>
                  <a:gd name="T9" fmla="*/ T8 w 14"/>
                  <a:gd name="T10" fmla="+- 0 12338 12338"/>
                  <a:gd name="T11" fmla="*/ 12338 h 5"/>
                  <a:gd name="T12" fmla="+- 0 3611 3596"/>
                  <a:gd name="T13" fmla="*/ T12 w 14"/>
                  <a:gd name="T14" fmla="+- 0 12343 12338"/>
                  <a:gd name="T15" fmla="*/ 12343 h 5"/>
                </a:gdLst>
                <a:ahLst/>
                <a:cxnLst>
                  <a:cxn ang="0">
                    <a:pos x="T1" y="T3"/>
                  </a:cxn>
                  <a:cxn ang="0">
                    <a:pos x="T5" y="T7"/>
                  </a:cxn>
                  <a:cxn ang="0">
                    <a:pos x="T9" y="T11"/>
                  </a:cxn>
                  <a:cxn ang="0">
                    <a:pos x="T13" y="T15"/>
                  </a:cxn>
                </a:cxnLst>
                <a:rect l="0" t="0" r="r" b="b"/>
                <a:pathLst>
                  <a:path w="14" h="5">
                    <a:moveTo>
                      <a:pt x="15" y="5"/>
                    </a:moveTo>
                    <a:lnTo>
                      <a:pt x="0" y="0"/>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29" name="Group 529">
              <a:extLst>
                <a:ext uri="{FF2B5EF4-FFF2-40B4-BE49-F238E27FC236}">
                  <a16:creationId xmlns:a16="http://schemas.microsoft.com/office/drawing/2014/main" id="{F108F51A-DD91-42DB-A005-5E0F22BC49C4}"/>
                </a:ext>
              </a:extLst>
            </p:cNvPr>
            <p:cNvGrpSpPr>
              <a:grpSpLocks/>
            </p:cNvGrpSpPr>
            <p:nvPr/>
          </p:nvGrpSpPr>
          <p:grpSpPr bwMode="auto">
            <a:xfrm>
              <a:off x="3654" y="12338"/>
              <a:ext cx="14" cy="5"/>
              <a:chOff x="3654" y="12338"/>
              <a:chExt cx="14" cy="5"/>
            </a:xfrm>
          </p:grpSpPr>
          <p:sp>
            <p:nvSpPr>
              <p:cNvPr id="1236" name="Freeform 530">
                <a:extLst>
                  <a:ext uri="{FF2B5EF4-FFF2-40B4-BE49-F238E27FC236}">
                    <a16:creationId xmlns:a16="http://schemas.microsoft.com/office/drawing/2014/main" id="{B032ED60-4CD3-47C5-B99C-0D8DAE7546D3}"/>
                  </a:ext>
                </a:extLst>
              </p:cNvPr>
              <p:cNvSpPr>
                <a:spLocks/>
              </p:cNvSpPr>
              <p:nvPr/>
            </p:nvSpPr>
            <p:spPr bwMode="auto">
              <a:xfrm>
                <a:off x="3654" y="12338"/>
                <a:ext cx="14" cy="5"/>
              </a:xfrm>
              <a:custGeom>
                <a:avLst/>
                <a:gdLst>
                  <a:gd name="T0" fmla="+- 0 3654 3654"/>
                  <a:gd name="T1" fmla="*/ T0 w 14"/>
                  <a:gd name="T2" fmla="+- 0 12343 12338"/>
                  <a:gd name="T3" fmla="*/ 12343 h 5"/>
                  <a:gd name="T4" fmla="+- 0 3654 3654"/>
                  <a:gd name="T5" fmla="*/ T4 w 14"/>
                  <a:gd name="T6" fmla="+- 0 12338 12338"/>
                  <a:gd name="T7" fmla="*/ 12338 h 5"/>
                  <a:gd name="T8" fmla="+- 0 3668 3654"/>
                  <a:gd name="T9" fmla="*/ T8 w 14"/>
                  <a:gd name="T10" fmla="+- 0 12338 12338"/>
                  <a:gd name="T11" fmla="*/ 12338 h 5"/>
                  <a:gd name="T12" fmla="+- 0 3654 3654"/>
                  <a:gd name="T13" fmla="*/ T12 w 14"/>
                  <a:gd name="T14" fmla="+- 0 12343 12338"/>
                  <a:gd name="T15" fmla="*/ 12343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30" name="Group 531">
              <a:extLst>
                <a:ext uri="{FF2B5EF4-FFF2-40B4-BE49-F238E27FC236}">
                  <a16:creationId xmlns:a16="http://schemas.microsoft.com/office/drawing/2014/main" id="{95E949A4-907A-4B9C-8146-2348CD26C862}"/>
                </a:ext>
              </a:extLst>
            </p:cNvPr>
            <p:cNvGrpSpPr>
              <a:grpSpLocks/>
            </p:cNvGrpSpPr>
            <p:nvPr/>
          </p:nvGrpSpPr>
          <p:grpSpPr bwMode="auto">
            <a:xfrm>
              <a:off x="3596" y="12333"/>
              <a:ext cx="14" cy="5"/>
              <a:chOff x="3596" y="12333"/>
              <a:chExt cx="14" cy="5"/>
            </a:xfrm>
          </p:grpSpPr>
          <p:sp>
            <p:nvSpPr>
              <p:cNvPr id="1235" name="Freeform 532">
                <a:extLst>
                  <a:ext uri="{FF2B5EF4-FFF2-40B4-BE49-F238E27FC236}">
                    <a16:creationId xmlns:a16="http://schemas.microsoft.com/office/drawing/2014/main" id="{1A87E379-BF8B-4C25-A82E-524A8CA2EEB9}"/>
                  </a:ext>
                </a:extLst>
              </p:cNvPr>
              <p:cNvSpPr>
                <a:spLocks/>
              </p:cNvSpPr>
              <p:nvPr/>
            </p:nvSpPr>
            <p:spPr bwMode="auto">
              <a:xfrm>
                <a:off x="3596" y="12333"/>
                <a:ext cx="14" cy="5"/>
              </a:xfrm>
              <a:custGeom>
                <a:avLst/>
                <a:gdLst>
                  <a:gd name="T0" fmla="+- 0 3611 3596"/>
                  <a:gd name="T1" fmla="*/ T0 w 14"/>
                  <a:gd name="T2" fmla="+- 0 12338 12333"/>
                  <a:gd name="T3" fmla="*/ 12338 h 5"/>
                  <a:gd name="T4" fmla="+- 0 3596 3596"/>
                  <a:gd name="T5" fmla="*/ T4 w 14"/>
                  <a:gd name="T6" fmla="+- 0 12338 12333"/>
                  <a:gd name="T7" fmla="*/ 12338 h 5"/>
                  <a:gd name="T8" fmla="+- 0 3611 3596"/>
                  <a:gd name="T9" fmla="*/ T8 w 14"/>
                  <a:gd name="T10" fmla="+- 0 12333 12333"/>
                  <a:gd name="T11" fmla="*/ 12333 h 5"/>
                  <a:gd name="T12" fmla="+- 0 3611 3596"/>
                  <a:gd name="T13" fmla="*/ T12 w 14"/>
                  <a:gd name="T14" fmla="+- 0 12338 12333"/>
                  <a:gd name="T15" fmla="*/ 12338 h 5"/>
                </a:gdLst>
                <a:ahLst/>
                <a:cxnLst>
                  <a:cxn ang="0">
                    <a:pos x="T1" y="T3"/>
                  </a:cxn>
                  <a:cxn ang="0">
                    <a:pos x="T5" y="T7"/>
                  </a:cxn>
                  <a:cxn ang="0">
                    <a:pos x="T9" y="T11"/>
                  </a:cxn>
                  <a:cxn ang="0">
                    <a:pos x="T13" y="T15"/>
                  </a:cxn>
                </a:cxnLst>
                <a:rect l="0" t="0" r="r" b="b"/>
                <a:pathLst>
                  <a:path w="14" h="5">
                    <a:moveTo>
                      <a:pt x="15" y="5"/>
                    </a:moveTo>
                    <a:lnTo>
                      <a:pt x="0" y="5"/>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31" name="Group 533">
              <a:extLst>
                <a:ext uri="{FF2B5EF4-FFF2-40B4-BE49-F238E27FC236}">
                  <a16:creationId xmlns:a16="http://schemas.microsoft.com/office/drawing/2014/main" id="{5843F8D3-5BA9-4F6A-89DB-5EF737D04BD1}"/>
                </a:ext>
              </a:extLst>
            </p:cNvPr>
            <p:cNvGrpSpPr>
              <a:grpSpLocks/>
            </p:cNvGrpSpPr>
            <p:nvPr/>
          </p:nvGrpSpPr>
          <p:grpSpPr bwMode="auto">
            <a:xfrm>
              <a:off x="3654" y="12333"/>
              <a:ext cx="14" cy="5"/>
              <a:chOff x="3654" y="12333"/>
              <a:chExt cx="14" cy="5"/>
            </a:xfrm>
          </p:grpSpPr>
          <p:sp>
            <p:nvSpPr>
              <p:cNvPr id="1234" name="Freeform 534">
                <a:extLst>
                  <a:ext uri="{FF2B5EF4-FFF2-40B4-BE49-F238E27FC236}">
                    <a16:creationId xmlns:a16="http://schemas.microsoft.com/office/drawing/2014/main" id="{43C646FA-6BF2-4F17-A480-3F0139947FF5}"/>
                  </a:ext>
                </a:extLst>
              </p:cNvPr>
              <p:cNvSpPr>
                <a:spLocks/>
              </p:cNvSpPr>
              <p:nvPr/>
            </p:nvSpPr>
            <p:spPr bwMode="auto">
              <a:xfrm>
                <a:off x="3654" y="12333"/>
                <a:ext cx="14" cy="5"/>
              </a:xfrm>
              <a:custGeom>
                <a:avLst/>
                <a:gdLst>
                  <a:gd name="T0" fmla="+- 0 3669 3654"/>
                  <a:gd name="T1" fmla="*/ T0 w 14"/>
                  <a:gd name="T2" fmla="+- 0 12338 12333"/>
                  <a:gd name="T3" fmla="*/ 12338 h 5"/>
                  <a:gd name="T4" fmla="+- 0 3654 3654"/>
                  <a:gd name="T5" fmla="*/ T4 w 14"/>
                  <a:gd name="T6" fmla="+- 0 12338 12333"/>
                  <a:gd name="T7" fmla="*/ 12338 h 5"/>
                  <a:gd name="T8" fmla="+- 0 3654 3654"/>
                  <a:gd name="T9" fmla="*/ T8 w 14"/>
                  <a:gd name="T10" fmla="+- 0 12333 12333"/>
                  <a:gd name="T11" fmla="*/ 12333 h 5"/>
                  <a:gd name="T12" fmla="+- 0 3669 3654"/>
                  <a:gd name="T13" fmla="*/ T12 w 14"/>
                  <a:gd name="T14" fmla="+- 0 12338 12333"/>
                  <a:gd name="T15" fmla="*/ 12338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32" name="Group 535">
              <a:extLst>
                <a:ext uri="{FF2B5EF4-FFF2-40B4-BE49-F238E27FC236}">
                  <a16:creationId xmlns:a16="http://schemas.microsoft.com/office/drawing/2014/main" id="{6E9E2C76-8811-4DA8-85BF-366274923F68}"/>
                </a:ext>
              </a:extLst>
            </p:cNvPr>
            <p:cNvGrpSpPr>
              <a:grpSpLocks/>
            </p:cNvGrpSpPr>
            <p:nvPr/>
          </p:nvGrpSpPr>
          <p:grpSpPr bwMode="auto">
            <a:xfrm>
              <a:off x="3654" y="12333"/>
              <a:ext cx="14" cy="5"/>
              <a:chOff x="3654" y="12333"/>
              <a:chExt cx="14" cy="5"/>
            </a:xfrm>
          </p:grpSpPr>
          <p:sp>
            <p:nvSpPr>
              <p:cNvPr id="1233" name="Freeform 536">
                <a:extLst>
                  <a:ext uri="{FF2B5EF4-FFF2-40B4-BE49-F238E27FC236}">
                    <a16:creationId xmlns:a16="http://schemas.microsoft.com/office/drawing/2014/main" id="{5293FF6F-DE87-45E8-AE80-8F2231D77EB0}"/>
                  </a:ext>
                </a:extLst>
              </p:cNvPr>
              <p:cNvSpPr>
                <a:spLocks/>
              </p:cNvSpPr>
              <p:nvPr/>
            </p:nvSpPr>
            <p:spPr bwMode="auto">
              <a:xfrm>
                <a:off x="3654" y="12333"/>
                <a:ext cx="14" cy="5"/>
              </a:xfrm>
              <a:custGeom>
                <a:avLst/>
                <a:gdLst>
                  <a:gd name="T0" fmla="+- 0 3668 3654"/>
                  <a:gd name="T1" fmla="*/ T0 w 14"/>
                  <a:gd name="T2" fmla="+- 0 12338 12333"/>
                  <a:gd name="T3" fmla="*/ 12338 h 5"/>
                  <a:gd name="T4" fmla="+- 0 3654 3654"/>
                  <a:gd name="T5" fmla="*/ T4 w 14"/>
                  <a:gd name="T6" fmla="+- 0 12333 12333"/>
                  <a:gd name="T7" fmla="*/ 12333 h 5"/>
                  <a:gd name="T8" fmla="+- 0 3668 3654"/>
                  <a:gd name="T9" fmla="*/ T8 w 14"/>
                  <a:gd name="T10" fmla="+- 0 12333 12333"/>
                  <a:gd name="T11" fmla="*/ 12333 h 5"/>
                  <a:gd name="T12" fmla="+- 0 3668 3654"/>
                  <a:gd name="T13" fmla="*/ T12 w 14"/>
                  <a:gd name="T14" fmla="+- 0 12338 12333"/>
                  <a:gd name="T15" fmla="*/ 12338 h 5"/>
                </a:gdLst>
                <a:ahLst/>
                <a:cxnLst>
                  <a:cxn ang="0">
                    <a:pos x="T1" y="T3"/>
                  </a:cxn>
                  <a:cxn ang="0">
                    <a:pos x="T5" y="T7"/>
                  </a:cxn>
                  <a:cxn ang="0">
                    <a:pos x="T9" y="T11"/>
                  </a:cxn>
                  <a:cxn ang="0">
                    <a:pos x="T13" y="T15"/>
                  </a:cxn>
                </a:cxnLst>
                <a:rect l="0" t="0" r="r" b="b"/>
                <a:pathLst>
                  <a:path w="14" h="5">
                    <a:moveTo>
                      <a:pt x="14" y="5"/>
                    </a:moveTo>
                    <a:lnTo>
                      <a:pt x="0" y="0"/>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33" name="Group 537">
              <a:extLst>
                <a:ext uri="{FF2B5EF4-FFF2-40B4-BE49-F238E27FC236}">
                  <a16:creationId xmlns:a16="http://schemas.microsoft.com/office/drawing/2014/main" id="{32E5267A-C47B-41B4-B8DC-EDF1F81BFD8E}"/>
                </a:ext>
              </a:extLst>
            </p:cNvPr>
            <p:cNvGrpSpPr>
              <a:grpSpLocks/>
            </p:cNvGrpSpPr>
            <p:nvPr/>
          </p:nvGrpSpPr>
          <p:grpSpPr bwMode="auto">
            <a:xfrm>
              <a:off x="3596" y="12333"/>
              <a:ext cx="14" cy="5"/>
              <a:chOff x="3596" y="12333"/>
              <a:chExt cx="14" cy="5"/>
            </a:xfrm>
          </p:grpSpPr>
          <p:sp>
            <p:nvSpPr>
              <p:cNvPr id="1232" name="Freeform 538">
                <a:extLst>
                  <a:ext uri="{FF2B5EF4-FFF2-40B4-BE49-F238E27FC236}">
                    <a16:creationId xmlns:a16="http://schemas.microsoft.com/office/drawing/2014/main" id="{1192C291-AC66-4D6D-A618-64CA8F524BE0}"/>
                  </a:ext>
                </a:extLst>
              </p:cNvPr>
              <p:cNvSpPr>
                <a:spLocks/>
              </p:cNvSpPr>
              <p:nvPr/>
            </p:nvSpPr>
            <p:spPr bwMode="auto">
              <a:xfrm>
                <a:off x="3596" y="12333"/>
                <a:ext cx="14" cy="5"/>
              </a:xfrm>
              <a:custGeom>
                <a:avLst/>
                <a:gdLst>
                  <a:gd name="T0" fmla="+- 0 3596 3596"/>
                  <a:gd name="T1" fmla="*/ T0 w 14"/>
                  <a:gd name="T2" fmla="+- 0 12338 12333"/>
                  <a:gd name="T3" fmla="*/ 12338 h 5"/>
                  <a:gd name="T4" fmla="+- 0 3596 3596"/>
                  <a:gd name="T5" fmla="*/ T4 w 14"/>
                  <a:gd name="T6" fmla="+- 0 12333 12333"/>
                  <a:gd name="T7" fmla="*/ 12333 h 5"/>
                  <a:gd name="T8" fmla="+- 0 3611 3596"/>
                  <a:gd name="T9" fmla="*/ T8 w 14"/>
                  <a:gd name="T10" fmla="+- 0 12333 12333"/>
                  <a:gd name="T11" fmla="*/ 12333 h 5"/>
                  <a:gd name="T12" fmla="+- 0 3596 3596"/>
                  <a:gd name="T13" fmla="*/ T12 w 14"/>
                  <a:gd name="T14" fmla="+- 0 12338 12333"/>
                  <a:gd name="T15" fmla="*/ 12338 h 5"/>
                </a:gdLst>
                <a:ahLst/>
                <a:cxnLst>
                  <a:cxn ang="0">
                    <a:pos x="T1" y="T3"/>
                  </a:cxn>
                  <a:cxn ang="0">
                    <a:pos x="T5" y="T7"/>
                  </a:cxn>
                  <a:cxn ang="0">
                    <a:pos x="T9" y="T11"/>
                  </a:cxn>
                  <a:cxn ang="0">
                    <a:pos x="T13" y="T15"/>
                  </a:cxn>
                </a:cxnLst>
                <a:rect l="0" t="0" r="r" b="b"/>
                <a:pathLst>
                  <a:path w="14" h="5">
                    <a:moveTo>
                      <a:pt x="0" y="5"/>
                    </a:moveTo>
                    <a:lnTo>
                      <a:pt x="0" y="0"/>
                    </a:lnTo>
                    <a:lnTo>
                      <a:pt x="15"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34" name="Group 539">
              <a:extLst>
                <a:ext uri="{FF2B5EF4-FFF2-40B4-BE49-F238E27FC236}">
                  <a16:creationId xmlns:a16="http://schemas.microsoft.com/office/drawing/2014/main" id="{BC11F86F-3BFC-4828-BBFA-0ACA810277E9}"/>
                </a:ext>
              </a:extLst>
            </p:cNvPr>
            <p:cNvGrpSpPr>
              <a:grpSpLocks/>
            </p:cNvGrpSpPr>
            <p:nvPr/>
          </p:nvGrpSpPr>
          <p:grpSpPr bwMode="auto">
            <a:xfrm>
              <a:off x="3596" y="12333"/>
              <a:ext cx="14" cy="2"/>
              <a:chOff x="3596" y="12333"/>
              <a:chExt cx="14" cy="2"/>
            </a:xfrm>
          </p:grpSpPr>
          <p:sp>
            <p:nvSpPr>
              <p:cNvPr id="1231" name="Freeform 540">
                <a:extLst>
                  <a:ext uri="{FF2B5EF4-FFF2-40B4-BE49-F238E27FC236}">
                    <a16:creationId xmlns:a16="http://schemas.microsoft.com/office/drawing/2014/main" id="{9A6FFB43-7D4A-4C7D-90CF-3927E544539C}"/>
                  </a:ext>
                </a:extLst>
              </p:cNvPr>
              <p:cNvSpPr>
                <a:spLocks/>
              </p:cNvSpPr>
              <p:nvPr/>
            </p:nvSpPr>
            <p:spPr bwMode="auto">
              <a:xfrm>
                <a:off x="3596" y="12333"/>
                <a:ext cx="14" cy="2"/>
              </a:xfrm>
              <a:custGeom>
                <a:avLst/>
                <a:gdLst>
                  <a:gd name="T0" fmla="+- 0 3596 3596"/>
                  <a:gd name="T1" fmla="*/ T0 w 14"/>
                  <a:gd name="T2" fmla="+- 0 3611 3596"/>
                  <a:gd name="T3" fmla="*/ T2 w 14"/>
                </a:gdLst>
                <a:ahLst/>
                <a:cxnLst>
                  <a:cxn ang="0">
                    <a:pos x="T1" y="0"/>
                  </a:cxn>
                  <a:cxn ang="0">
                    <a:pos x="T3" y="0"/>
                  </a:cxn>
                </a:cxnLst>
                <a:rect l="0" t="0" r="r" b="b"/>
                <a:pathLst>
                  <a:path w="14">
                    <a:moveTo>
                      <a:pt x="0" y="0"/>
                    </a:moveTo>
                    <a:lnTo>
                      <a:pt x="15"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35" name="Group 541">
              <a:extLst>
                <a:ext uri="{FF2B5EF4-FFF2-40B4-BE49-F238E27FC236}">
                  <a16:creationId xmlns:a16="http://schemas.microsoft.com/office/drawing/2014/main" id="{AC328F32-3C8C-4813-BAF3-19E47DB3922C}"/>
                </a:ext>
              </a:extLst>
            </p:cNvPr>
            <p:cNvGrpSpPr>
              <a:grpSpLocks/>
            </p:cNvGrpSpPr>
            <p:nvPr/>
          </p:nvGrpSpPr>
          <p:grpSpPr bwMode="auto">
            <a:xfrm>
              <a:off x="3649" y="12333"/>
              <a:ext cx="19" cy="2"/>
              <a:chOff x="3649" y="12333"/>
              <a:chExt cx="19" cy="2"/>
            </a:xfrm>
          </p:grpSpPr>
          <p:sp>
            <p:nvSpPr>
              <p:cNvPr id="1230" name="Freeform 542">
                <a:extLst>
                  <a:ext uri="{FF2B5EF4-FFF2-40B4-BE49-F238E27FC236}">
                    <a16:creationId xmlns:a16="http://schemas.microsoft.com/office/drawing/2014/main" id="{C7AA5240-0205-444B-B466-74712C982166}"/>
                  </a:ext>
                </a:extLst>
              </p:cNvPr>
              <p:cNvSpPr>
                <a:spLocks/>
              </p:cNvSpPr>
              <p:nvPr/>
            </p:nvSpPr>
            <p:spPr bwMode="auto">
              <a:xfrm>
                <a:off x="3649" y="12333"/>
                <a:ext cx="19" cy="2"/>
              </a:xfrm>
              <a:custGeom>
                <a:avLst/>
                <a:gdLst>
                  <a:gd name="T0" fmla="+- 0 3654 3649"/>
                  <a:gd name="T1" fmla="*/ T0 w 19"/>
                  <a:gd name="T2" fmla="+- 0 3649 3649"/>
                  <a:gd name="T3" fmla="*/ T2 w 19"/>
                  <a:gd name="T4" fmla="+- 0 3669 3649"/>
                  <a:gd name="T5" fmla="*/ T4 w 19"/>
                  <a:gd name="T6" fmla="+- 0 3654 3649"/>
                  <a:gd name="T7" fmla="*/ T6 w 19"/>
                </a:gdLst>
                <a:ahLst/>
                <a:cxnLst>
                  <a:cxn ang="0">
                    <a:pos x="T1" y="0"/>
                  </a:cxn>
                  <a:cxn ang="0">
                    <a:pos x="T3" y="0"/>
                  </a:cxn>
                  <a:cxn ang="0">
                    <a:pos x="T5" y="0"/>
                  </a:cxn>
                  <a:cxn ang="0">
                    <a:pos x="T7" y="0"/>
                  </a:cxn>
                </a:cxnLst>
                <a:rect l="0" t="0" r="r" b="b"/>
                <a:pathLst>
                  <a:path w="19">
                    <a:moveTo>
                      <a:pt x="5" y="0"/>
                    </a:moveTo>
                    <a:lnTo>
                      <a:pt x="0" y="0"/>
                    </a:lnTo>
                    <a:lnTo>
                      <a:pt x="20"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36" name="Group 543">
              <a:extLst>
                <a:ext uri="{FF2B5EF4-FFF2-40B4-BE49-F238E27FC236}">
                  <a16:creationId xmlns:a16="http://schemas.microsoft.com/office/drawing/2014/main" id="{9EC47749-FEF6-4B44-93F5-055DFB40E95E}"/>
                </a:ext>
              </a:extLst>
            </p:cNvPr>
            <p:cNvGrpSpPr>
              <a:grpSpLocks/>
            </p:cNvGrpSpPr>
            <p:nvPr/>
          </p:nvGrpSpPr>
          <p:grpSpPr bwMode="auto">
            <a:xfrm>
              <a:off x="3649" y="12328"/>
              <a:ext cx="19" cy="5"/>
              <a:chOff x="3649" y="12328"/>
              <a:chExt cx="19" cy="5"/>
            </a:xfrm>
          </p:grpSpPr>
          <p:sp>
            <p:nvSpPr>
              <p:cNvPr id="1229" name="Freeform 544">
                <a:extLst>
                  <a:ext uri="{FF2B5EF4-FFF2-40B4-BE49-F238E27FC236}">
                    <a16:creationId xmlns:a16="http://schemas.microsoft.com/office/drawing/2014/main" id="{1F2AF248-A307-4183-A274-03608E3A70EB}"/>
                  </a:ext>
                </a:extLst>
              </p:cNvPr>
              <p:cNvSpPr>
                <a:spLocks/>
              </p:cNvSpPr>
              <p:nvPr/>
            </p:nvSpPr>
            <p:spPr bwMode="auto">
              <a:xfrm>
                <a:off x="3649" y="12328"/>
                <a:ext cx="19" cy="5"/>
              </a:xfrm>
              <a:custGeom>
                <a:avLst/>
                <a:gdLst>
                  <a:gd name="T0" fmla="+- 0 3669 3649"/>
                  <a:gd name="T1" fmla="*/ T0 w 19"/>
                  <a:gd name="T2" fmla="+- 0 12333 12328"/>
                  <a:gd name="T3" fmla="*/ 12333 h 5"/>
                  <a:gd name="T4" fmla="+- 0 3649 3649"/>
                  <a:gd name="T5" fmla="*/ T4 w 19"/>
                  <a:gd name="T6" fmla="+- 0 12333 12328"/>
                  <a:gd name="T7" fmla="*/ 12333 h 5"/>
                  <a:gd name="T8" fmla="+- 0 3664 3649"/>
                  <a:gd name="T9" fmla="*/ T8 w 19"/>
                  <a:gd name="T10" fmla="+- 0 12328 12328"/>
                  <a:gd name="T11" fmla="*/ 12328 h 5"/>
                  <a:gd name="T12" fmla="+- 0 3669 3649"/>
                  <a:gd name="T13" fmla="*/ T12 w 19"/>
                  <a:gd name="T14" fmla="+- 0 12333 12328"/>
                  <a:gd name="T15" fmla="*/ 12333 h 5"/>
                </a:gdLst>
                <a:ahLst/>
                <a:cxnLst>
                  <a:cxn ang="0">
                    <a:pos x="T1" y="T3"/>
                  </a:cxn>
                  <a:cxn ang="0">
                    <a:pos x="T5" y="T7"/>
                  </a:cxn>
                  <a:cxn ang="0">
                    <a:pos x="T9" y="T11"/>
                  </a:cxn>
                  <a:cxn ang="0">
                    <a:pos x="T13" y="T15"/>
                  </a:cxn>
                </a:cxnLst>
                <a:rect l="0" t="0" r="r" b="b"/>
                <a:pathLst>
                  <a:path w="19" h="5">
                    <a:moveTo>
                      <a:pt x="20" y="5"/>
                    </a:moveTo>
                    <a:lnTo>
                      <a:pt x="0" y="5"/>
                    </a:lnTo>
                    <a:lnTo>
                      <a:pt x="15" y="0"/>
                    </a:lnTo>
                    <a:lnTo>
                      <a:pt x="2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37" name="Group 545">
              <a:extLst>
                <a:ext uri="{FF2B5EF4-FFF2-40B4-BE49-F238E27FC236}">
                  <a16:creationId xmlns:a16="http://schemas.microsoft.com/office/drawing/2014/main" id="{C550ADB6-3268-4968-BA35-44C3897734B3}"/>
                </a:ext>
              </a:extLst>
            </p:cNvPr>
            <p:cNvGrpSpPr>
              <a:grpSpLocks/>
            </p:cNvGrpSpPr>
            <p:nvPr/>
          </p:nvGrpSpPr>
          <p:grpSpPr bwMode="auto">
            <a:xfrm>
              <a:off x="3596" y="12328"/>
              <a:ext cx="14" cy="5"/>
              <a:chOff x="3596" y="12328"/>
              <a:chExt cx="14" cy="5"/>
            </a:xfrm>
          </p:grpSpPr>
          <p:sp>
            <p:nvSpPr>
              <p:cNvPr id="1228" name="Freeform 546">
                <a:extLst>
                  <a:ext uri="{FF2B5EF4-FFF2-40B4-BE49-F238E27FC236}">
                    <a16:creationId xmlns:a16="http://schemas.microsoft.com/office/drawing/2014/main" id="{F92D77B8-3B78-40B0-A221-4C46D126299F}"/>
                  </a:ext>
                </a:extLst>
              </p:cNvPr>
              <p:cNvSpPr>
                <a:spLocks/>
              </p:cNvSpPr>
              <p:nvPr/>
            </p:nvSpPr>
            <p:spPr bwMode="auto">
              <a:xfrm>
                <a:off x="3596" y="12328"/>
                <a:ext cx="14" cy="5"/>
              </a:xfrm>
              <a:custGeom>
                <a:avLst/>
                <a:gdLst>
                  <a:gd name="T0" fmla="+- 0 3611 3596"/>
                  <a:gd name="T1" fmla="*/ T0 w 14"/>
                  <a:gd name="T2" fmla="+- 0 12333 12328"/>
                  <a:gd name="T3" fmla="*/ 12333 h 5"/>
                  <a:gd name="T4" fmla="+- 0 3596 3596"/>
                  <a:gd name="T5" fmla="*/ T4 w 14"/>
                  <a:gd name="T6" fmla="+- 0 12333 12328"/>
                  <a:gd name="T7" fmla="*/ 12333 h 5"/>
                  <a:gd name="T8" fmla="+- 0 3596 3596"/>
                  <a:gd name="T9" fmla="*/ T8 w 14"/>
                  <a:gd name="T10" fmla="+- 0 12328 12328"/>
                  <a:gd name="T11" fmla="*/ 12328 h 5"/>
                  <a:gd name="T12" fmla="+- 0 3611 3596"/>
                  <a:gd name="T13" fmla="*/ T12 w 14"/>
                  <a:gd name="T14" fmla="+- 0 12333 12328"/>
                  <a:gd name="T15" fmla="*/ 12333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38" name="Group 547">
              <a:extLst>
                <a:ext uri="{FF2B5EF4-FFF2-40B4-BE49-F238E27FC236}">
                  <a16:creationId xmlns:a16="http://schemas.microsoft.com/office/drawing/2014/main" id="{15C20EA8-028F-40D3-BBC9-8A57E489B879}"/>
                </a:ext>
              </a:extLst>
            </p:cNvPr>
            <p:cNvGrpSpPr>
              <a:grpSpLocks/>
            </p:cNvGrpSpPr>
            <p:nvPr/>
          </p:nvGrpSpPr>
          <p:grpSpPr bwMode="auto">
            <a:xfrm>
              <a:off x="3596" y="12328"/>
              <a:ext cx="19" cy="5"/>
              <a:chOff x="3596" y="12328"/>
              <a:chExt cx="19" cy="5"/>
            </a:xfrm>
          </p:grpSpPr>
          <p:sp>
            <p:nvSpPr>
              <p:cNvPr id="1227" name="Freeform 548">
                <a:extLst>
                  <a:ext uri="{FF2B5EF4-FFF2-40B4-BE49-F238E27FC236}">
                    <a16:creationId xmlns:a16="http://schemas.microsoft.com/office/drawing/2014/main" id="{67BE5F6B-BBDF-427E-A079-DBB4593D2DD9}"/>
                  </a:ext>
                </a:extLst>
              </p:cNvPr>
              <p:cNvSpPr>
                <a:spLocks/>
              </p:cNvSpPr>
              <p:nvPr/>
            </p:nvSpPr>
            <p:spPr bwMode="auto">
              <a:xfrm>
                <a:off x="3596" y="12328"/>
                <a:ext cx="19" cy="5"/>
              </a:xfrm>
              <a:custGeom>
                <a:avLst/>
                <a:gdLst>
                  <a:gd name="T0" fmla="+- 0 3611 3596"/>
                  <a:gd name="T1" fmla="*/ T0 w 19"/>
                  <a:gd name="T2" fmla="+- 0 12333 12328"/>
                  <a:gd name="T3" fmla="*/ 12333 h 5"/>
                  <a:gd name="T4" fmla="+- 0 3596 3596"/>
                  <a:gd name="T5" fmla="*/ T4 w 19"/>
                  <a:gd name="T6" fmla="+- 0 12328 12328"/>
                  <a:gd name="T7" fmla="*/ 12328 h 5"/>
                  <a:gd name="T8" fmla="+- 0 3615 3596"/>
                  <a:gd name="T9" fmla="*/ T8 w 19"/>
                  <a:gd name="T10" fmla="+- 0 12328 12328"/>
                  <a:gd name="T11" fmla="*/ 12328 h 5"/>
                  <a:gd name="T12" fmla="+- 0 3611 3596"/>
                  <a:gd name="T13" fmla="*/ T12 w 19"/>
                  <a:gd name="T14" fmla="+- 0 12333 12328"/>
                  <a:gd name="T15" fmla="*/ 12333 h 5"/>
                </a:gdLst>
                <a:ahLst/>
                <a:cxnLst>
                  <a:cxn ang="0">
                    <a:pos x="T1" y="T3"/>
                  </a:cxn>
                  <a:cxn ang="0">
                    <a:pos x="T5" y="T7"/>
                  </a:cxn>
                  <a:cxn ang="0">
                    <a:pos x="T9" y="T11"/>
                  </a:cxn>
                  <a:cxn ang="0">
                    <a:pos x="T13" y="T15"/>
                  </a:cxn>
                </a:cxnLst>
                <a:rect l="0" t="0" r="r" b="b"/>
                <a:pathLst>
                  <a:path w="19" h="5">
                    <a:moveTo>
                      <a:pt x="15" y="5"/>
                    </a:moveTo>
                    <a:lnTo>
                      <a:pt x="0" y="0"/>
                    </a:lnTo>
                    <a:lnTo>
                      <a:pt x="19"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39" name="Group 549">
              <a:extLst>
                <a:ext uri="{FF2B5EF4-FFF2-40B4-BE49-F238E27FC236}">
                  <a16:creationId xmlns:a16="http://schemas.microsoft.com/office/drawing/2014/main" id="{C43A67B2-1045-450E-9444-35DFA0C9432D}"/>
                </a:ext>
              </a:extLst>
            </p:cNvPr>
            <p:cNvGrpSpPr>
              <a:grpSpLocks/>
            </p:cNvGrpSpPr>
            <p:nvPr/>
          </p:nvGrpSpPr>
          <p:grpSpPr bwMode="auto">
            <a:xfrm>
              <a:off x="3649" y="12328"/>
              <a:ext cx="14" cy="5"/>
              <a:chOff x="3649" y="12328"/>
              <a:chExt cx="14" cy="5"/>
            </a:xfrm>
          </p:grpSpPr>
          <p:sp>
            <p:nvSpPr>
              <p:cNvPr id="1226" name="Freeform 550">
                <a:extLst>
                  <a:ext uri="{FF2B5EF4-FFF2-40B4-BE49-F238E27FC236}">
                    <a16:creationId xmlns:a16="http://schemas.microsoft.com/office/drawing/2014/main" id="{1305652C-A653-411B-A629-F368A627A3BB}"/>
                  </a:ext>
                </a:extLst>
              </p:cNvPr>
              <p:cNvSpPr>
                <a:spLocks/>
              </p:cNvSpPr>
              <p:nvPr/>
            </p:nvSpPr>
            <p:spPr bwMode="auto">
              <a:xfrm>
                <a:off x="3649" y="12328"/>
                <a:ext cx="14" cy="5"/>
              </a:xfrm>
              <a:custGeom>
                <a:avLst/>
                <a:gdLst>
                  <a:gd name="T0" fmla="+- 0 3649 3649"/>
                  <a:gd name="T1" fmla="*/ T0 w 14"/>
                  <a:gd name="T2" fmla="+- 0 12333 12328"/>
                  <a:gd name="T3" fmla="*/ 12333 h 5"/>
                  <a:gd name="T4" fmla="+- 0 3649 3649"/>
                  <a:gd name="T5" fmla="*/ T4 w 14"/>
                  <a:gd name="T6" fmla="+- 0 12328 12328"/>
                  <a:gd name="T7" fmla="*/ 12328 h 5"/>
                  <a:gd name="T8" fmla="+- 0 3664 3649"/>
                  <a:gd name="T9" fmla="*/ T8 w 14"/>
                  <a:gd name="T10" fmla="+- 0 12328 12328"/>
                  <a:gd name="T11" fmla="*/ 12328 h 5"/>
                  <a:gd name="T12" fmla="+- 0 3649 3649"/>
                  <a:gd name="T13" fmla="*/ T12 w 14"/>
                  <a:gd name="T14" fmla="+- 0 12333 12328"/>
                  <a:gd name="T15" fmla="*/ 12333 h 5"/>
                </a:gdLst>
                <a:ahLst/>
                <a:cxnLst>
                  <a:cxn ang="0">
                    <a:pos x="T1" y="T3"/>
                  </a:cxn>
                  <a:cxn ang="0">
                    <a:pos x="T5" y="T7"/>
                  </a:cxn>
                  <a:cxn ang="0">
                    <a:pos x="T9" y="T11"/>
                  </a:cxn>
                  <a:cxn ang="0">
                    <a:pos x="T13" y="T15"/>
                  </a:cxn>
                </a:cxnLst>
                <a:rect l="0" t="0" r="r" b="b"/>
                <a:pathLst>
                  <a:path w="14" h="5">
                    <a:moveTo>
                      <a:pt x="0" y="5"/>
                    </a:moveTo>
                    <a:lnTo>
                      <a:pt x="0" y="0"/>
                    </a:lnTo>
                    <a:lnTo>
                      <a:pt x="15"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40" name="Group 551">
              <a:extLst>
                <a:ext uri="{FF2B5EF4-FFF2-40B4-BE49-F238E27FC236}">
                  <a16:creationId xmlns:a16="http://schemas.microsoft.com/office/drawing/2014/main" id="{ECB8C62F-288E-4890-9342-1A760894CCC6}"/>
                </a:ext>
              </a:extLst>
            </p:cNvPr>
            <p:cNvGrpSpPr>
              <a:grpSpLocks/>
            </p:cNvGrpSpPr>
            <p:nvPr/>
          </p:nvGrpSpPr>
          <p:grpSpPr bwMode="auto">
            <a:xfrm>
              <a:off x="3649" y="12323"/>
              <a:ext cx="14" cy="5"/>
              <a:chOff x="3649" y="12323"/>
              <a:chExt cx="14" cy="5"/>
            </a:xfrm>
          </p:grpSpPr>
          <p:sp>
            <p:nvSpPr>
              <p:cNvPr id="1225" name="Freeform 552">
                <a:extLst>
                  <a:ext uri="{FF2B5EF4-FFF2-40B4-BE49-F238E27FC236}">
                    <a16:creationId xmlns:a16="http://schemas.microsoft.com/office/drawing/2014/main" id="{C7E7F6BD-0D23-442F-BA7C-2DBF13D03EF8}"/>
                  </a:ext>
                </a:extLst>
              </p:cNvPr>
              <p:cNvSpPr>
                <a:spLocks/>
              </p:cNvSpPr>
              <p:nvPr/>
            </p:nvSpPr>
            <p:spPr bwMode="auto">
              <a:xfrm>
                <a:off x="3649" y="12323"/>
                <a:ext cx="14" cy="5"/>
              </a:xfrm>
              <a:custGeom>
                <a:avLst/>
                <a:gdLst>
                  <a:gd name="T0" fmla="+- 0 3664 3649"/>
                  <a:gd name="T1" fmla="*/ T0 w 14"/>
                  <a:gd name="T2" fmla="+- 0 12328 12323"/>
                  <a:gd name="T3" fmla="*/ 12328 h 5"/>
                  <a:gd name="T4" fmla="+- 0 3649 3649"/>
                  <a:gd name="T5" fmla="*/ T4 w 14"/>
                  <a:gd name="T6" fmla="+- 0 12328 12323"/>
                  <a:gd name="T7" fmla="*/ 12328 h 5"/>
                  <a:gd name="T8" fmla="+- 0 3664 3649"/>
                  <a:gd name="T9" fmla="*/ T8 w 14"/>
                  <a:gd name="T10" fmla="+- 0 12323 12323"/>
                  <a:gd name="T11" fmla="*/ 12323 h 5"/>
                  <a:gd name="T12" fmla="+- 0 3664 3649"/>
                  <a:gd name="T13" fmla="*/ T12 w 14"/>
                  <a:gd name="T14" fmla="+- 0 12328 12323"/>
                  <a:gd name="T15" fmla="*/ 12328 h 5"/>
                </a:gdLst>
                <a:ahLst/>
                <a:cxnLst>
                  <a:cxn ang="0">
                    <a:pos x="T1" y="T3"/>
                  </a:cxn>
                  <a:cxn ang="0">
                    <a:pos x="T5" y="T7"/>
                  </a:cxn>
                  <a:cxn ang="0">
                    <a:pos x="T9" y="T11"/>
                  </a:cxn>
                  <a:cxn ang="0">
                    <a:pos x="T13" y="T15"/>
                  </a:cxn>
                </a:cxnLst>
                <a:rect l="0" t="0" r="r" b="b"/>
                <a:pathLst>
                  <a:path w="14" h="5">
                    <a:moveTo>
                      <a:pt x="15" y="5"/>
                    </a:moveTo>
                    <a:lnTo>
                      <a:pt x="0" y="5"/>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41" name="Group 553">
              <a:extLst>
                <a:ext uri="{FF2B5EF4-FFF2-40B4-BE49-F238E27FC236}">
                  <a16:creationId xmlns:a16="http://schemas.microsoft.com/office/drawing/2014/main" id="{D12DB988-4BC3-45DD-A2BD-D06FA7275551}"/>
                </a:ext>
              </a:extLst>
            </p:cNvPr>
            <p:cNvGrpSpPr>
              <a:grpSpLocks/>
            </p:cNvGrpSpPr>
            <p:nvPr/>
          </p:nvGrpSpPr>
          <p:grpSpPr bwMode="auto">
            <a:xfrm>
              <a:off x="3596" y="12323"/>
              <a:ext cx="19" cy="5"/>
              <a:chOff x="3596" y="12323"/>
              <a:chExt cx="19" cy="5"/>
            </a:xfrm>
          </p:grpSpPr>
          <p:sp>
            <p:nvSpPr>
              <p:cNvPr id="1224" name="Freeform 554">
                <a:extLst>
                  <a:ext uri="{FF2B5EF4-FFF2-40B4-BE49-F238E27FC236}">
                    <a16:creationId xmlns:a16="http://schemas.microsoft.com/office/drawing/2014/main" id="{618EFB51-FA24-45FA-BF3E-51CDAA1E80BE}"/>
                  </a:ext>
                </a:extLst>
              </p:cNvPr>
              <p:cNvSpPr>
                <a:spLocks/>
              </p:cNvSpPr>
              <p:nvPr/>
            </p:nvSpPr>
            <p:spPr bwMode="auto">
              <a:xfrm>
                <a:off x="3596" y="12323"/>
                <a:ext cx="19" cy="5"/>
              </a:xfrm>
              <a:custGeom>
                <a:avLst/>
                <a:gdLst>
                  <a:gd name="T0" fmla="+- 0 3615 3596"/>
                  <a:gd name="T1" fmla="*/ T0 w 19"/>
                  <a:gd name="T2" fmla="+- 0 12328 12323"/>
                  <a:gd name="T3" fmla="*/ 12328 h 5"/>
                  <a:gd name="T4" fmla="+- 0 3596 3596"/>
                  <a:gd name="T5" fmla="*/ T4 w 19"/>
                  <a:gd name="T6" fmla="+- 0 12328 12323"/>
                  <a:gd name="T7" fmla="*/ 12328 h 5"/>
                  <a:gd name="T8" fmla="+- 0 3601 3596"/>
                  <a:gd name="T9" fmla="*/ T8 w 19"/>
                  <a:gd name="T10" fmla="+- 0 12323 12323"/>
                  <a:gd name="T11" fmla="*/ 12323 h 5"/>
                  <a:gd name="T12" fmla="+- 0 3615 3596"/>
                  <a:gd name="T13" fmla="*/ T12 w 19"/>
                  <a:gd name="T14" fmla="+- 0 12328 12323"/>
                  <a:gd name="T15" fmla="*/ 12328 h 5"/>
                </a:gdLst>
                <a:ahLst/>
                <a:cxnLst>
                  <a:cxn ang="0">
                    <a:pos x="T1" y="T3"/>
                  </a:cxn>
                  <a:cxn ang="0">
                    <a:pos x="T5" y="T7"/>
                  </a:cxn>
                  <a:cxn ang="0">
                    <a:pos x="T9" y="T11"/>
                  </a:cxn>
                  <a:cxn ang="0">
                    <a:pos x="T13" y="T15"/>
                  </a:cxn>
                </a:cxnLst>
                <a:rect l="0" t="0" r="r" b="b"/>
                <a:pathLst>
                  <a:path w="19" h="5">
                    <a:moveTo>
                      <a:pt x="19" y="5"/>
                    </a:moveTo>
                    <a:lnTo>
                      <a:pt x="0" y="5"/>
                    </a:lnTo>
                    <a:lnTo>
                      <a:pt x="5" y="0"/>
                    </a:lnTo>
                    <a:lnTo>
                      <a:pt x="1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42" name="Group 555">
              <a:extLst>
                <a:ext uri="{FF2B5EF4-FFF2-40B4-BE49-F238E27FC236}">
                  <a16:creationId xmlns:a16="http://schemas.microsoft.com/office/drawing/2014/main" id="{652D746C-9C04-4944-A4DD-3FFC969CC98C}"/>
                </a:ext>
              </a:extLst>
            </p:cNvPr>
            <p:cNvGrpSpPr>
              <a:grpSpLocks/>
            </p:cNvGrpSpPr>
            <p:nvPr/>
          </p:nvGrpSpPr>
          <p:grpSpPr bwMode="auto">
            <a:xfrm>
              <a:off x="3601" y="12323"/>
              <a:ext cx="14" cy="5"/>
              <a:chOff x="3601" y="12323"/>
              <a:chExt cx="14" cy="5"/>
            </a:xfrm>
          </p:grpSpPr>
          <p:sp>
            <p:nvSpPr>
              <p:cNvPr id="1223" name="Freeform 556">
                <a:extLst>
                  <a:ext uri="{FF2B5EF4-FFF2-40B4-BE49-F238E27FC236}">
                    <a16:creationId xmlns:a16="http://schemas.microsoft.com/office/drawing/2014/main" id="{12E669C7-CF0D-4996-ADB1-02CCC4D1AE36}"/>
                  </a:ext>
                </a:extLst>
              </p:cNvPr>
              <p:cNvSpPr>
                <a:spLocks/>
              </p:cNvSpPr>
              <p:nvPr/>
            </p:nvSpPr>
            <p:spPr bwMode="auto">
              <a:xfrm>
                <a:off x="3601" y="12323"/>
                <a:ext cx="14" cy="5"/>
              </a:xfrm>
              <a:custGeom>
                <a:avLst/>
                <a:gdLst>
                  <a:gd name="T0" fmla="+- 0 3615 3601"/>
                  <a:gd name="T1" fmla="*/ T0 w 14"/>
                  <a:gd name="T2" fmla="+- 0 12328 12323"/>
                  <a:gd name="T3" fmla="*/ 12328 h 5"/>
                  <a:gd name="T4" fmla="+- 0 3601 3601"/>
                  <a:gd name="T5" fmla="*/ T4 w 14"/>
                  <a:gd name="T6" fmla="+- 0 12323 12323"/>
                  <a:gd name="T7" fmla="*/ 12323 h 5"/>
                  <a:gd name="T8" fmla="+- 0 3615 3601"/>
                  <a:gd name="T9" fmla="*/ T8 w 14"/>
                  <a:gd name="T10" fmla="+- 0 12323 12323"/>
                  <a:gd name="T11" fmla="*/ 12323 h 5"/>
                  <a:gd name="T12" fmla="+- 0 3615 3601"/>
                  <a:gd name="T13" fmla="*/ T12 w 14"/>
                  <a:gd name="T14" fmla="+- 0 12328 12323"/>
                  <a:gd name="T15" fmla="*/ 12328 h 5"/>
                </a:gdLst>
                <a:ahLst/>
                <a:cxnLst>
                  <a:cxn ang="0">
                    <a:pos x="T1" y="T3"/>
                  </a:cxn>
                  <a:cxn ang="0">
                    <a:pos x="T5" y="T7"/>
                  </a:cxn>
                  <a:cxn ang="0">
                    <a:pos x="T9" y="T11"/>
                  </a:cxn>
                  <a:cxn ang="0">
                    <a:pos x="T13" y="T15"/>
                  </a:cxn>
                </a:cxnLst>
                <a:rect l="0" t="0" r="r" b="b"/>
                <a:pathLst>
                  <a:path w="14" h="5">
                    <a:moveTo>
                      <a:pt x="14" y="5"/>
                    </a:moveTo>
                    <a:lnTo>
                      <a:pt x="0" y="0"/>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43" name="Group 557">
              <a:extLst>
                <a:ext uri="{FF2B5EF4-FFF2-40B4-BE49-F238E27FC236}">
                  <a16:creationId xmlns:a16="http://schemas.microsoft.com/office/drawing/2014/main" id="{1387BFC3-632F-42F5-8567-2F528D3DFC8B}"/>
                </a:ext>
              </a:extLst>
            </p:cNvPr>
            <p:cNvGrpSpPr>
              <a:grpSpLocks/>
            </p:cNvGrpSpPr>
            <p:nvPr/>
          </p:nvGrpSpPr>
          <p:grpSpPr bwMode="auto">
            <a:xfrm>
              <a:off x="3649" y="12323"/>
              <a:ext cx="14" cy="5"/>
              <a:chOff x="3649" y="12323"/>
              <a:chExt cx="14" cy="5"/>
            </a:xfrm>
          </p:grpSpPr>
          <p:sp>
            <p:nvSpPr>
              <p:cNvPr id="1222" name="Freeform 558">
                <a:extLst>
                  <a:ext uri="{FF2B5EF4-FFF2-40B4-BE49-F238E27FC236}">
                    <a16:creationId xmlns:a16="http://schemas.microsoft.com/office/drawing/2014/main" id="{60BC5713-D9C5-4B9C-85E2-934949217CB8}"/>
                  </a:ext>
                </a:extLst>
              </p:cNvPr>
              <p:cNvSpPr>
                <a:spLocks/>
              </p:cNvSpPr>
              <p:nvPr/>
            </p:nvSpPr>
            <p:spPr bwMode="auto">
              <a:xfrm>
                <a:off x="3649" y="12323"/>
                <a:ext cx="14" cy="5"/>
              </a:xfrm>
              <a:custGeom>
                <a:avLst/>
                <a:gdLst>
                  <a:gd name="T0" fmla="+- 0 3649 3649"/>
                  <a:gd name="T1" fmla="*/ T0 w 14"/>
                  <a:gd name="T2" fmla="+- 0 12328 12323"/>
                  <a:gd name="T3" fmla="*/ 12328 h 5"/>
                  <a:gd name="T4" fmla="+- 0 3649 3649"/>
                  <a:gd name="T5" fmla="*/ T4 w 14"/>
                  <a:gd name="T6" fmla="+- 0 12323 12323"/>
                  <a:gd name="T7" fmla="*/ 12323 h 5"/>
                  <a:gd name="T8" fmla="+- 0 3664 3649"/>
                  <a:gd name="T9" fmla="*/ T8 w 14"/>
                  <a:gd name="T10" fmla="+- 0 12323 12323"/>
                  <a:gd name="T11" fmla="*/ 12323 h 5"/>
                  <a:gd name="T12" fmla="+- 0 3649 3649"/>
                  <a:gd name="T13" fmla="*/ T12 w 14"/>
                  <a:gd name="T14" fmla="+- 0 12328 12323"/>
                  <a:gd name="T15" fmla="*/ 12328 h 5"/>
                </a:gdLst>
                <a:ahLst/>
                <a:cxnLst>
                  <a:cxn ang="0">
                    <a:pos x="T1" y="T3"/>
                  </a:cxn>
                  <a:cxn ang="0">
                    <a:pos x="T5" y="T7"/>
                  </a:cxn>
                  <a:cxn ang="0">
                    <a:pos x="T9" y="T11"/>
                  </a:cxn>
                  <a:cxn ang="0">
                    <a:pos x="T13" y="T15"/>
                  </a:cxn>
                </a:cxnLst>
                <a:rect l="0" t="0" r="r" b="b"/>
                <a:pathLst>
                  <a:path w="14" h="5">
                    <a:moveTo>
                      <a:pt x="0" y="5"/>
                    </a:moveTo>
                    <a:lnTo>
                      <a:pt x="0" y="0"/>
                    </a:lnTo>
                    <a:lnTo>
                      <a:pt x="15"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44" name="Group 559">
              <a:extLst>
                <a:ext uri="{FF2B5EF4-FFF2-40B4-BE49-F238E27FC236}">
                  <a16:creationId xmlns:a16="http://schemas.microsoft.com/office/drawing/2014/main" id="{D9F65BBC-20F0-4B5B-A121-C055F39544D7}"/>
                </a:ext>
              </a:extLst>
            </p:cNvPr>
            <p:cNvGrpSpPr>
              <a:grpSpLocks/>
            </p:cNvGrpSpPr>
            <p:nvPr/>
          </p:nvGrpSpPr>
          <p:grpSpPr bwMode="auto">
            <a:xfrm>
              <a:off x="3601" y="12323"/>
              <a:ext cx="14" cy="2"/>
              <a:chOff x="3601" y="12323"/>
              <a:chExt cx="14" cy="2"/>
            </a:xfrm>
          </p:grpSpPr>
          <p:sp>
            <p:nvSpPr>
              <p:cNvPr id="1221" name="Freeform 560">
                <a:extLst>
                  <a:ext uri="{FF2B5EF4-FFF2-40B4-BE49-F238E27FC236}">
                    <a16:creationId xmlns:a16="http://schemas.microsoft.com/office/drawing/2014/main" id="{33E0672B-0397-49D8-A712-9C491667B7EC}"/>
                  </a:ext>
                </a:extLst>
              </p:cNvPr>
              <p:cNvSpPr>
                <a:spLocks/>
              </p:cNvSpPr>
              <p:nvPr/>
            </p:nvSpPr>
            <p:spPr bwMode="auto">
              <a:xfrm>
                <a:off x="3601" y="12323"/>
                <a:ext cx="14" cy="2"/>
              </a:xfrm>
              <a:custGeom>
                <a:avLst/>
                <a:gdLst>
                  <a:gd name="T0" fmla="+- 0 3601 3601"/>
                  <a:gd name="T1" fmla="*/ T0 w 14"/>
                  <a:gd name="T2" fmla="+- 0 3615 3601"/>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45" name="Group 561">
              <a:extLst>
                <a:ext uri="{FF2B5EF4-FFF2-40B4-BE49-F238E27FC236}">
                  <a16:creationId xmlns:a16="http://schemas.microsoft.com/office/drawing/2014/main" id="{18A1A460-1AF3-4D5B-8909-3A4409D1D3FE}"/>
                </a:ext>
              </a:extLst>
            </p:cNvPr>
            <p:cNvGrpSpPr>
              <a:grpSpLocks/>
            </p:cNvGrpSpPr>
            <p:nvPr/>
          </p:nvGrpSpPr>
          <p:grpSpPr bwMode="auto">
            <a:xfrm>
              <a:off x="3649" y="12323"/>
              <a:ext cx="14" cy="2"/>
              <a:chOff x="3649" y="12323"/>
              <a:chExt cx="14" cy="2"/>
            </a:xfrm>
          </p:grpSpPr>
          <p:sp>
            <p:nvSpPr>
              <p:cNvPr id="1220" name="Freeform 562">
                <a:extLst>
                  <a:ext uri="{FF2B5EF4-FFF2-40B4-BE49-F238E27FC236}">
                    <a16:creationId xmlns:a16="http://schemas.microsoft.com/office/drawing/2014/main" id="{687FEE70-0F3C-49FC-AB77-2ABCDC168922}"/>
                  </a:ext>
                </a:extLst>
              </p:cNvPr>
              <p:cNvSpPr>
                <a:spLocks/>
              </p:cNvSpPr>
              <p:nvPr/>
            </p:nvSpPr>
            <p:spPr bwMode="auto">
              <a:xfrm>
                <a:off x="3649" y="12323"/>
                <a:ext cx="14" cy="2"/>
              </a:xfrm>
              <a:custGeom>
                <a:avLst/>
                <a:gdLst>
                  <a:gd name="T0" fmla="+- 0 3649 3649"/>
                  <a:gd name="T1" fmla="*/ T0 w 14"/>
                  <a:gd name="T2" fmla="+- 0 3664 3649"/>
                  <a:gd name="T3" fmla="*/ T2 w 14"/>
                </a:gdLst>
                <a:ahLst/>
                <a:cxnLst>
                  <a:cxn ang="0">
                    <a:pos x="T1" y="0"/>
                  </a:cxn>
                  <a:cxn ang="0">
                    <a:pos x="T3" y="0"/>
                  </a:cxn>
                </a:cxnLst>
                <a:rect l="0" t="0" r="r" b="b"/>
                <a:pathLst>
                  <a:path w="14">
                    <a:moveTo>
                      <a:pt x="0" y="0"/>
                    </a:moveTo>
                    <a:lnTo>
                      <a:pt x="15"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46" name="Group 563">
              <a:extLst>
                <a:ext uri="{FF2B5EF4-FFF2-40B4-BE49-F238E27FC236}">
                  <a16:creationId xmlns:a16="http://schemas.microsoft.com/office/drawing/2014/main" id="{448CE12A-FC9A-4258-BD20-3FB471B4C11D}"/>
                </a:ext>
              </a:extLst>
            </p:cNvPr>
            <p:cNvGrpSpPr>
              <a:grpSpLocks/>
            </p:cNvGrpSpPr>
            <p:nvPr/>
          </p:nvGrpSpPr>
          <p:grpSpPr bwMode="auto">
            <a:xfrm>
              <a:off x="3649" y="12319"/>
              <a:ext cx="14" cy="5"/>
              <a:chOff x="3649" y="12319"/>
              <a:chExt cx="14" cy="5"/>
            </a:xfrm>
          </p:grpSpPr>
          <p:sp>
            <p:nvSpPr>
              <p:cNvPr id="1219" name="Freeform 564">
                <a:extLst>
                  <a:ext uri="{FF2B5EF4-FFF2-40B4-BE49-F238E27FC236}">
                    <a16:creationId xmlns:a16="http://schemas.microsoft.com/office/drawing/2014/main" id="{F5F33FEF-F09F-467F-88E2-49020A7A26D1}"/>
                  </a:ext>
                </a:extLst>
              </p:cNvPr>
              <p:cNvSpPr>
                <a:spLocks/>
              </p:cNvSpPr>
              <p:nvPr/>
            </p:nvSpPr>
            <p:spPr bwMode="auto">
              <a:xfrm>
                <a:off x="3649" y="12319"/>
                <a:ext cx="14" cy="5"/>
              </a:xfrm>
              <a:custGeom>
                <a:avLst/>
                <a:gdLst>
                  <a:gd name="T0" fmla="+- 0 3664 3649"/>
                  <a:gd name="T1" fmla="*/ T0 w 14"/>
                  <a:gd name="T2" fmla="+- 0 12323 12319"/>
                  <a:gd name="T3" fmla="*/ 12323 h 5"/>
                  <a:gd name="T4" fmla="+- 0 3649 3649"/>
                  <a:gd name="T5" fmla="*/ T4 w 14"/>
                  <a:gd name="T6" fmla="+- 0 12323 12319"/>
                  <a:gd name="T7" fmla="*/ 12323 h 5"/>
                  <a:gd name="T8" fmla="+- 0 3664 3649"/>
                  <a:gd name="T9" fmla="*/ T8 w 14"/>
                  <a:gd name="T10" fmla="+- 0 12319 12319"/>
                  <a:gd name="T11" fmla="*/ 12319 h 5"/>
                  <a:gd name="T12" fmla="+- 0 3664 3649"/>
                  <a:gd name="T13" fmla="*/ T12 w 14"/>
                  <a:gd name="T14" fmla="+- 0 12323 12319"/>
                  <a:gd name="T15" fmla="*/ 12323 h 5"/>
                </a:gdLst>
                <a:ahLst/>
                <a:cxnLst>
                  <a:cxn ang="0">
                    <a:pos x="T1" y="T3"/>
                  </a:cxn>
                  <a:cxn ang="0">
                    <a:pos x="T5" y="T7"/>
                  </a:cxn>
                  <a:cxn ang="0">
                    <a:pos x="T9" y="T11"/>
                  </a:cxn>
                  <a:cxn ang="0">
                    <a:pos x="T13" y="T15"/>
                  </a:cxn>
                </a:cxnLst>
                <a:rect l="0" t="0" r="r" b="b"/>
                <a:pathLst>
                  <a:path w="14" h="5">
                    <a:moveTo>
                      <a:pt x="15" y="4"/>
                    </a:moveTo>
                    <a:lnTo>
                      <a:pt x="0" y="4"/>
                    </a:lnTo>
                    <a:lnTo>
                      <a:pt x="15" y="0"/>
                    </a:lnTo>
                    <a:lnTo>
                      <a:pt x="15"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47" name="Group 565">
              <a:extLst>
                <a:ext uri="{FF2B5EF4-FFF2-40B4-BE49-F238E27FC236}">
                  <a16:creationId xmlns:a16="http://schemas.microsoft.com/office/drawing/2014/main" id="{D89ADC54-1A0E-4492-B890-4543A42452D0}"/>
                </a:ext>
              </a:extLst>
            </p:cNvPr>
            <p:cNvGrpSpPr>
              <a:grpSpLocks/>
            </p:cNvGrpSpPr>
            <p:nvPr/>
          </p:nvGrpSpPr>
          <p:grpSpPr bwMode="auto">
            <a:xfrm>
              <a:off x="3601" y="12319"/>
              <a:ext cx="14" cy="5"/>
              <a:chOff x="3601" y="12319"/>
              <a:chExt cx="14" cy="5"/>
            </a:xfrm>
          </p:grpSpPr>
          <p:sp>
            <p:nvSpPr>
              <p:cNvPr id="1218" name="Freeform 566">
                <a:extLst>
                  <a:ext uri="{FF2B5EF4-FFF2-40B4-BE49-F238E27FC236}">
                    <a16:creationId xmlns:a16="http://schemas.microsoft.com/office/drawing/2014/main" id="{126CEA5C-A265-4D80-A7FC-E66205B662A2}"/>
                  </a:ext>
                </a:extLst>
              </p:cNvPr>
              <p:cNvSpPr>
                <a:spLocks/>
              </p:cNvSpPr>
              <p:nvPr/>
            </p:nvSpPr>
            <p:spPr bwMode="auto">
              <a:xfrm>
                <a:off x="3601" y="12319"/>
                <a:ext cx="14" cy="5"/>
              </a:xfrm>
              <a:custGeom>
                <a:avLst/>
                <a:gdLst>
                  <a:gd name="T0" fmla="+- 0 3615 3601"/>
                  <a:gd name="T1" fmla="*/ T0 w 14"/>
                  <a:gd name="T2" fmla="+- 0 12323 12319"/>
                  <a:gd name="T3" fmla="*/ 12323 h 5"/>
                  <a:gd name="T4" fmla="+- 0 3601 3601"/>
                  <a:gd name="T5" fmla="*/ T4 w 14"/>
                  <a:gd name="T6" fmla="+- 0 12323 12319"/>
                  <a:gd name="T7" fmla="*/ 12323 h 5"/>
                  <a:gd name="T8" fmla="+- 0 3601 3601"/>
                  <a:gd name="T9" fmla="*/ T8 w 14"/>
                  <a:gd name="T10" fmla="+- 0 12319 12319"/>
                  <a:gd name="T11" fmla="*/ 12319 h 5"/>
                  <a:gd name="T12" fmla="+- 0 3615 3601"/>
                  <a:gd name="T13" fmla="*/ T12 w 14"/>
                  <a:gd name="T14" fmla="+- 0 12323 12319"/>
                  <a:gd name="T15" fmla="*/ 12323 h 5"/>
                </a:gdLst>
                <a:ahLst/>
                <a:cxnLst>
                  <a:cxn ang="0">
                    <a:pos x="T1" y="T3"/>
                  </a:cxn>
                  <a:cxn ang="0">
                    <a:pos x="T5" y="T7"/>
                  </a:cxn>
                  <a:cxn ang="0">
                    <a:pos x="T9" y="T11"/>
                  </a:cxn>
                  <a:cxn ang="0">
                    <a:pos x="T13" y="T15"/>
                  </a:cxn>
                </a:cxnLst>
                <a:rect l="0" t="0" r="r" b="b"/>
                <a:pathLst>
                  <a:path w="14" h="5">
                    <a:moveTo>
                      <a:pt x="14" y="4"/>
                    </a:moveTo>
                    <a:lnTo>
                      <a:pt x="0" y="4"/>
                    </a:lnTo>
                    <a:lnTo>
                      <a:pt x="0" y="0"/>
                    </a:lnTo>
                    <a:lnTo>
                      <a:pt x="1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48" name="Group 567">
              <a:extLst>
                <a:ext uri="{FF2B5EF4-FFF2-40B4-BE49-F238E27FC236}">
                  <a16:creationId xmlns:a16="http://schemas.microsoft.com/office/drawing/2014/main" id="{61569B61-8F15-4DDD-BE23-E619FF70486E}"/>
                </a:ext>
              </a:extLst>
            </p:cNvPr>
            <p:cNvGrpSpPr>
              <a:grpSpLocks/>
            </p:cNvGrpSpPr>
            <p:nvPr/>
          </p:nvGrpSpPr>
          <p:grpSpPr bwMode="auto">
            <a:xfrm>
              <a:off x="3601" y="12319"/>
              <a:ext cx="14" cy="5"/>
              <a:chOff x="3601" y="12319"/>
              <a:chExt cx="14" cy="5"/>
            </a:xfrm>
          </p:grpSpPr>
          <p:sp>
            <p:nvSpPr>
              <p:cNvPr id="1217" name="Freeform 568">
                <a:extLst>
                  <a:ext uri="{FF2B5EF4-FFF2-40B4-BE49-F238E27FC236}">
                    <a16:creationId xmlns:a16="http://schemas.microsoft.com/office/drawing/2014/main" id="{929ABB5F-EADB-4B08-8426-27CF634502D6}"/>
                  </a:ext>
                </a:extLst>
              </p:cNvPr>
              <p:cNvSpPr>
                <a:spLocks/>
              </p:cNvSpPr>
              <p:nvPr/>
            </p:nvSpPr>
            <p:spPr bwMode="auto">
              <a:xfrm>
                <a:off x="3601" y="12319"/>
                <a:ext cx="14" cy="5"/>
              </a:xfrm>
              <a:custGeom>
                <a:avLst/>
                <a:gdLst>
                  <a:gd name="T0" fmla="+- 0 3615 3601"/>
                  <a:gd name="T1" fmla="*/ T0 w 14"/>
                  <a:gd name="T2" fmla="+- 0 12323 12319"/>
                  <a:gd name="T3" fmla="*/ 12323 h 5"/>
                  <a:gd name="T4" fmla="+- 0 3601 3601"/>
                  <a:gd name="T5" fmla="*/ T4 w 14"/>
                  <a:gd name="T6" fmla="+- 0 12319 12319"/>
                  <a:gd name="T7" fmla="*/ 12319 h 5"/>
                  <a:gd name="T8" fmla="+- 0 3615 3601"/>
                  <a:gd name="T9" fmla="*/ T8 w 14"/>
                  <a:gd name="T10" fmla="+- 0 12319 12319"/>
                  <a:gd name="T11" fmla="*/ 12319 h 5"/>
                  <a:gd name="T12" fmla="+- 0 3615 3601"/>
                  <a:gd name="T13" fmla="*/ T12 w 14"/>
                  <a:gd name="T14" fmla="+- 0 12323 12319"/>
                  <a:gd name="T15" fmla="*/ 12323 h 5"/>
                </a:gdLst>
                <a:ahLst/>
                <a:cxnLst>
                  <a:cxn ang="0">
                    <a:pos x="T1" y="T3"/>
                  </a:cxn>
                  <a:cxn ang="0">
                    <a:pos x="T5" y="T7"/>
                  </a:cxn>
                  <a:cxn ang="0">
                    <a:pos x="T9" y="T11"/>
                  </a:cxn>
                  <a:cxn ang="0">
                    <a:pos x="T13" y="T15"/>
                  </a:cxn>
                </a:cxnLst>
                <a:rect l="0" t="0" r="r" b="b"/>
                <a:pathLst>
                  <a:path w="14" h="5">
                    <a:moveTo>
                      <a:pt x="14" y="4"/>
                    </a:moveTo>
                    <a:lnTo>
                      <a:pt x="0" y="0"/>
                    </a:lnTo>
                    <a:lnTo>
                      <a:pt x="14" y="0"/>
                    </a:lnTo>
                    <a:lnTo>
                      <a:pt x="1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49" name="Group 569">
              <a:extLst>
                <a:ext uri="{FF2B5EF4-FFF2-40B4-BE49-F238E27FC236}">
                  <a16:creationId xmlns:a16="http://schemas.microsoft.com/office/drawing/2014/main" id="{F2593923-30B2-45EB-903C-D96DE988C31C}"/>
                </a:ext>
              </a:extLst>
            </p:cNvPr>
            <p:cNvGrpSpPr>
              <a:grpSpLocks/>
            </p:cNvGrpSpPr>
            <p:nvPr/>
          </p:nvGrpSpPr>
          <p:grpSpPr bwMode="auto">
            <a:xfrm>
              <a:off x="3644" y="12319"/>
              <a:ext cx="19" cy="5"/>
              <a:chOff x="3644" y="12319"/>
              <a:chExt cx="19" cy="5"/>
            </a:xfrm>
          </p:grpSpPr>
          <p:sp>
            <p:nvSpPr>
              <p:cNvPr id="1216" name="Freeform 570">
                <a:extLst>
                  <a:ext uri="{FF2B5EF4-FFF2-40B4-BE49-F238E27FC236}">
                    <a16:creationId xmlns:a16="http://schemas.microsoft.com/office/drawing/2014/main" id="{FAADC2BA-BED1-4BF8-ABDB-9FE9CA3912ED}"/>
                  </a:ext>
                </a:extLst>
              </p:cNvPr>
              <p:cNvSpPr>
                <a:spLocks/>
              </p:cNvSpPr>
              <p:nvPr/>
            </p:nvSpPr>
            <p:spPr bwMode="auto">
              <a:xfrm>
                <a:off x="3644" y="12319"/>
                <a:ext cx="19" cy="5"/>
              </a:xfrm>
              <a:custGeom>
                <a:avLst/>
                <a:gdLst>
                  <a:gd name="T0" fmla="+- 0 3649 3644"/>
                  <a:gd name="T1" fmla="*/ T0 w 19"/>
                  <a:gd name="T2" fmla="+- 0 12323 12319"/>
                  <a:gd name="T3" fmla="*/ 12323 h 5"/>
                  <a:gd name="T4" fmla="+- 0 3644 3644"/>
                  <a:gd name="T5" fmla="*/ T4 w 19"/>
                  <a:gd name="T6" fmla="+- 0 12319 12319"/>
                  <a:gd name="T7" fmla="*/ 12319 h 5"/>
                  <a:gd name="T8" fmla="+- 0 3664 3644"/>
                  <a:gd name="T9" fmla="*/ T8 w 19"/>
                  <a:gd name="T10" fmla="+- 0 12319 12319"/>
                  <a:gd name="T11" fmla="*/ 12319 h 5"/>
                  <a:gd name="T12" fmla="+- 0 3649 3644"/>
                  <a:gd name="T13" fmla="*/ T12 w 19"/>
                  <a:gd name="T14" fmla="+- 0 12323 12319"/>
                  <a:gd name="T15" fmla="*/ 12323 h 5"/>
                </a:gdLst>
                <a:ahLst/>
                <a:cxnLst>
                  <a:cxn ang="0">
                    <a:pos x="T1" y="T3"/>
                  </a:cxn>
                  <a:cxn ang="0">
                    <a:pos x="T5" y="T7"/>
                  </a:cxn>
                  <a:cxn ang="0">
                    <a:pos x="T9" y="T11"/>
                  </a:cxn>
                  <a:cxn ang="0">
                    <a:pos x="T13" y="T15"/>
                  </a:cxn>
                </a:cxnLst>
                <a:rect l="0" t="0" r="r" b="b"/>
                <a:pathLst>
                  <a:path w="19" h="5">
                    <a:moveTo>
                      <a:pt x="5" y="4"/>
                    </a:moveTo>
                    <a:lnTo>
                      <a:pt x="0" y="0"/>
                    </a:lnTo>
                    <a:lnTo>
                      <a:pt x="20" y="0"/>
                    </a:lnTo>
                    <a:lnTo>
                      <a:pt x="5"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50" name="Group 571">
              <a:extLst>
                <a:ext uri="{FF2B5EF4-FFF2-40B4-BE49-F238E27FC236}">
                  <a16:creationId xmlns:a16="http://schemas.microsoft.com/office/drawing/2014/main" id="{0B4FE394-7D10-4BC1-9955-8C7301226DCB}"/>
                </a:ext>
              </a:extLst>
            </p:cNvPr>
            <p:cNvGrpSpPr>
              <a:grpSpLocks/>
            </p:cNvGrpSpPr>
            <p:nvPr/>
          </p:nvGrpSpPr>
          <p:grpSpPr bwMode="auto">
            <a:xfrm>
              <a:off x="3601" y="12319"/>
              <a:ext cx="19" cy="2"/>
              <a:chOff x="3601" y="12319"/>
              <a:chExt cx="19" cy="2"/>
            </a:xfrm>
          </p:grpSpPr>
          <p:sp>
            <p:nvSpPr>
              <p:cNvPr id="1215" name="Freeform 572">
                <a:extLst>
                  <a:ext uri="{FF2B5EF4-FFF2-40B4-BE49-F238E27FC236}">
                    <a16:creationId xmlns:a16="http://schemas.microsoft.com/office/drawing/2014/main" id="{D990E947-A9DC-4934-8F6D-D73D805E716E}"/>
                  </a:ext>
                </a:extLst>
              </p:cNvPr>
              <p:cNvSpPr>
                <a:spLocks/>
              </p:cNvSpPr>
              <p:nvPr/>
            </p:nvSpPr>
            <p:spPr bwMode="auto">
              <a:xfrm>
                <a:off x="3601" y="12319"/>
                <a:ext cx="19" cy="2"/>
              </a:xfrm>
              <a:custGeom>
                <a:avLst/>
                <a:gdLst>
                  <a:gd name="T0" fmla="+- 0 3615 3601"/>
                  <a:gd name="T1" fmla="*/ T0 w 19"/>
                  <a:gd name="T2" fmla="+- 0 3601 3601"/>
                  <a:gd name="T3" fmla="*/ T2 w 19"/>
                  <a:gd name="T4" fmla="+- 0 3620 3601"/>
                  <a:gd name="T5" fmla="*/ T4 w 19"/>
                  <a:gd name="T6" fmla="+- 0 3615 3601"/>
                  <a:gd name="T7" fmla="*/ T6 w 19"/>
                </a:gdLst>
                <a:ahLst/>
                <a:cxnLst>
                  <a:cxn ang="0">
                    <a:pos x="T1" y="0"/>
                  </a:cxn>
                  <a:cxn ang="0">
                    <a:pos x="T3" y="0"/>
                  </a:cxn>
                  <a:cxn ang="0">
                    <a:pos x="T5" y="0"/>
                  </a:cxn>
                  <a:cxn ang="0">
                    <a:pos x="T7" y="0"/>
                  </a:cxn>
                </a:cxnLst>
                <a:rect l="0" t="0" r="r" b="b"/>
                <a:pathLst>
                  <a:path w="19">
                    <a:moveTo>
                      <a:pt x="14" y="0"/>
                    </a:moveTo>
                    <a:lnTo>
                      <a:pt x="0" y="0"/>
                    </a:lnTo>
                    <a:lnTo>
                      <a:pt x="19"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51" name="Group 573">
              <a:extLst>
                <a:ext uri="{FF2B5EF4-FFF2-40B4-BE49-F238E27FC236}">
                  <a16:creationId xmlns:a16="http://schemas.microsoft.com/office/drawing/2014/main" id="{8DB944A5-CA36-41CB-AF22-4EC2C2D952D6}"/>
                </a:ext>
              </a:extLst>
            </p:cNvPr>
            <p:cNvGrpSpPr>
              <a:grpSpLocks/>
            </p:cNvGrpSpPr>
            <p:nvPr/>
          </p:nvGrpSpPr>
          <p:grpSpPr bwMode="auto">
            <a:xfrm>
              <a:off x="3644" y="12319"/>
              <a:ext cx="19" cy="2"/>
              <a:chOff x="3644" y="12319"/>
              <a:chExt cx="19" cy="2"/>
            </a:xfrm>
          </p:grpSpPr>
          <p:sp>
            <p:nvSpPr>
              <p:cNvPr id="1214" name="Freeform 574">
                <a:extLst>
                  <a:ext uri="{FF2B5EF4-FFF2-40B4-BE49-F238E27FC236}">
                    <a16:creationId xmlns:a16="http://schemas.microsoft.com/office/drawing/2014/main" id="{B0FAC24A-EE01-4B88-BA49-698873E730DE}"/>
                  </a:ext>
                </a:extLst>
              </p:cNvPr>
              <p:cNvSpPr>
                <a:spLocks/>
              </p:cNvSpPr>
              <p:nvPr/>
            </p:nvSpPr>
            <p:spPr bwMode="auto">
              <a:xfrm>
                <a:off x="3644" y="12319"/>
                <a:ext cx="19" cy="2"/>
              </a:xfrm>
              <a:custGeom>
                <a:avLst/>
                <a:gdLst>
                  <a:gd name="T0" fmla="+- 0 3644 3644"/>
                  <a:gd name="T1" fmla="*/ T0 w 19"/>
                  <a:gd name="T2" fmla="+- 0 3664 3644"/>
                  <a:gd name="T3" fmla="*/ T2 w 19"/>
                </a:gdLst>
                <a:ahLst/>
                <a:cxnLst>
                  <a:cxn ang="0">
                    <a:pos x="T1" y="0"/>
                  </a:cxn>
                  <a:cxn ang="0">
                    <a:pos x="T3" y="0"/>
                  </a:cxn>
                </a:cxnLst>
                <a:rect l="0" t="0" r="r" b="b"/>
                <a:pathLst>
                  <a:path w="19">
                    <a:moveTo>
                      <a:pt x="0" y="0"/>
                    </a:moveTo>
                    <a:lnTo>
                      <a:pt x="2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52" name="Group 575">
              <a:extLst>
                <a:ext uri="{FF2B5EF4-FFF2-40B4-BE49-F238E27FC236}">
                  <a16:creationId xmlns:a16="http://schemas.microsoft.com/office/drawing/2014/main" id="{DB851C3E-389B-430E-8177-1BFADCEBF267}"/>
                </a:ext>
              </a:extLst>
            </p:cNvPr>
            <p:cNvGrpSpPr>
              <a:grpSpLocks/>
            </p:cNvGrpSpPr>
            <p:nvPr/>
          </p:nvGrpSpPr>
          <p:grpSpPr bwMode="auto">
            <a:xfrm>
              <a:off x="3644" y="12314"/>
              <a:ext cx="19" cy="5"/>
              <a:chOff x="3644" y="12314"/>
              <a:chExt cx="19" cy="5"/>
            </a:xfrm>
          </p:grpSpPr>
          <p:sp>
            <p:nvSpPr>
              <p:cNvPr id="1213" name="Freeform 576">
                <a:extLst>
                  <a:ext uri="{FF2B5EF4-FFF2-40B4-BE49-F238E27FC236}">
                    <a16:creationId xmlns:a16="http://schemas.microsoft.com/office/drawing/2014/main" id="{B632B3E1-C16B-4C5E-9F6D-110BAE2F4BBC}"/>
                  </a:ext>
                </a:extLst>
              </p:cNvPr>
              <p:cNvSpPr>
                <a:spLocks/>
              </p:cNvSpPr>
              <p:nvPr/>
            </p:nvSpPr>
            <p:spPr bwMode="auto">
              <a:xfrm>
                <a:off x="3644" y="12314"/>
                <a:ext cx="19" cy="5"/>
              </a:xfrm>
              <a:custGeom>
                <a:avLst/>
                <a:gdLst>
                  <a:gd name="T0" fmla="+- 0 3664 3644"/>
                  <a:gd name="T1" fmla="*/ T0 w 19"/>
                  <a:gd name="T2" fmla="+- 0 12319 12314"/>
                  <a:gd name="T3" fmla="*/ 12319 h 5"/>
                  <a:gd name="T4" fmla="+- 0 3644 3644"/>
                  <a:gd name="T5" fmla="*/ T4 w 19"/>
                  <a:gd name="T6" fmla="+- 0 12319 12314"/>
                  <a:gd name="T7" fmla="*/ 12319 h 5"/>
                  <a:gd name="T8" fmla="+- 0 3659 3644"/>
                  <a:gd name="T9" fmla="*/ T8 w 19"/>
                  <a:gd name="T10" fmla="+- 0 12314 12314"/>
                  <a:gd name="T11" fmla="*/ 12314 h 5"/>
                  <a:gd name="T12" fmla="+- 0 3664 3644"/>
                  <a:gd name="T13" fmla="*/ T12 w 19"/>
                  <a:gd name="T14" fmla="+- 0 12319 12314"/>
                  <a:gd name="T15" fmla="*/ 12319 h 5"/>
                </a:gdLst>
                <a:ahLst/>
                <a:cxnLst>
                  <a:cxn ang="0">
                    <a:pos x="T1" y="T3"/>
                  </a:cxn>
                  <a:cxn ang="0">
                    <a:pos x="T5" y="T7"/>
                  </a:cxn>
                  <a:cxn ang="0">
                    <a:pos x="T9" y="T11"/>
                  </a:cxn>
                  <a:cxn ang="0">
                    <a:pos x="T13" y="T15"/>
                  </a:cxn>
                </a:cxnLst>
                <a:rect l="0" t="0" r="r" b="b"/>
                <a:pathLst>
                  <a:path w="19" h="5">
                    <a:moveTo>
                      <a:pt x="20" y="5"/>
                    </a:moveTo>
                    <a:lnTo>
                      <a:pt x="0" y="5"/>
                    </a:lnTo>
                    <a:lnTo>
                      <a:pt x="15" y="0"/>
                    </a:lnTo>
                    <a:lnTo>
                      <a:pt x="2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53" name="Group 577">
              <a:extLst>
                <a:ext uri="{FF2B5EF4-FFF2-40B4-BE49-F238E27FC236}">
                  <a16:creationId xmlns:a16="http://schemas.microsoft.com/office/drawing/2014/main" id="{00181377-072B-4D44-AD3F-4C4283841CB7}"/>
                </a:ext>
              </a:extLst>
            </p:cNvPr>
            <p:cNvGrpSpPr>
              <a:grpSpLocks/>
            </p:cNvGrpSpPr>
            <p:nvPr/>
          </p:nvGrpSpPr>
          <p:grpSpPr bwMode="auto">
            <a:xfrm>
              <a:off x="3601" y="12314"/>
              <a:ext cx="19" cy="5"/>
              <a:chOff x="3601" y="12314"/>
              <a:chExt cx="19" cy="5"/>
            </a:xfrm>
          </p:grpSpPr>
          <p:sp>
            <p:nvSpPr>
              <p:cNvPr id="1212" name="Freeform 578">
                <a:extLst>
                  <a:ext uri="{FF2B5EF4-FFF2-40B4-BE49-F238E27FC236}">
                    <a16:creationId xmlns:a16="http://schemas.microsoft.com/office/drawing/2014/main" id="{F66FCE12-061B-493F-92DE-E533B411B93E}"/>
                  </a:ext>
                </a:extLst>
              </p:cNvPr>
              <p:cNvSpPr>
                <a:spLocks/>
              </p:cNvSpPr>
              <p:nvPr/>
            </p:nvSpPr>
            <p:spPr bwMode="auto">
              <a:xfrm>
                <a:off x="3601" y="12314"/>
                <a:ext cx="19" cy="5"/>
              </a:xfrm>
              <a:custGeom>
                <a:avLst/>
                <a:gdLst>
                  <a:gd name="T0" fmla="+- 0 3620 3601"/>
                  <a:gd name="T1" fmla="*/ T0 w 19"/>
                  <a:gd name="T2" fmla="+- 0 12319 12314"/>
                  <a:gd name="T3" fmla="*/ 12319 h 5"/>
                  <a:gd name="T4" fmla="+- 0 3601 3601"/>
                  <a:gd name="T5" fmla="*/ T4 w 19"/>
                  <a:gd name="T6" fmla="+- 0 12319 12314"/>
                  <a:gd name="T7" fmla="*/ 12319 h 5"/>
                  <a:gd name="T8" fmla="+- 0 3606 3601"/>
                  <a:gd name="T9" fmla="*/ T8 w 19"/>
                  <a:gd name="T10" fmla="+- 0 12314 12314"/>
                  <a:gd name="T11" fmla="*/ 12314 h 5"/>
                  <a:gd name="T12" fmla="+- 0 3620 3601"/>
                  <a:gd name="T13" fmla="*/ T12 w 19"/>
                  <a:gd name="T14" fmla="+- 0 12319 12314"/>
                  <a:gd name="T15" fmla="*/ 12319 h 5"/>
                </a:gdLst>
                <a:ahLst/>
                <a:cxnLst>
                  <a:cxn ang="0">
                    <a:pos x="T1" y="T3"/>
                  </a:cxn>
                  <a:cxn ang="0">
                    <a:pos x="T5" y="T7"/>
                  </a:cxn>
                  <a:cxn ang="0">
                    <a:pos x="T9" y="T11"/>
                  </a:cxn>
                  <a:cxn ang="0">
                    <a:pos x="T13" y="T15"/>
                  </a:cxn>
                </a:cxnLst>
                <a:rect l="0" t="0" r="r" b="b"/>
                <a:pathLst>
                  <a:path w="19" h="5">
                    <a:moveTo>
                      <a:pt x="19" y="5"/>
                    </a:moveTo>
                    <a:lnTo>
                      <a:pt x="0" y="5"/>
                    </a:lnTo>
                    <a:lnTo>
                      <a:pt x="5" y="0"/>
                    </a:lnTo>
                    <a:lnTo>
                      <a:pt x="1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54" name="Group 579">
              <a:extLst>
                <a:ext uri="{FF2B5EF4-FFF2-40B4-BE49-F238E27FC236}">
                  <a16:creationId xmlns:a16="http://schemas.microsoft.com/office/drawing/2014/main" id="{E1EBC21B-F98C-4525-80A4-0A905EBC2614}"/>
                </a:ext>
              </a:extLst>
            </p:cNvPr>
            <p:cNvGrpSpPr>
              <a:grpSpLocks/>
            </p:cNvGrpSpPr>
            <p:nvPr/>
          </p:nvGrpSpPr>
          <p:grpSpPr bwMode="auto">
            <a:xfrm>
              <a:off x="3606" y="12314"/>
              <a:ext cx="14" cy="5"/>
              <a:chOff x="3606" y="12314"/>
              <a:chExt cx="14" cy="5"/>
            </a:xfrm>
          </p:grpSpPr>
          <p:sp>
            <p:nvSpPr>
              <p:cNvPr id="1211" name="Freeform 580">
                <a:extLst>
                  <a:ext uri="{FF2B5EF4-FFF2-40B4-BE49-F238E27FC236}">
                    <a16:creationId xmlns:a16="http://schemas.microsoft.com/office/drawing/2014/main" id="{82FA5317-EB07-49C5-98DB-6DC8D0D4ECEE}"/>
                  </a:ext>
                </a:extLst>
              </p:cNvPr>
              <p:cNvSpPr>
                <a:spLocks/>
              </p:cNvSpPr>
              <p:nvPr/>
            </p:nvSpPr>
            <p:spPr bwMode="auto">
              <a:xfrm>
                <a:off x="3606" y="12314"/>
                <a:ext cx="14" cy="5"/>
              </a:xfrm>
              <a:custGeom>
                <a:avLst/>
                <a:gdLst>
                  <a:gd name="T0" fmla="+- 0 3620 3606"/>
                  <a:gd name="T1" fmla="*/ T0 w 14"/>
                  <a:gd name="T2" fmla="+- 0 12318 12314"/>
                  <a:gd name="T3" fmla="*/ 12318 h 5"/>
                  <a:gd name="T4" fmla="+- 0 3606 3606"/>
                  <a:gd name="T5" fmla="*/ T4 w 14"/>
                  <a:gd name="T6" fmla="+- 0 12314 12314"/>
                  <a:gd name="T7" fmla="*/ 12314 h 5"/>
                  <a:gd name="T8" fmla="+- 0 3620 3606"/>
                  <a:gd name="T9" fmla="*/ T8 w 14"/>
                  <a:gd name="T10" fmla="+- 0 12314 12314"/>
                  <a:gd name="T11" fmla="*/ 12314 h 5"/>
                  <a:gd name="T12" fmla="+- 0 3620 3606"/>
                  <a:gd name="T13" fmla="*/ T12 w 14"/>
                  <a:gd name="T14" fmla="+- 0 12318 12314"/>
                  <a:gd name="T15" fmla="*/ 12318 h 5"/>
                </a:gdLst>
                <a:ahLst/>
                <a:cxnLst>
                  <a:cxn ang="0">
                    <a:pos x="T1" y="T3"/>
                  </a:cxn>
                  <a:cxn ang="0">
                    <a:pos x="T5" y="T7"/>
                  </a:cxn>
                  <a:cxn ang="0">
                    <a:pos x="T9" y="T11"/>
                  </a:cxn>
                  <a:cxn ang="0">
                    <a:pos x="T13" y="T15"/>
                  </a:cxn>
                </a:cxnLst>
                <a:rect l="0" t="0" r="r" b="b"/>
                <a:pathLst>
                  <a:path w="14" h="5">
                    <a:moveTo>
                      <a:pt x="14" y="4"/>
                    </a:moveTo>
                    <a:lnTo>
                      <a:pt x="0" y="0"/>
                    </a:lnTo>
                    <a:lnTo>
                      <a:pt x="14" y="0"/>
                    </a:lnTo>
                    <a:lnTo>
                      <a:pt x="1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55" name="Group 581">
              <a:extLst>
                <a:ext uri="{FF2B5EF4-FFF2-40B4-BE49-F238E27FC236}">
                  <a16:creationId xmlns:a16="http://schemas.microsoft.com/office/drawing/2014/main" id="{6973903A-0344-4371-8923-2E801FF06230}"/>
                </a:ext>
              </a:extLst>
            </p:cNvPr>
            <p:cNvGrpSpPr>
              <a:grpSpLocks/>
            </p:cNvGrpSpPr>
            <p:nvPr/>
          </p:nvGrpSpPr>
          <p:grpSpPr bwMode="auto">
            <a:xfrm>
              <a:off x="3640" y="12314"/>
              <a:ext cx="19" cy="5"/>
              <a:chOff x="3640" y="12314"/>
              <a:chExt cx="19" cy="5"/>
            </a:xfrm>
          </p:grpSpPr>
          <p:sp>
            <p:nvSpPr>
              <p:cNvPr id="1210" name="Freeform 582">
                <a:extLst>
                  <a:ext uri="{FF2B5EF4-FFF2-40B4-BE49-F238E27FC236}">
                    <a16:creationId xmlns:a16="http://schemas.microsoft.com/office/drawing/2014/main" id="{AD13C416-6010-417A-8225-64539579A617}"/>
                  </a:ext>
                </a:extLst>
              </p:cNvPr>
              <p:cNvSpPr>
                <a:spLocks/>
              </p:cNvSpPr>
              <p:nvPr/>
            </p:nvSpPr>
            <p:spPr bwMode="auto">
              <a:xfrm>
                <a:off x="3640" y="12314"/>
                <a:ext cx="19" cy="5"/>
              </a:xfrm>
              <a:custGeom>
                <a:avLst/>
                <a:gdLst>
                  <a:gd name="T0" fmla="+- 0 3644 3640"/>
                  <a:gd name="T1" fmla="*/ T0 w 19"/>
                  <a:gd name="T2" fmla="+- 0 12318 12314"/>
                  <a:gd name="T3" fmla="*/ 12318 h 5"/>
                  <a:gd name="T4" fmla="+- 0 3640 3640"/>
                  <a:gd name="T5" fmla="*/ T4 w 19"/>
                  <a:gd name="T6" fmla="+- 0 12314 12314"/>
                  <a:gd name="T7" fmla="*/ 12314 h 5"/>
                  <a:gd name="T8" fmla="+- 0 3659 3640"/>
                  <a:gd name="T9" fmla="*/ T8 w 19"/>
                  <a:gd name="T10" fmla="+- 0 12314 12314"/>
                  <a:gd name="T11" fmla="*/ 12314 h 5"/>
                  <a:gd name="T12" fmla="+- 0 3644 3640"/>
                  <a:gd name="T13" fmla="*/ T12 w 19"/>
                  <a:gd name="T14" fmla="+- 0 12318 12314"/>
                  <a:gd name="T15" fmla="*/ 12318 h 5"/>
                </a:gdLst>
                <a:ahLst/>
                <a:cxnLst>
                  <a:cxn ang="0">
                    <a:pos x="T1" y="T3"/>
                  </a:cxn>
                  <a:cxn ang="0">
                    <a:pos x="T5" y="T7"/>
                  </a:cxn>
                  <a:cxn ang="0">
                    <a:pos x="T9" y="T11"/>
                  </a:cxn>
                  <a:cxn ang="0">
                    <a:pos x="T13" y="T15"/>
                  </a:cxn>
                </a:cxnLst>
                <a:rect l="0" t="0" r="r" b="b"/>
                <a:pathLst>
                  <a:path w="19" h="5">
                    <a:moveTo>
                      <a:pt x="4" y="4"/>
                    </a:moveTo>
                    <a:lnTo>
                      <a:pt x="0" y="0"/>
                    </a:lnTo>
                    <a:lnTo>
                      <a:pt x="19" y="0"/>
                    </a:lnTo>
                    <a:lnTo>
                      <a:pt x="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56" name="Group 583">
              <a:extLst>
                <a:ext uri="{FF2B5EF4-FFF2-40B4-BE49-F238E27FC236}">
                  <a16:creationId xmlns:a16="http://schemas.microsoft.com/office/drawing/2014/main" id="{D071DF04-FE6D-4839-9C71-4EEA0DCC0D3B}"/>
                </a:ext>
              </a:extLst>
            </p:cNvPr>
            <p:cNvGrpSpPr>
              <a:grpSpLocks/>
            </p:cNvGrpSpPr>
            <p:nvPr/>
          </p:nvGrpSpPr>
          <p:grpSpPr bwMode="auto">
            <a:xfrm>
              <a:off x="3606" y="12314"/>
              <a:ext cx="19" cy="2"/>
              <a:chOff x="3606" y="12314"/>
              <a:chExt cx="19" cy="2"/>
            </a:xfrm>
          </p:grpSpPr>
          <p:sp>
            <p:nvSpPr>
              <p:cNvPr id="1209" name="Freeform 584">
                <a:extLst>
                  <a:ext uri="{FF2B5EF4-FFF2-40B4-BE49-F238E27FC236}">
                    <a16:creationId xmlns:a16="http://schemas.microsoft.com/office/drawing/2014/main" id="{5934AECA-A12E-4B87-AA36-BEA1104403B3}"/>
                  </a:ext>
                </a:extLst>
              </p:cNvPr>
              <p:cNvSpPr>
                <a:spLocks/>
              </p:cNvSpPr>
              <p:nvPr/>
            </p:nvSpPr>
            <p:spPr bwMode="auto">
              <a:xfrm>
                <a:off x="3606" y="12314"/>
                <a:ext cx="19" cy="2"/>
              </a:xfrm>
              <a:custGeom>
                <a:avLst/>
                <a:gdLst>
                  <a:gd name="T0" fmla="+- 0 3620 3606"/>
                  <a:gd name="T1" fmla="*/ T0 w 19"/>
                  <a:gd name="T2" fmla="+- 0 3606 3606"/>
                  <a:gd name="T3" fmla="*/ T2 w 19"/>
                  <a:gd name="T4" fmla="+- 0 3625 3606"/>
                  <a:gd name="T5" fmla="*/ T4 w 19"/>
                  <a:gd name="T6" fmla="+- 0 3620 3606"/>
                  <a:gd name="T7" fmla="*/ T6 w 19"/>
                </a:gdLst>
                <a:ahLst/>
                <a:cxnLst>
                  <a:cxn ang="0">
                    <a:pos x="T1" y="0"/>
                  </a:cxn>
                  <a:cxn ang="0">
                    <a:pos x="T3" y="0"/>
                  </a:cxn>
                  <a:cxn ang="0">
                    <a:pos x="T5" y="0"/>
                  </a:cxn>
                  <a:cxn ang="0">
                    <a:pos x="T7" y="0"/>
                  </a:cxn>
                </a:cxnLst>
                <a:rect l="0" t="0" r="r" b="b"/>
                <a:pathLst>
                  <a:path w="19">
                    <a:moveTo>
                      <a:pt x="14" y="0"/>
                    </a:moveTo>
                    <a:lnTo>
                      <a:pt x="0" y="0"/>
                    </a:lnTo>
                    <a:lnTo>
                      <a:pt x="19"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57" name="Group 585">
              <a:extLst>
                <a:ext uri="{FF2B5EF4-FFF2-40B4-BE49-F238E27FC236}">
                  <a16:creationId xmlns:a16="http://schemas.microsoft.com/office/drawing/2014/main" id="{5E41A535-95D5-44D4-8B8C-672CAF2C5D1A}"/>
                </a:ext>
              </a:extLst>
            </p:cNvPr>
            <p:cNvGrpSpPr>
              <a:grpSpLocks/>
            </p:cNvGrpSpPr>
            <p:nvPr/>
          </p:nvGrpSpPr>
          <p:grpSpPr bwMode="auto">
            <a:xfrm>
              <a:off x="3640" y="12314"/>
              <a:ext cx="19" cy="2"/>
              <a:chOff x="3640" y="12314"/>
              <a:chExt cx="19" cy="2"/>
            </a:xfrm>
          </p:grpSpPr>
          <p:sp>
            <p:nvSpPr>
              <p:cNvPr id="1208" name="Freeform 586">
                <a:extLst>
                  <a:ext uri="{FF2B5EF4-FFF2-40B4-BE49-F238E27FC236}">
                    <a16:creationId xmlns:a16="http://schemas.microsoft.com/office/drawing/2014/main" id="{C1350D45-9F46-4781-8FCA-60619685BE07}"/>
                  </a:ext>
                </a:extLst>
              </p:cNvPr>
              <p:cNvSpPr>
                <a:spLocks/>
              </p:cNvSpPr>
              <p:nvPr/>
            </p:nvSpPr>
            <p:spPr bwMode="auto">
              <a:xfrm>
                <a:off x="3640" y="12314"/>
                <a:ext cx="19" cy="2"/>
              </a:xfrm>
              <a:custGeom>
                <a:avLst/>
                <a:gdLst>
                  <a:gd name="T0" fmla="+- 0 3640 3640"/>
                  <a:gd name="T1" fmla="*/ T0 w 19"/>
                  <a:gd name="T2" fmla="+- 0 3659 3640"/>
                  <a:gd name="T3" fmla="*/ T2 w 19"/>
                </a:gdLst>
                <a:ahLst/>
                <a:cxnLst>
                  <a:cxn ang="0">
                    <a:pos x="T1" y="0"/>
                  </a:cxn>
                  <a:cxn ang="0">
                    <a:pos x="T3" y="0"/>
                  </a:cxn>
                </a:cxnLst>
                <a:rect l="0" t="0" r="r" b="b"/>
                <a:pathLst>
                  <a:path w="19">
                    <a:moveTo>
                      <a:pt x="0" y="0"/>
                    </a:moveTo>
                    <a:lnTo>
                      <a:pt x="1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58" name="Group 587">
              <a:extLst>
                <a:ext uri="{FF2B5EF4-FFF2-40B4-BE49-F238E27FC236}">
                  <a16:creationId xmlns:a16="http://schemas.microsoft.com/office/drawing/2014/main" id="{507550A5-1745-4C25-8E78-4DA7ED7C8EC4}"/>
                </a:ext>
              </a:extLst>
            </p:cNvPr>
            <p:cNvGrpSpPr>
              <a:grpSpLocks/>
            </p:cNvGrpSpPr>
            <p:nvPr/>
          </p:nvGrpSpPr>
          <p:grpSpPr bwMode="auto">
            <a:xfrm>
              <a:off x="3606" y="12314"/>
              <a:ext cx="19" cy="2"/>
              <a:chOff x="3606" y="12314"/>
              <a:chExt cx="19" cy="2"/>
            </a:xfrm>
          </p:grpSpPr>
          <p:sp>
            <p:nvSpPr>
              <p:cNvPr id="1207" name="Freeform 588">
                <a:extLst>
                  <a:ext uri="{FF2B5EF4-FFF2-40B4-BE49-F238E27FC236}">
                    <a16:creationId xmlns:a16="http://schemas.microsoft.com/office/drawing/2014/main" id="{DBE4BF22-D407-41D5-A464-EC191163626B}"/>
                  </a:ext>
                </a:extLst>
              </p:cNvPr>
              <p:cNvSpPr>
                <a:spLocks/>
              </p:cNvSpPr>
              <p:nvPr/>
            </p:nvSpPr>
            <p:spPr bwMode="auto">
              <a:xfrm>
                <a:off x="3606" y="12314"/>
                <a:ext cx="19" cy="2"/>
              </a:xfrm>
              <a:custGeom>
                <a:avLst/>
                <a:gdLst>
                  <a:gd name="T0" fmla="+- 0 3606 3606"/>
                  <a:gd name="T1" fmla="*/ T0 w 19"/>
                  <a:gd name="T2" fmla="+- 0 3625 3606"/>
                  <a:gd name="T3" fmla="*/ T2 w 19"/>
                </a:gdLst>
                <a:ahLst/>
                <a:cxnLst>
                  <a:cxn ang="0">
                    <a:pos x="T1" y="0"/>
                  </a:cxn>
                  <a:cxn ang="0">
                    <a:pos x="T3" y="0"/>
                  </a:cxn>
                </a:cxnLst>
                <a:rect l="0" t="0" r="r" b="b"/>
                <a:pathLst>
                  <a:path w="19">
                    <a:moveTo>
                      <a:pt x="0" y="0"/>
                    </a:moveTo>
                    <a:lnTo>
                      <a:pt x="1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59" name="Group 589">
              <a:extLst>
                <a:ext uri="{FF2B5EF4-FFF2-40B4-BE49-F238E27FC236}">
                  <a16:creationId xmlns:a16="http://schemas.microsoft.com/office/drawing/2014/main" id="{821B8D9E-1CE0-4429-AD2F-1AE345B50A95}"/>
                </a:ext>
              </a:extLst>
            </p:cNvPr>
            <p:cNvGrpSpPr>
              <a:grpSpLocks/>
            </p:cNvGrpSpPr>
            <p:nvPr/>
          </p:nvGrpSpPr>
          <p:grpSpPr bwMode="auto">
            <a:xfrm>
              <a:off x="3635" y="12314"/>
              <a:ext cx="24" cy="2"/>
              <a:chOff x="3635" y="12314"/>
              <a:chExt cx="24" cy="2"/>
            </a:xfrm>
          </p:grpSpPr>
          <p:sp>
            <p:nvSpPr>
              <p:cNvPr id="1206" name="Freeform 590">
                <a:extLst>
                  <a:ext uri="{FF2B5EF4-FFF2-40B4-BE49-F238E27FC236}">
                    <a16:creationId xmlns:a16="http://schemas.microsoft.com/office/drawing/2014/main" id="{29921AEB-BABC-4C58-A513-D74149CB13EA}"/>
                  </a:ext>
                </a:extLst>
              </p:cNvPr>
              <p:cNvSpPr>
                <a:spLocks/>
              </p:cNvSpPr>
              <p:nvPr/>
            </p:nvSpPr>
            <p:spPr bwMode="auto">
              <a:xfrm>
                <a:off x="3635" y="12314"/>
                <a:ext cx="24" cy="2"/>
              </a:xfrm>
              <a:custGeom>
                <a:avLst/>
                <a:gdLst>
                  <a:gd name="T0" fmla="+- 0 3640 3635"/>
                  <a:gd name="T1" fmla="*/ T0 w 24"/>
                  <a:gd name="T2" fmla="+- 0 3635 3635"/>
                  <a:gd name="T3" fmla="*/ T2 w 24"/>
                  <a:gd name="T4" fmla="+- 0 3659 3635"/>
                  <a:gd name="T5" fmla="*/ T4 w 24"/>
                  <a:gd name="T6" fmla="+- 0 3640 3635"/>
                  <a:gd name="T7" fmla="*/ T6 w 24"/>
                </a:gdLst>
                <a:ahLst/>
                <a:cxnLst>
                  <a:cxn ang="0">
                    <a:pos x="T1" y="0"/>
                  </a:cxn>
                  <a:cxn ang="0">
                    <a:pos x="T3" y="0"/>
                  </a:cxn>
                  <a:cxn ang="0">
                    <a:pos x="T5" y="0"/>
                  </a:cxn>
                  <a:cxn ang="0">
                    <a:pos x="T7" y="0"/>
                  </a:cxn>
                </a:cxnLst>
                <a:rect l="0" t="0" r="r" b="b"/>
                <a:pathLst>
                  <a:path w="24">
                    <a:moveTo>
                      <a:pt x="5" y="0"/>
                    </a:moveTo>
                    <a:lnTo>
                      <a:pt x="0" y="0"/>
                    </a:lnTo>
                    <a:lnTo>
                      <a:pt x="24"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60" name="Group 591">
              <a:extLst>
                <a:ext uri="{FF2B5EF4-FFF2-40B4-BE49-F238E27FC236}">
                  <a16:creationId xmlns:a16="http://schemas.microsoft.com/office/drawing/2014/main" id="{FF21132B-C3D8-4E0C-A320-773235E422B9}"/>
                </a:ext>
              </a:extLst>
            </p:cNvPr>
            <p:cNvGrpSpPr>
              <a:grpSpLocks/>
            </p:cNvGrpSpPr>
            <p:nvPr/>
          </p:nvGrpSpPr>
          <p:grpSpPr bwMode="auto">
            <a:xfrm>
              <a:off x="3606" y="12314"/>
              <a:ext cx="24" cy="2"/>
              <a:chOff x="3606" y="12314"/>
              <a:chExt cx="24" cy="2"/>
            </a:xfrm>
          </p:grpSpPr>
          <p:sp>
            <p:nvSpPr>
              <p:cNvPr id="1205" name="Freeform 592">
                <a:extLst>
                  <a:ext uri="{FF2B5EF4-FFF2-40B4-BE49-F238E27FC236}">
                    <a16:creationId xmlns:a16="http://schemas.microsoft.com/office/drawing/2014/main" id="{F37F80BF-CF4D-48EE-BB50-AD3D7A22A1C3}"/>
                  </a:ext>
                </a:extLst>
              </p:cNvPr>
              <p:cNvSpPr>
                <a:spLocks/>
              </p:cNvSpPr>
              <p:nvPr/>
            </p:nvSpPr>
            <p:spPr bwMode="auto">
              <a:xfrm>
                <a:off x="3606" y="12314"/>
                <a:ext cx="24" cy="2"/>
              </a:xfrm>
              <a:custGeom>
                <a:avLst/>
                <a:gdLst>
                  <a:gd name="T0" fmla="+- 0 3625 3606"/>
                  <a:gd name="T1" fmla="*/ T0 w 24"/>
                  <a:gd name="T2" fmla="+- 0 3606 3606"/>
                  <a:gd name="T3" fmla="*/ T2 w 24"/>
                  <a:gd name="T4" fmla="+- 0 3630 3606"/>
                  <a:gd name="T5" fmla="*/ T4 w 24"/>
                  <a:gd name="T6" fmla="+- 0 3625 3606"/>
                  <a:gd name="T7" fmla="*/ T6 w 24"/>
                </a:gdLst>
                <a:ahLst/>
                <a:cxnLst>
                  <a:cxn ang="0">
                    <a:pos x="T1" y="0"/>
                  </a:cxn>
                  <a:cxn ang="0">
                    <a:pos x="T3" y="0"/>
                  </a:cxn>
                  <a:cxn ang="0">
                    <a:pos x="T5" y="0"/>
                  </a:cxn>
                  <a:cxn ang="0">
                    <a:pos x="T7" y="0"/>
                  </a:cxn>
                </a:cxnLst>
                <a:rect l="0" t="0" r="r" b="b"/>
                <a:pathLst>
                  <a:path w="24">
                    <a:moveTo>
                      <a:pt x="19" y="0"/>
                    </a:moveTo>
                    <a:lnTo>
                      <a:pt x="0" y="0"/>
                    </a:lnTo>
                    <a:lnTo>
                      <a:pt x="24"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61" name="Group 593">
              <a:extLst>
                <a:ext uri="{FF2B5EF4-FFF2-40B4-BE49-F238E27FC236}">
                  <a16:creationId xmlns:a16="http://schemas.microsoft.com/office/drawing/2014/main" id="{98E1D262-533F-4B74-9110-8D35D5D2F656}"/>
                </a:ext>
              </a:extLst>
            </p:cNvPr>
            <p:cNvGrpSpPr>
              <a:grpSpLocks/>
            </p:cNvGrpSpPr>
            <p:nvPr/>
          </p:nvGrpSpPr>
          <p:grpSpPr bwMode="auto">
            <a:xfrm>
              <a:off x="3635" y="12314"/>
              <a:ext cx="24" cy="2"/>
              <a:chOff x="3635" y="12314"/>
              <a:chExt cx="24" cy="2"/>
            </a:xfrm>
          </p:grpSpPr>
          <p:sp>
            <p:nvSpPr>
              <p:cNvPr id="1204" name="Freeform 594">
                <a:extLst>
                  <a:ext uri="{FF2B5EF4-FFF2-40B4-BE49-F238E27FC236}">
                    <a16:creationId xmlns:a16="http://schemas.microsoft.com/office/drawing/2014/main" id="{93168675-C245-4258-AB77-CFB1A7F475D4}"/>
                  </a:ext>
                </a:extLst>
              </p:cNvPr>
              <p:cNvSpPr>
                <a:spLocks/>
              </p:cNvSpPr>
              <p:nvPr/>
            </p:nvSpPr>
            <p:spPr bwMode="auto">
              <a:xfrm>
                <a:off x="3635" y="12314"/>
                <a:ext cx="24" cy="2"/>
              </a:xfrm>
              <a:custGeom>
                <a:avLst/>
                <a:gdLst>
                  <a:gd name="T0" fmla="+- 0 3635 3635"/>
                  <a:gd name="T1" fmla="*/ T0 w 24"/>
                  <a:gd name="T2" fmla="+- 0 3659 3635"/>
                  <a:gd name="T3" fmla="*/ T2 w 24"/>
                </a:gdLst>
                <a:ahLst/>
                <a:cxnLst>
                  <a:cxn ang="0">
                    <a:pos x="T1" y="0"/>
                  </a:cxn>
                  <a:cxn ang="0">
                    <a:pos x="T3" y="0"/>
                  </a:cxn>
                </a:cxnLst>
                <a:rect l="0" t="0" r="r" b="b"/>
                <a:pathLst>
                  <a:path w="24">
                    <a:moveTo>
                      <a:pt x="0" y="0"/>
                    </a:moveTo>
                    <a:lnTo>
                      <a:pt x="2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62" name="Group 595">
              <a:extLst>
                <a:ext uri="{FF2B5EF4-FFF2-40B4-BE49-F238E27FC236}">
                  <a16:creationId xmlns:a16="http://schemas.microsoft.com/office/drawing/2014/main" id="{F8A54CDA-33F2-43C8-BC83-8C0691758CC4}"/>
                </a:ext>
              </a:extLst>
            </p:cNvPr>
            <p:cNvGrpSpPr>
              <a:grpSpLocks/>
            </p:cNvGrpSpPr>
            <p:nvPr/>
          </p:nvGrpSpPr>
          <p:grpSpPr bwMode="auto">
            <a:xfrm>
              <a:off x="3630" y="12309"/>
              <a:ext cx="29" cy="5"/>
              <a:chOff x="3630" y="12309"/>
              <a:chExt cx="29" cy="5"/>
            </a:xfrm>
          </p:grpSpPr>
          <p:sp>
            <p:nvSpPr>
              <p:cNvPr id="1203" name="Freeform 596">
                <a:extLst>
                  <a:ext uri="{FF2B5EF4-FFF2-40B4-BE49-F238E27FC236}">
                    <a16:creationId xmlns:a16="http://schemas.microsoft.com/office/drawing/2014/main" id="{B9913475-6C3C-4E1E-A907-C93B58671884}"/>
                  </a:ext>
                </a:extLst>
              </p:cNvPr>
              <p:cNvSpPr>
                <a:spLocks/>
              </p:cNvSpPr>
              <p:nvPr/>
            </p:nvSpPr>
            <p:spPr bwMode="auto">
              <a:xfrm>
                <a:off x="3630" y="12309"/>
                <a:ext cx="29" cy="5"/>
              </a:xfrm>
              <a:custGeom>
                <a:avLst/>
                <a:gdLst>
                  <a:gd name="T0" fmla="+- 0 3635 3630"/>
                  <a:gd name="T1" fmla="*/ T0 w 29"/>
                  <a:gd name="T2" fmla="+- 0 12314 12309"/>
                  <a:gd name="T3" fmla="*/ 12314 h 5"/>
                  <a:gd name="T4" fmla="+- 0 3630 3630"/>
                  <a:gd name="T5" fmla="*/ T4 w 29"/>
                  <a:gd name="T6" fmla="+- 0 12309 12309"/>
                  <a:gd name="T7" fmla="*/ 12309 h 5"/>
                  <a:gd name="T8" fmla="+- 0 3659 3630"/>
                  <a:gd name="T9" fmla="*/ T8 w 29"/>
                  <a:gd name="T10" fmla="+- 0 12309 12309"/>
                  <a:gd name="T11" fmla="*/ 12309 h 5"/>
                  <a:gd name="T12" fmla="+- 0 3635 3630"/>
                  <a:gd name="T13" fmla="*/ T12 w 29"/>
                  <a:gd name="T14" fmla="+- 0 12314 12309"/>
                  <a:gd name="T15" fmla="*/ 12314 h 5"/>
                </a:gdLst>
                <a:ahLst/>
                <a:cxnLst>
                  <a:cxn ang="0">
                    <a:pos x="T1" y="T3"/>
                  </a:cxn>
                  <a:cxn ang="0">
                    <a:pos x="T5" y="T7"/>
                  </a:cxn>
                  <a:cxn ang="0">
                    <a:pos x="T9" y="T11"/>
                  </a:cxn>
                  <a:cxn ang="0">
                    <a:pos x="T13" y="T15"/>
                  </a:cxn>
                </a:cxnLst>
                <a:rect l="0" t="0" r="r" b="b"/>
                <a:pathLst>
                  <a:path w="29" h="5">
                    <a:moveTo>
                      <a:pt x="5" y="5"/>
                    </a:moveTo>
                    <a:lnTo>
                      <a:pt x="0" y="0"/>
                    </a:lnTo>
                    <a:lnTo>
                      <a:pt x="29" y="0"/>
                    </a:lnTo>
                    <a:lnTo>
                      <a:pt x="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63" name="Group 597">
              <a:extLst>
                <a:ext uri="{FF2B5EF4-FFF2-40B4-BE49-F238E27FC236}">
                  <a16:creationId xmlns:a16="http://schemas.microsoft.com/office/drawing/2014/main" id="{5B1834DB-7B42-4645-962D-7A5AE3A02677}"/>
                </a:ext>
              </a:extLst>
            </p:cNvPr>
            <p:cNvGrpSpPr>
              <a:grpSpLocks/>
            </p:cNvGrpSpPr>
            <p:nvPr/>
          </p:nvGrpSpPr>
          <p:grpSpPr bwMode="auto">
            <a:xfrm>
              <a:off x="3635" y="12309"/>
              <a:ext cx="24" cy="5"/>
              <a:chOff x="3635" y="12309"/>
              <a:chExt cx="24" cy="5"/>
            </a:xfrm>
          </p:grpSpPr>
          <p:sp>
            <p:nvSpPr>
              <p:cNvPr id="1202" name="Freeform 598">
                <a:extLst>
                  <a:ext uri="{FF2B5EF4-FFF2-40B4-BE49-F238E27FC236}">
                    <a16:creationId xmlns:a16="http://schemas.microsoft.com/office/drawing/2014/main" id="{D6363FB9-47E2-4228-B184-7243D17887BD}"/>
                  </a:ext>
                </a:extLst>
              </p:cNvPr>
              <p:cNvSpPr>
                <a:spLocks/>
              </p:cNvSpPr>
              <p:nvPr/>
            </p:nvSpPr>
            <p:spPr bwMode="auto">
              <a:xfrm>
                <a:off x="3635" y="12309"/>
                <a:ext cx="24" cy="5"/>
              </a:xfrm>
              <a:custGeom>
                <a:avLst/>
                <a:gdLst>
                  <a:gd name="T0" fmla="+- 0 3659 3635"/>
                  <a:gd name="T1" fmla="*/ T0 w 24"/>
                  <a:gd name="T2" fmla="+- 0 12314 12309"/>
                  <a:gd name="T3" fmla="*/ 12314 h 5"/>
                  <a:gd name="T4" fmla="+- 0 3635 3635"/>
                  <a:gd name="T5" fmla="*/ T4 w 24"/>
                  <a:gd name="T6" fmla="+- 0 12314 12309"/>
                  <a:gd name="T7" fmla="*/ 12314 h 5"/>
                  <a:gd name="T8" fmla="+- 0 3659 3635"/>
                  <a:gd name="T9" fmla="*/ T8 w 24"/>
                  <a:gd name="T10" fmla="+- 0 12309 12309"/>
                  <a:gd name="T11" fmla="*/ 12309 h 5"/>
                  <a:gd name="T12" fmla="+- 0 3659 3635"/>
                  <a:gd name="T13" fmla="*/ T12 w 24"/>
                  <a:gd name="T14" fmla="+- 0 12314 12309"/>
                  <a:gd name="T15" fmla="*/ 12314 h 5"/>
                </a:gdLst>
                <a:ahLst/>
                <a:cxnLst>
                  <a:cxn ang="0">
                    <a:pos x="T1" y="T3"/>
                  </a:cxn>
                  <a:cxn ang="0">
                    <a:pos x="T5" y="T7"/>
                  </a:cxn>
                  <a:cxn ang="0">
                    <a:pos x="T9" y="T11"/>
                  </a:cxn>
                  <a:cxn ang="0">
                    <a:pos x="T13" y="T15"/>
                  </a:cxn>
                </a:cxnLst>
                <a:rect l="0" t="0" r="r" b="b"/>
                <a:pathLst>
                  <a:path w="24" h="5">
                    <a:moveTo>
                      <a:pt x="24" y="5"/>
                    </a:moveTo>
                    <a:lnTo>
                      <a:pt x="0" y="5"/>
                    </a:lnTo>
                    <a:lnTo>
                      <a:pt x="24" y="0"/>
                    </a:lnTo>
                    <a:lnTo>
                      <a:pt x="2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64" name="Group 599">
              <a:extLst>
                <a:ext uri="{FF2B5EF4-FFF2-40B4-BE49-F238E27FC236}">
                  <a16:creationId xmlns:a16="http://schemas.microsoft.com/office/drawing/2014/main" id="{76B0C504-6F64-458E-9467-DFA88F16F5F7}"/>
                </a:ext>
              </a:extLst>
            </p:cNvPr>
            <p:cNvGrpSpPr>
              <a:grpSpLocks/>
            </p:cNvGrpSpPr>
            <p:nvPr/>
          </p:nvGrpSpPr>
          <p:grpSpPr bwMode="auto">
            <a:xfrm>
              <a:off x="3606" y="12309"/>
              <a:ext cx="53" cy="2"/>
              <a:chOff x="3606" y="12309"/>
              <a:chExt cx="53" cy="2"/>
            </a:xfrm>
          </p:grpSpPr>
          <p:sp>
            <p:nvSpPr>
              <p:cNvPr id="1201" name="Freeform 600">
                <a:extLst>
                  <a:ext uri="{FF2B5EF4-FFF2-40B4-BE49-F238E27FC236}">
                    <a16:creationId xmlns:a16="http://schemas.microsoft.com/office/drawing/2014/main" id="{638D6244-B061-4538-884E-7B75691F9A76}"/>
                  </a:ext>
                </a:extLst>
              </p:cNvPr>
              <p:cNvSpPr>
                <a:spLocks/>
              </p:cNvSpPr>
              <p:nvPr/>
            </p:nvSpPr>
            <p:spPr bwMode="auto">
              <a:xfrm>
                <a:off x="3606" y="12309"/>
                <a:ext cx="53" cy="2"/>
              </a:xfrm>
              <a:custGeom>
                <a:avLst/>
                <a:gdLst>
                  <a:gd name="T0" fmla="+- 0 3630 3606"/>
                  <a:gd name="T1" fmla="*/ T0 w 53"/>
                  <a:gd name="T2" fmla="+- 0 3606 3606"/>
                  <a:gd name="T3" fmla="*/ T2 w 53"/>
                  <a:gd name="T4" fmla="+- 0 3659 3606"/>
                  <a:gd name="T5" fmla="*/ T4 w 53"/>
                  <a:gd name="T6" fmla="+- 0 3630 3606"/>
                  <a:gd name="T7" fmla="*/ T6 w 53"/>
                </a:gdLst>
                <a:ahLst/>
                <a:cxnLst>
                  <a:cxn ang="0">
                    <a:pos x="T1" y="0"/>
                  </a:cxn>
                  <a:cxn ang="0">
                    <a:pos x="T3" y="0"/>
                  </a:cxn>
                  <a:cxn ang="0">
                    <a:pos x="T5" y="0"/>
                  </a:cxn>
                  <a:cxn ang="0">
                    <a:pos x="T7" y="0"/>
                  </a:cxn>
                </a:cxnLst>
                <a:rect l="0" t="0" r="r" b="b"/>
                <a:pathLst>
                  <a:path w="53">
                    <a:moveTo>
                      <a:pt x="24" y="0"/>
                    </a:moveTo>
                    <a:lnTo>
                      <a:pt x="0" y="0"/>
                    </a:lnTo>
                    <a:lnTo>
                      <a:pt x="53"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65" name="Group 601">
              <a:extLst>
                <a:ext uri="{FF2B5EF4-FFF2-40B4-BE49-F238E27FC236}">
                  <a16:creationId xmlns:a16="http://schemas.microsoft.com/office/drawing/2014/main" id="{11B02A39-7931-4C9E-ACBD-1794F59A4392}"/>
                </a:ext>
              </a:extLst>
            </p:cNvPr>
            <p:cNvGrpSpPr>
              <a:grpSpLocks/>
            </p:cNvGrpSpPr>
            <p:nvPr/>
          </p:nvGrpSpPr>
          <p:grpSpPr bwMode="auto">
            <a:xfrm>
              <a:off x="3606" y="12309"/>
              <a:ext cx="24" cy="5"/>
              <a:chOff x="3606" y="12309"/>
              <a:chExt cx="24" cy="5"/>
            </a:xfrm>
          </p:grpSpPr>
          <p:sp>
            <p:nvSpPr>
              <p:cNvPr id="1200" name="Freeform 602">
                <a:extLst>
                  <a:ext uri="{FF2B5EF4-FFF2-40B4-BE49-F238E27FC236}">
                    <a16:creationId xmlns:a16="http://schemas.microsoft.com/office/drawing/2014/main" id="{4158945F-887D-41E2-A170-7FDA8EDFC180}"/>
                  </a:ext>
                </a:extLst>
              </p:cNvPr>
              <p:cNvSpPr>
                <a:spLocks/>
              </p:cNvSpPr>
              <p:nvPr/>
            </p:nvSpPr>
            <p:spPr bwMode="auto">
              <a:xfrm>
                <a:off x="3606" y="12309"/>
                <a:ext cx="24" cy="5"/>
              </a:xfrm>
              <a:custGeom>
                <a:avLst/>
                <a:gdLst>
                  <a:gd name="T0" fmla="+- 0 3630 3606"/>
                  <a:gd name="T1" fmla="*/ T0 w 24"/>
                  <a:gd name="T2" fmla="+- 0 12314 12309"/>
                  <a:gd name="T3" fmla="*/ 12314 h 5"/>
                  <a:gd name="T4" fmla="+- 0 3606 3606"/>
                  <a:gd name="T5" fmla="*/ T4 w 24"/>
                  <a:gd name="T6" fmla="+- 0 12309 12309"/>
                  <a:gd name="T7" fmla="*/ 12309 h 5"/>
                  <a:gd name="T8" fmla="+- 0 3630 3606"/>
                  <a:gd name="T9" fmla="*/ T8 w 24"/>
                  <a:gd name="T10" fmla="+- 0 12309 12309"/>
                  <a:gd name="T11" fmla="*/ 12309 h 5"/>
                  <a:gd name="T12" fmla="+- 0 3630 3606"/>
                  <a:gd name="T13" fmla="*/ T12 w 24"/>
                  <a:gd name="T14" fmla="+- 0 12314 12309"/>
                  <a:gd name="T15" fmla="*/ 12314 h 5"/>
                </a:gdLst>
                <a:ahLst/>
                <a:cxnLst>
                  <a:cxn ang="0">
                    <a:pos x="T1" y="T3"/>
                  </a:cxn>
                  <a:cxn ang="0">
                    <a:pos x="T5" y="T7"/>
                  </a:cxn>
                  <a:cxn ang="0">
                    <a:pos x="T9" y="T11"/>
                  </a:cxn>
                  <a:cxn ang="0">
                    <a:pos x="T13" y="T15"/>
                  </a:cxn>
                </a:cxnLst>
                <a:rect l="0" t="0" r="r" b="b"/>
                <a:pathLst>
                  <a:path w="24" h="5">
                    <a:moveTo>
                      <a:pt x="24" y="5"/>
                    </a:moveTo>
                    <a:lnTo>
                      <a:pt x="0" y="0"/>
                    </a:lnTo>
                    <a:lnTo>
                      <a:pt x="24" y="0"/>
                    </a:lnTo>
                    <a:lnTo>
                      <a:pt x="2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66" name="Group 603">
              <a:extLst>
                <a:ext uri="{FF2B5EF4-FFF2-40B4-BE49-F238E27FC236}">
                  <a16:creationId xmlns:a16="http://schemas.microsoft.com/office/drawing/2014/main" id="{DF46D814-7E43-4586-8065-6E199363D6CD}"/>
                </a:ext>
              </a:extLst>
            </p:cNvPr>
            <p:cNvGrpSpPr>
              <a:grpSpLocks/>
            </p:cNvGrpSpPr>
            <p:nvPr/>
          </p:nvGrpSpPr>
          <p:grpSpPr bwMode="auto">
            <a:xfrm>
              <a:off x="3606" y="12309"/>
              <a:ext cx="24" cy="5"/>
              <a:chOff x="3606" y="12309"/>
              <a:chExt cx="24" cy="5"/>
            </a:xfrm>
          </p:grpSpPr>
          <p:sp>
            <p:nvSpPr>
              <p:cNvPr id="1199" name="Freeform 604">
                <a:extLst>
                  <a:ext uri="{FF2B5EF4-FFF2-40B4-BE49-F238E27FC236}">
                    <a16:creationId xmlns:a16="http://schemas.microsoft.com/office/drawing/2014/main" id="{C17622EB-B490-4DC1-A2D9-B8544CF35900}"/>
                  </a:ext>
                </a:extLst>
              </p:cNvPr>
              <p:cNvSpPr>
                <a:spLocks/>
              </p:cNvSpPr>
              <p:nvPr/>
            </p:nvSpPr>
            <p:spPr bwMode="auto">
              <a:xfrm>
                <a:off x="3606" y="12309"/>
                <a:ext cx="24" cy="5"/>
              </a:xfrm>
              <a:custGeom>
                <a:avLst/>
                <a:gdLst>
                  <a:gd name="T0" fmla="+- 0 3630 3606"/>
                  <a:gd name="T1" fmla="*/ T0 w 24"/>
                  <a:gd name="T2" fmla="+- 0 12314 12309"/>
                  <a:gd name="T3" fmla="*/ 12314 h 5"/>
                  <a:gd name="T4" fmla="+- 0 3606 3606"/>
                  <a:gd name="T5" fmla="*/ T4 w 24"/>
                  <a:gd name="T6" fmla="+- 0 12314 12309"/>
                  <a:gd name="T7" fmla="*/ 12314 h 5"/>
                  <a:gd name="T8" fmla="+- 0 3606 3606"/>
                  <a:gd name="T9" fmla="*/ T8 w 24"/>
                  <a:gd name="T10" fmla="+- 0 12309 12309"/>
                  <a:gd name="T11" fmla="*/ 12309 h 5"/>
                  <a:gd name="T12" fmla="+- 0 3630 3606"/>
                  <a:gd name="T13" fmla="*/ T12 w 24"/>
                  <a:gd name="T14" fmla="+- 0 12314 12309"/>
                  <a:gd name="T15" fmla="*/ 12314 h 5"/>
                </a:gdLst>
                <a:ahLst/>
                <a:cxnLst>
                  <a:cxn ang="0">
                    <a:pos x="T1" y="T3"/>
                  </a:cxn>
                  <a:cxn ang="0">
                    <a:pos x="T5" y="T7"/>
                  </a:cxn>
                  <a:cxn ang="0">
                    <a:pos x="T9" y="T11"/>
                  </a:cxn>
                  <a:cxn ang="0">
                    <a:pos x="T13" y="T15"/>
                  </a:cxn>
                </a:cxnLst>
                <a:rect l="0" t="0" r="r" b="b"/>
                <a:pathLst>
                  <a:path w="24" h="5">
                    <a:moveTo>
                      <a:pt x="24" y="5"/>
                    </a:moveTo>
                    <a:lnTo>
                      <a:pt x="0" y="5"/>
                    </a:lnTo>
                    <a:lnTo>
                      <a:pt x="0" y="0"/>
                    </a:lnTo>
                    <a:lnTo>
                      <a:pt x="2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67" name="Group 605">
              <a:extLst>
                <a:ext uri="{FF2B5EF4-FFF2-40B4-BE49-F238E27FC236}">
                  <a16:creationId xmlns:a16="http://schemas.microsoft.com/office/drawing/2014/main" id="{7D7FAE00-99E3-4547-8AEB-D06EF769D353}"/>
                </a:ext>
              </a:extLst>
            </p:cNvPr>
            <p:cNvGrpSpPr>
              <a:grpSpLocks/>
            </p:cNvGrpSpPr>
            <p:nvPr/>
          </p:nvGrpSpPr>
          <p:grpSpPr bwMode="auto">
            <a:xfrm>
              <a:off x="3606" y="12309"/>
              <a:ext cx="53" cy="2"/>
              <a:chOff x="3606" y="12309"/>
              <a:chExt cx="53" cy="2"/>
            </a:xfrm>
          </p:grpSpPr>
          <p:sp>
            <p:nvSpPr>
              <p:cNvPr id="1198" name="Freeform 606">
                <a:extLst>
                  <a:ext uri="{FF2B5EF4-FFF2-40B4-BE49-F238E27FC236}">
                    <a16:creationId xmlns:a16="http://schemas.microsoft.com/office/drawing/2014/main" id="{47DDB9FE-133D-4579-8100-B87389E11D83}"/>
                  </a:ext>
                </a:extLst>
              </p:cNvPr>
              <p:cNvSpPr>
                <a:spLocks/>
              </p:cNvSpPr>
              <p:nvPr/>
            </p:nvSpPr>
            <p:spPr bwMode="auto">
              <a:xfrm>
                <a:off x="3606" y="12309"/>
                <a:ext cx="53" cy="2"/>
              </a:xfrm>
              <a:custGeom>
                <a:avLst/>
                <a:gdLst>
                  <a:gd name="T0" fmla="+- 0 3606 3606"/>
                  <a:gd name="T1" fmla="*/ T0 w 53"/>
                  <a:gd name="T2" fmla="+- 0 3654 3606"/>
                  <a:gd name="T3" fmla="*/ T2 w 53"/>
                  <a:gd name="T4" fmla="+- 0 3659 3606"/>
                  <a:gd name="T5" fmla="*/ T4 w 53"/>
                  <a:gd name="T6" fmla="+- 0 3606 3606"/>
                  <a:gd name="T7" fmla="*/ T6 w 53"/>
                </a:gdLst>
                <a:ahLst/>
                <a:cxnLst>
                  <a:cxn ang="0">
                    <a:pos x="T1" y="0"/>
                  </a:cxn>
                  <a:cxn ang="0">
                    <a:pos x="T3" y="0"/>
                  </a:cxn>
                  <a:cxn ang="0">
                    <a:pos x="T5" y="0"/>
                  </a:cxn>
                  <a:cxn ang="0">
                    <a:pos x="T7" y="0"/>
                  </a:cxn>
                </a:cxnLst>
                <a:rect l="0" t="0" r="r" b="b"/>
                <a:pathLst>
                  <a:path w="53">
                    <a:moveTo>
                      <a:pt x="0" y="0"/>
                    </a:moveTo>
                    <a:lnTo>
                      <a:pt x="48" y="0"/>
                    </a:lnTo>
                    <a:lnTo>
                      <a:pt x="5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68" name="Group 607">
              <a:extLst>
                <a:ext uri="{FF2B5EF4-FFF2-40B4-BE49-F238E27FC236}">
                  <a16:creationId xmlns:a16="http://schemas.microsoft.com/office/drawing/2014/main" id="{592E8258-D86C-4153-AE30-212693B1A9C4}"/>
                </a:ext>
              </a:extLst>
            </p:cNvPr>
            <p:cNvGrpSpPr>
              <a:grpSpLocks/>
            </p:cNvGrpSpPr>
            <p:nvPr/>
          </p:nvGrpSpPr>
          <p:grpSpPr bwMode="auto">
            <a:xfrm>
              <a:off x="3606" y="12309"/>
              <a:ext cx="48" cy="2"/>
              <a:chOff x="3606" y="12309"/>
              <a:chExt cx="48" cy="2"/>
            </a:xfrm>
          </p:grpSpPr>
          <p:sp>
            <p:nvSpPr>
              <p:cNvPr id="1197" name="Freeform 608">
                <a:extLst>
                  <a:ext uri="{FF2B5EF4-FFF2-40B4-BE49-F238E27FC236}">
                    <a16:creationId xmlns:a16="http://schemas.microsoft.com/office/drawing/2014/main" id="{E6C3599F-D2CC-4964-A33E-7F22414624FF}"/>
                  </a:ext>
                </a:extLst>
              </p:cNvPr>
              <p:cNvSpPr>
                <a:spLocks/>
              </p:cNvSpPr>
              <p:nvPr/>
            </p:nvSpPr>
            <p:spPr bwMode="auto">
              <a:xfrm>
                <a:off x="3606" y="12309"/>
                <a:ext cx="48" cy="2"/>
              </a:xfrm>
              <a:custGeom>
                <a:avLst/>
                <a:gdLst>
                  <a:gd name="T0" fmla="+- 0 3606 3606"/>
                  <a:gd name="T1" fmla="*/ T0 w 48"/>
                  <a:gd name="T2" fmla="+- 0 3611 3606"/>
                  <a:gd name="T3" fmla="*/ T2 w 48"/>
                  <a:gd name="T4" fmla="+- 0 3654 3606"/>
                  <a:gd name="T5" fmla="*/ T4 w 48"/>
                  <a:gd name="T6" fmla="+- 0 3606 3606"/>
                  <a:gd name="T7" fmla="*/ T6 w 48"/>
                </a:gdLst>
                <a:ahLst/>
                <a:cxnLst>
                  <a:cxn ang="0">
                    <a:pos x="T1" y="0"/>
                  </a:cxn>
                  <a:cxn ang="0">
                    <a:pos x="T3" y="0"/>
                  </a:cxn>
                  <a:cxn ang="0">
                    <a:pos x="T5" y="0"/>
                  </a:cxn>
                  <a:cxn ang="0">
                    <a:pos x="T7" y="0"/>
                  </a:cxn>
                </a:cxnLst>
                <a:rect l="0" t="0" r="r" b="b"/>
                <a:pathLst>
                  <a:path w="48">
                    <a:moveTo>
                      <a:pt x="0" y="0"/>
                    </a:moveTo>
                    <a:lnTo>
                      <a:pt x="5" y="0"/>
                    </a:lnTo>
                    <a:lnTo>
                      <a:pt x="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69" name="Group 609">
              <a:extLst>
                <a:ext uri="{FF2B5EF4-FFF2-40B4-BE49-F238E27FC236}">
                  <a16:creationId xmlns:a16="http://schemas.microsoft.com/office/drawing/2014/main" id="{E0518AAA-B6EC-42A8-9721-E05374365411}"/>
                </a:ext>
              </a:extLst>
            </p:cNvPr>
            <p:cNvGrpSpPr>
              <a:grpSpLocks/>
            </p:cNvGrpSpPr>
            <p:nvPr/>
          </p:nvGrpSpPr>
          <p:grpSpPr bwMode="auto">
            <a:xfrm>
              <a:off x="3611" y="12304"/>
              <a:ext cx="43" cy="5"/>
              <a:chOff x="3611" y="12304"/>
              <a:chExt cx="43" cy="5"/>
            </a:xfrm>
          </p:grpSpPr>
          <p:sp>
            <p:nvSpPr>
              <p:cNvPr id="1196" name="Freeform 610">
                <a:extLst>
                  <a:ext uri="{FF2B5EF4-FFF2-40B4-BE49-F238E27FC236}">
                    <a16:creationId xmlns:a16="http://schemas.microsoft.com/office/drawing/2014/main" id="{16981EDE-3326-45C4-8A8C-3579FE9774E9}"/>
                  </a:ext>
                </a:extLst>
              </p:cNvPr>
              <p:cNvSpPr>
                <a:spLocks/>
              </p:cNvSpPr>
              <p:nvPr/>
            </p:nvSpPr>
            <p:spPr bwMode="auto">
              <a:xfrm>
                <a:off x="3611" y="12304"/>
                <a:ext cx="43" cy="5"/>
              </a:xfrm>
              <a:custGeom>
                <a:avLst/>
                <a:gdLst>
                  <a:gd name="T0" fmla="+- 0 3654 3611"/>
                  <a:gd name="T1" fmla="*/ T0 w 43"/>
                  <a:gd name="T2" fmla="+- 0 12309 12304"/>
                  <a:gd name="T3" fmla="*/ 12309 h 5"/>
                  <a:gd name="T4" fmla="+- 0 3611 3611"/>
                  <a:gd name="T5" fmla="*/ T4 w 43"/>
                  <a:gd name="T6" fmla="+- 0 12309 12304"/>
                  <a:gd name="T7" fmla="*/ 12309 h 5"/>
                  <a:gd name="T8" fmla="+- 0 3649 3611"/>
                  <a:gd name="T9" fmla="*/ T8 w 43"/>
                  <a:gd name="T10" fmla="+- 0 12304 12304"/>
                  <a:gd name="T11" fmla="*/ 12304 h 5"/>
                  <a:gd name="T12" fmla="+- 0 3654 3611"/>
                  <a:gd name="T13" fmla="*/ T12 w 43"/>
                  <a:gd name="T14" fmla="+- 0 12309 12304"/>
                  <a:gd name="T15" fmla="*/ 12309 h 5"/>
                </a:gdLst>
                <a:ahLst/>
                <a:cxnLst>
                  <a:cxn ang="0">
                    <a:pos x="T1" y="T3"/>
                  </a:cxn>
                  <a:cxn ang="0">
                    <a:pos x="T5" y="T7"/>
                  </a:cxn>
                  <a:cxn ang="0">
                    <a:pos x="T9" y="T11"/>
                  </a:cxn>
                  <a:cxn ang="0">
                    <a:pos x="T13" y="T15"/>
                  </a:cxn>
                </a:cxnLst>
                <a:rect l="0" t="0" r="r" b="b"/>
                <a:pathLst>
                  <a:path w="43" h="5">
                    <a:moveTo>
                      <a:pt x="43" y="5"/>
                    </a:moveTo>
                    <a:lnTo>
                      <a:pt x="0" y="5"/>
                    </a:lnTo>
                    <a:lnTo>
                      <a:pt x="38" y="0"/>
                    </a:lnTo>
                    <a:lnTo>
                      <a:pt x="43"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70" name="Group 611">
              <a:extLst>
                <a:ext uri="{FF2B5EF4-FFF2-40B4-BE49-F238E27FC236}">
                  <a16:creationId xmlns:a16="http://schemas.microsoft.com/office/drawing/2014/main" id="{C43CC4A8-4857-402F-8E91-2D48B9AAF8B2}"/>
                </a:ext>
              </a:extLst>
            </p:cNvPr>
            <p:cNvGrpSpPr>
              <a:grpSpLocks/>
            </p:cNvGrpSpPr>
            <p:nvPr/>
          </p:nvGrpSpPr>
          <p:grpSpPr bwMode="auto">
            <a:xfrm>
              <a:off x="3611" y="12304"/>
              <a:ext cx="39" cy="5"/>
              <a:chOff x="3611" y="12304"/>
              <a:chExt cx="39" cy="5"/>
            </a:xfrm>
          </p:grpSpPr>
          <p:sp>
            <p:nvSpPr>
              <p:cNvPr id="1195" name="Freeform 612">
                <a:extLst>
                  <a:ext uri="{FF2B5EF4-FFF2-40B4-BE49-F238E27FC236}">
                    <a16:creationId xmlns:a16="http://schemas.microsoft.com/office/drawing/2014/main" id="{99C6263D-B599-44BB-B7A7-877A412826A9}"/>
                  </a:ext>
                </a:extLst>
              </p:cNvPr>
              <p:cNvSpPr>
                <a:spLocks/>
              </p:cNvSpPr>
              <p:nvPr/>
            </p:nvSpPr>
            <p:spPr bwMode="auto">
              <a:xfrm>
                <a:off x="3611" y="12304"/>
                <a:ext cx="39" cy="5"/>
              </a:xfrm>
              <a:custGeom>
                <a:avLst/>
                <a:gdLst>
                  <a:gd name="T0" fmla="+- 0 3611 3611"/>
                  <a:gd name="T1" fmla="*/ T0 w 39"/>
                  <a:gd name="T2" fmla="+- 0 12309 12304"/>
                  <a:gd name="T3" fmla="*/ 12309 h 5"/>
                  <a:gd name="T4" fmla="+- 0 3611 3611"/>
                  <a:gd name="T5" fmla="*/ T4 w 39"/>
                  <a:gd name="T6" fmla="+- 0 12304 12304"/>
                  <a:gd name="T7" fmla="*/ 12304 h 5"/>
                  <a:gd name="T8" fmla="+- 0 3649 3611"/>
                  <a:gd name="T9" fmla="*/ T8 w 39"/>
                  <a:gd name="T10" fmla="+- 0 12304 12304"/>
                  <a:gd name="T11" fmla="*/ 12304 h 5"/>
                  <a:gd name="T12" fmla="+- 0 3611 3611"/>
                  <a:gd name="T13" fmla="*/ T12 w 39"/>
                  <a:gd name="T14" fmla="+- 0 12309 12304"/>
                  <a:gd name="T15" fmla="*/ 12309 h 5"/>
                </a:gdLst>
                <a:ahLst/>
                <a:cxnLst>
                  <a:cxn ang="0">
                    <a:pos x="T1" y="T3"/>
                  </a:cxn>
                  <a:cxn ang="0">
                    <a:pos x="T5" y="T7"/>
                  </a:cxn>
                  <a:cxn ang="0">
                    <a:pos x="T9" y="T11"/>
                  </a:cxn>
                  <a:cxn ang="0">
                    <a:pos x="T13" y="T15"/>
                  </a:cxn>
                </a:cxnLst>
                <a:rect l="0" t="0" r="r" b="b"/>
                <a:pathLst>
                  <a:path w="39" h="5">
                    <a:moveTo>
                      <a:pt x="0" y="5"/>
                    </a:moveTo>
                    <a:lnTo>
                      <a:pt x="0" y="0"/>
                    </a:lnTo>
                    <a:lnTo>
                      <a:pt x="38"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71" name="Group 613">
              <a:extLst>
                <a:ext uri="{FF2B5EF4-FFF2-40B4-BE49-F238E27FC236}">
                  <a16:creationId xmlns:a16="http://schemas.microsoft.com/office/drawing/2014/main" id="{CFADEF19-9813-46F5-BD79-0D564BBDD1E6}"/>
                </a:ext>
              </a:extLst>
            </p:cNvPr>
            <p:cNvGrpSpPr>
              <a:grpSpLocks/>
            </p:cNvGrpSpPr>
            <p:nvPr/>
          </p:nvGrpSpPr>
          <p:grpSpPr bwMode="auto">
            <a:xfrm>
              <a:off x="3611" y="12299"/>
              <a:ext cx="39" cy="5"/>
              <a:chOff x="3611" y="12299"/>
              <a:chExt cx="39" cy="5"/>
            </a:xfrm>
          </p:grpSpPr>
          <p:sp>
            <p:nvSpPr>
              <p:cNvPr id="1194" name="Freeform 614">
                <a:extLst>
                  <a:ext uri="{FF2B5EF4-FFF2-40B4-BE49-F238E27FC236}">
                    <a16:creationId xmlns:a16="http://schemas.microsoft.com/office/drawing/2014/main" id="{51B75F4F-C7E0-43DC-AACC-574C53A05D30}"/>
                  </a:ext>
                </a:extLst>
              </p:cNvPr>
              <p:cNvSpPr>
                <a:spLocks/>
              </p:cNvSpPr>
              <p:nvPr/>
            </p:nvSpPr>
            <p:spPr bwMode="auto">
              <a:xfrm>
                <a:off x="3611" y="12299"/>
                <a:ext cx="39" cy="5"/>
              </a:xfrm>
              <a:custGeom>
                <a:avLst/>
                <a:gdLst>
                  <a:gd name="T0" fmla="+- 0 3649 3611"/>
                  <a:gd name="T1" fmla="*/ T0 w 39"/>
                  <a:gd name="T2" fmla="+- 0 12304 12299"/>
                  <a:gd name="T3" fmla="*/ 12304 h 5"/>
                  <a:gd name="T4" fmla="+- 0 3611 3611"/>
                  <a:gd name="T5" fmla="*/ T4 w 39"/>
                  <a:gd name="T6" fmla="+- 0 12304 12299"/>
                  <a:gd name="T7" fmla="*/ 12304 h 5"/>
                  <a:gd name="T8" fmla="+- 0 3644 3611"/>
                  <a:gd name="T9" fmla="*/ T8 w 39"/>
                  <a:gd name="T10" fmla="+- 0 12299 12299"/>
                  <a:gd name="T11" fmla="*/ 12299 h 5"/>
                  <a:gd name="T12" fmla="+- 0 3649 3611"/>
                  <a:gd name="T13" fmla="*/ T12 w 39"/>
                  <a:gd name="T14" fmla="+- 0 12304 12299"/>
                  <a:gd name="T15" fmla="*/ 12304 h 5"/>
                </a:gdLst>
                <a:ahLst/>
                <a:cxnLst>
                  <a:cxn ang="0">
                    <a:pos x="T1" y="T3"/>
                  </a:cxn>
                  <a:cxn ang="0">
                    <a:pos x="T5" y="T7"/>
                  </a:cxn>
                  <a:cxn ang="0">
                    <a:pos x="T9" y="T11"/>
                  </a:cxn>
                  <a:cxn ang="0">
                    <a:pos x="T13" y="T15"/>
                  </a:cxn>
                </a:cxnLst>
                <a:rect l="0" t="0" r="r" b="b"/>
                <a:pathLst>
                  <a:path w="39" h="5">
                    <a:moveTo>
                      <a:pt x="38" y="5"/>
                    </a:moveTo>
                    <a:lnTo>
                      <a:pt x="0" y="5"/>
                    </a:lnTo>
                    <a:lnTo>
                      <a:pt x="33" y="0"/>
                    </a:lnTo>
                    <a:lnTo>
                      <a:pt x="38"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72" name="Group 615">
              <a:extLst>
                <a:ext uri="{FF2B5EF4-FFF2-40B4-BE49-F238E27FC236}">
                  <a16:creationId xmlns:a16="http://schemas.microsoft.com/office/drawing/2014/main" id="{04BCE538-D181-424E-941D-227DC9DAF785}"/>
                </a:ext>
              </a:extLst>
            </p:cNvPr>
            <p:cNvGrpSpPr>
              <a:grpSpLocks/>
            </p:cNvGrpSpPr>
            <p:nvPr/>
          </p:nvGrpSpPr>
          <p:grpSpPr bwMode="auto">
            <a:xfrm>
              <a:off x="3611" y="12299"/>
              <a:ext cx="34" cy="5"/>
              <a:chOff x="3611" y="12299"/>
              <a:chExt cx="34" cy="5"/>
            </a:xfrm>
          </p:grpSpPr>
          <p:sp>
            <p:nvSpPr>
              <p:cNvPr id="1193" name="Freeform 616">
                <a:extLst>
                  <a:ext uri="{FF2B5EF4-FFF2-40B4-BE49-F238E27FC236}">
                    <a16:creationId xmlns:a16="http://schemas.microsoft.com/office/drawing/2014/main" id="{67139607-3D33-480F-ABCF-A7C9A9C95288}"/>
                  </a:ext>
                </a:extLst>
              </p:cNvPr>
              <p:cNvSpPr>
                <a:spLocks/>
              </p:cNvSpPr>
              <p:nvPr/>
            </p:nvSpPr>
            <p:spPr bwMode="auto">
              <a:xfrm>
                <a:off x="3611" y="12299"/>
                <a:ext cx="34" cy="5"/>
              </a:xfrm>
              <a:custGeom>
                <a:avLst/>
                <a:gdLst>
                  <a:gd name="T0" fmla="+- 0 3611 3611"/>
                  <a:gd name="T1" fmla="*/ T0 w 34"/>
                  <a:gd name="T2" fmla="+- 0 12304 12299"/>
                  <a:gd name="T3" fmla="*/ 12304 h 5"/>
                  <a:gd name="T4" fmla="+- 0 3615 3611"/>
                  <a:gd name="T5" fmla="*/ T4 w 34"/>
                  <a:gd name="T6" fmla="+- 0 12299 12299"/>
                  <a:gd name="T7" fmla="*/ 12299 h 5"/>
                  <a:gd name="T8" fmla="+- 0 3644 3611"/>
                  <a:gd name="T9" fmla="*/ T8 w 34"/>
                  <a:gd name="T10" fmla="+- 0 12299 12299"/>
                  <a:gd name="T11" fmla="*/ 12299 h 5"/>
                  <a:gd name="T12" fmla="+- 0 3611 3611"/>
                  <a:gd name="T13" fmla="*/ T12 w 34"/>
                  <a:gd name="T14" fmla="+- 0 12304 12299"/>
                  <a:gd name="T15" fmla="*/ 12304 h 5"/>
                </a:gdLst>
                <a:ahLst/>
                <a:cxnLst>
                  <a:cxn ang="0">
                    <a:pos x="T1" y="T3"/>
                  </a:cxn>
                  <a:cxn ang="0">
                    <a:pos x="T5" y="T7"/>
                  </a:cxn>
                  <a:cxn ang="0">
                    <a:pos x="T9" y="T11"/>
                  </a:cxn>
                  <a:cxn ang="0">
                    <a:pos x="T13" y="T15"/>
                  </a:cxn>
                </a:cxnLst>
                <a:rect l="0" t="0" r="r" b="b"/>
                <a:pathLst>
                  <a:path w="34" h="5">
                    <a:moveTo>
                      <a:pt x="0" y="5"/>
                    </a:moveTo>
                    <a:lnTo>
                      <a:pt x="4" y="0"/>
                    </a:lnTo>
                    <a:lnTo>
                      <a:pt x="33"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73" name="Group 617">
              <a:extLst>
                <a:ext uri="{FF2B5EF4-FFF2-40B4-BE49-F238E27FC236}">
                  <a16:creationId xmlns:a16="http://schemas.microsoft.com/office/drawing/2014/main" id="{B57148B2-A189-45A1-9A29-3E8C19C50F7A}"/>
                </a:ext>
              </a:extLst>
            </p:cNvPr>
            <p:cNvGrpSpPr>
              <a:grpSpLocks/>
            </p:cNvGrpSpPr>
            <p:nvPr/>
          </p:nvGrpSpPr>
          <p:grpSpPr bwMode="auto">
            <a:xfrm>
              <a:off x="3615" y="12299"/>
              <a:ext cx="29" cy="2"/>
              <a:chOff x="3615" y="12299"/>
              <a:chExt cx="29" cy="2"/>
            </a:xfrm>
          </p:grpSpPr>
          <p:sp>
            <p:nvSpPr>
              <p:cNvPr id="1192" name="Freeform 618">
                <a:extLst>
                  <a:ext uri="{FF2B5EF4-FFF2-40B4-BE49-F238E27FC236}">
                    <a16:creationId xmlns:a16="http://schemas.microsoft.com/office/drawing/2014/main" id="{0E25CE7B-B62D-4B75-B8D8-C34732E8548C}"/>
                  </a:ext>
                </a:extLst>
              </p:cNvPr>
              <p:cNvSpPr>
                <a:spLocks/>
              </p:cNvSpPr>
              <p:nvPr/>
            </p:nvSpPr>
            <p:spPr bwMode="auto">
              <a:xfrm>
                <a:off x="3615" y="12299"/>
                <a:ext cx="29" cy="2"/>
              </a:xfrm>
              <a:custGeom>
                <a:avLst/>
                <a:gdLst>
                  <a:gd name="T0" fmla="+- 0 3615 3615"/>
                  <a:gd name="T1" fmla="*/ T0 w 29"/>
                  <a:gd name="T2" fmla="+- 0 3644 3615"/>
                  <a:gd name="T3" fmla="*/ T2 w 29"/>
                </a:gdLst>
                <a:ahLst/>
                <a:cxnLst>
                  <a:cxn ang="0">
                    <a:pos x="T1" y="0"/>
                  </a:cxn>
                  <a:cxn ang="0">
                    <a:pos x="T3" y="0"/>
                  </a:cxn>
                </a:cxnLst>
                <a:rect l="0" t="0" r="r" b="b"/>
                <a:pathLst>
                  <a:path w="29">
                    <a:moveTo>
                      <a:pt x="0" y="0"/>
                    </a:moveTo>
                    <a:lnTo>
                      <a:pt x="2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74" name="Group 619">
              <a:extLst>
                <a:ext uri="{FF2B5EF4-FFF2-40B4-BE49-F238E27FC236}">
                  <a16:creationId xmlns:a16="http://schemas.microsoft.com/office/drawing/2014/main" id="{ADD662B1-9BC5-47F5-9AB0-E5566FA5ABDE}"/>
                </a:ext>
              </a:extLst>
            </p:cNvPr>
            <p:cNvGrpSpPr>
              <a:grpSpLocks/>
            </p:cNvGrpSpPr>
            <p:nvPr/>
          </p:nvGrpSpPr>
          <p:grpSpPr bwMode="auto">
            <a:xfrm>
              <a:off x="3615" y="12299"/>
              <a:ext cx="29" cy="2"/>
              <a:chOff x="3615" y="12299"/>
              <a:chExt cx="29" cy="2"/>
            </a:xfrm>
          </p:grpSpPr>
          <p:sp>
            <p:nvSpPr>
              <p:cNvPr id="1191" name="Freeform 620">
                <a:extLst>
                  <a:ext uri="{FF2B5EF4-FFF2-40B4-BE49-F238E27FC236}">
                    <a16:creationId xmlns:a16="http://schemas.microsoft.com/office/drawing/2014/main" id="{24EBF56C-6708-4AC0-826A-6FBFB9360561}"/>
                  </a:ext>
                </a:extLst>
              </p:cNvPr>
              <p:cNvSpPr>
                <a:spLocks/>
              </p:cNvSpPr>
              <p:nvPr/>
            </p:nvSpPr>
            <p:spPr bwMode="auto">
              <a:xfrm>
                <a:off x="3615" y="12299"/>
                <a:ext cx="29" cy="2"/>
              </a:xfrm>
              <a:custGeom>
                <a:avLst/>
                <a:gdLst>
                  <a:gd name="T0" fmla="+- 0 3615 3615"/>
                  <a:gd name="T1" fmla="*/ T0 w 29"/>
                  <a:gd name="T2" fmla="+- 0 3620 3615"/>
                  <a:gd name="T3" fmla="*/ T2 w 29"/>
                  <a:gd name="T4" fmla="+- 0 3644 3615"/>
                  <a:gd name="T5" fmla="*/ T4 w 29"/>
                  <a:gd name="T6" fmla="+- 0 3615 3615"/>
                  <a:gd name="T7" fmla="*/ T6 w 29"/>
                </a:gdLst>
                <a:ahLst/>
                <a:cxnLst>
                  <a:cxn ang="0">
                    <a:pos x="T1" y="0"/>
                  </a:cxn>
                  <a:cxn ang="0">
                    <a:pos x="T3" y="0"/>
                  </a:cxn>
                  <a:cxn ang="0">
                    <a:pos x="T5" y="0"/>
                  </a:cxn>
                  <a:cxn ang="0">
                    <a:pos x="T7" y="0"/>
                  </a:cxn>
                </a:cxnLst>
                <a:rect l="0" t="0" r="r" b="b"/>
                <a:pathLst>
                  <a:path w="29">
                    <a:moveTo>
                      <a:pt x="0" y="0"/>
                    </a:moveTo>
                    <a:lnTo>
                      <a:pt x="5" y="0"/>
                    </a:lnTo>
                    <a:lnTo>
                      <a:pt x="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75" name="Group 621">
              <a:extLst>
                <a:ext uri="{FF2B5EF4-FFF2-40B4-BE49-F238E27FC236}">
                  <a16:creationId xmlns:a16="http://schemas.microsoft.com/office/drawing/2014/main" id="{E6ED2310-DC90-4A4D-B06B-3EB47DE8C400}"/>
                </a:ext>
              </a:extLst>
            </p:cNvPr>
            <p:cNvGrpSpPr>
              <a:grpSpLocks/>
            </p:cNvGrpSpPr>
            <p:nvPr/>
          </p:nvGrpSpPr>
          <p:grpSpPr bwMode="auto">
            <a:xfrm>
              <a:off x="3620" y="12299"/>
              <a:ext cx="24" cy="2"/>
              <a:chOff x="3620" y="12299"/>
              <a:chExt cx="24" cy="2"/>
            </a:xfrm>
          </p:grpSpPr>
          <p:sp>
            <p:nvSpPr>
              <p:cNvPr id="1190" name="Freeform 622">
                <a:extLst>
                  <a:ext uri="{FF2B5EF4-FFF2-40B4-BE49-F238E27FC236}">
                    <a16:creationId xmlns:a16="http://schemas.microsoft.com/office/drawing/2014/main" id="{E7365A87-008F-46CC-97C3-9BD7D73EF4B5}"/>
                  </a:ext>
                </a:extLst>
              </p:cNvPr>
              <p:cNvSpPr>
                <a:spLocks/>
              </p:cNvSpPr>
              <p:nvPr/>
            </p:nvSpPr>
            <p:spPr bwMode="auto">
              <a:xfrm>
                <a:off x="3620" y="12299"/>
                <a:ext cx="24" cy="2"/>
              </a:xfrm>
              <a:custGeom>
                <a:avLst/>
                <a:gdLst>
                  <a:gd name="T0" fmla="+- 0 3620 3620"/>
                  <a:gd name="T1" fmla="*/ T0 w 24"/>
                  <a:gd name="T2" fmla="+- 0 3639 3620"/>
                  <a:gd name="T3" fmla="*/ T2 w 24"/>
                  <a:gd name="T4" fmla="+- 0 3644 3620"/>
                  <a:gd name="T5" fmla="*/ T4 w 24"/>
                  <a:gd name="T6" fmla="+- 0 3620 3620"/>
                  <a:gd name="T7" fmla="*/ T6 w 24"/>
                </a:gdLst>
                <a:ahLst/>
                <a:cxnLst>
                  <a:cxn ang="0">
                    <a:pos x="T1" y="0"/>
                  </a:cxn>
                  <a:cxn ang="0">
                    <a:pos x="T3" y="0"/>
                  </a:cxn>
                  <a:cxn ang="0">
                    <a:pos x="T5" y="0"/>
                  </a:cxn>
                  <a:cxn ang="0">
                    <a:pos x="T7" y="0"/>
                  </a:cxn>
                </a:cxnLst>
                <a:rect l="0" t="0" r="r" b="b"/>
                <a:pathLst>
                  <a:path w="24">
                    <a:moveTo>
                      <a:pt x="0" y="0"/>
                    </a:moveTo>
                    <a:lnTo>
                      <a:pt x="19" y="0"/>
                    </a:lnTo>
                    <a:lnTo>
                      <a:pt x="2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76" name="Group 623">
              <a:extLst>
                <a:ext uri="{FF2B5EF4-FFF2-40B4-BE49-F238E27FC236}">
                  <a16:creationId xmlns:a16="http://schemas.microsoft.com/office/drawing/2014/main" id="{BF066487-77B4-41FB-8A5D-EF8521FE656B}"/>
                </a:ext>
              </a:extLst>
            </p:cNvPr>
            <p:cNvGrpSpPr>
              <a:grpSpLocks/>
            </p:cNvGrpSpPr>
            <p:nvPr/>
          </p:nvGrpSpPr>
          <p:grpSpPr bwMode="auto">
            <a:xfrm>
              <a:off x="3620" y="12299"/>
              <a:ext cx="19" cy="2"/>
              <a:chOff x="3620" y="12299"/>
              <a:chExt cx="19" cy="2"/>
            </a:xfrm>
          </p:grpSpPr>
          <p:sp>
            <p:nvSpPr>
              <p:cNvPr id="1189" name="Freeform 624">
                <a:extLst>
                  <a:ext uri="{FF2B5EF4-FFF2-40B4-BE49-F238E27FC236}">
                    <a16:creationId xmlns:a16="http://schemas.microsoft.com/office/drawing/2014/main" id="{AD5DBB9B-F03C-4B20-A606-F9E06E6FB15B}"/>
                  </a:ext>
                </a:extLst>
              </p:cNvPr>
              <p:cNvSpPr>
                <a:spLocks/>
              </p:cNvSpPr>
              <p:nvPr/>
            </p:nvSpPr>
            <p:spPr bwMode="auto">
              <a:xfrm>
                <a:off x="3620" y="12299"/>
                <a:ext cx="19" cy="2"/>
              </a:xfrm>
              <a:custGeom>
                <a:avLst/>
                <a:gdLst>
                  <a:gd name="T0" fmla="+- 0 3620 3620"/>
                  <a:gd name="T1" fmla="*/ T0 w 19"/>
                  <a:gd name="T2" fmla="+- 0 3625 3620"/>
                  <a:gd name="T3" fmla="*/ T2 w 19"/>
                  <a:gd name="T4" fmla="+- 0 3639 3620"/>
                  <a:gd name="T5" fmla="*/ T4 w 19"/>
                  <a:gd name="T6" fmla="+- 0 3620 3620"/>
                  <a:gd name="T7" fmla="*/ T6 w 19"/>
                </a:gdLst>
                <a:ahLst/>
                <a:cxnLst>
                  <a:cxn ang="0">
                    <a:pos x="T1" y="0"/>
                  </a:cxn>
                  <a:cxn ang="0">
                    <a:pos x="T3" y="0"/>
                  </a:cxn>
                  <a:cxn ang="0">
                    <a:pos x="T5" y="0"/>
                  </a:cxn>
                  <a:cxn ang="0">
                    <a:pos x="T7" y="0"/>
                  </a:cxn>
                </a:cxnLst>
                <a:rect l="0" t="0" r="r" b="b"/>
                <a:pathLst>
                  <a:path w="19">
                    <a:moveTo>
                      <a:pt x="0" y="0"/>
                    </a:moveTo>
                    <a:lnTo>
                      <a:pt x="5" y="0"/>
                    </a:lnTo>
                    <a:lnTo>
                      <a:pt x="1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77" name="Group 625">
              <a:extLst>
                <a:ext uri="{FF2B5EF4-FFF2-40B4-BE49-F238E27FC236}">
                  <a16:creationId xmlns:a16="http://schemas.microsoft.com/office/drawing/2014/main" id="{9F88F05E-84DB-436A-AC45-2D285923B431}"/>
                </a:ext>
              </a:extLst>
            </p:cNvPr>
            <p:cNvGrpSpPr>
              <a:grpSpLocks/>
            </p:cNvGrpSpPr>
            <p:nvPr/>
          </p:nvGrpSpPr>
          <p:grpSpPr bwMode="auto">
            <a:xfrm>
              <a:off x="3625" y="12299"/>
              <a:ext cx="14" cy="2"/>
              <a:chOff x="3625" y="12299"/>
              <a:chExt cx="14" cy="2"/>
            </a:xfrm>
          </p:grpSpPr>
          <p:sp>
            <p:nvSpPr>
              <p:cNvPr id="1188" name="Freeform 626">
                <a:extLst>
                  <a:ext uri="{FF2B5EF4-FFF2-40B4-BE49-F238E27FC236}">
                    <a16:creationId xmlns:a16="http://schemas.microsoft.com/office/drawing/2014/main" id="{CF32346E-DFAD-4E2C-A0DD-F0C8780C442D}"/>
                  </a:ext>
                </a:extLst>
              </p:cNvPr>
              <p:cNvSpPr>
                <a:spLocks/>
              </p:cNvSpPr>
              <p:nvPr/>
            </p:nvSpPr>
            <p:spPr bwMode="auto">
              <a:xfrm>
                <a:off x="3625" y="12299"/>
                <a:ext cx="14" cy="2"/>
              </a:xfrm>
              <a:custGeom>
                <a:avLst/>
                <a:gdLst>
                  <a:gd name="T0" fmla="+- 0 3625 3625"/>
                  <a:gd name="T1" fmla="*/ T0 w 14"/>
                  <a:gd name="T2" fmla="+- 0 3635 3625"/>
                  <a:gd name="T3" fmla="*/ T2 w 14"/>
                  <a:gd name="T4" fmla="+- 0 3639 3625"/>
                  <a:gd name="T5" fmla="*/ T4 w 14"/>
                  <a:gd name="T6" fmla="+- 0 3625 3625"/>
                  <a:gd name="T7" fmla="*/ T6 w 14"/>
                </a:gdLst>
                <a:ahLst/>
                <a:cxnLst>
                  <a:cxn ang="0">
                    <a:pos x="T1" y="0"/>
                  </a:cxn>
                  <a:cxn ang="0">
                    <a:pos x="T3" y="0"/>
                  </a:cxn>
                  <a:cxn ang="0">
                    <a:pos x="T5" y="0"/>
                  </a:cxn>
                  <a:cxn ang="0">
                    <a:pos x="T7" y="0"/>
                  </a:cxn>
                </a:cxnLst>
                <a:rect l="0" t="0" r="r" b="b"/>
                <a:pathLst>
                  <a:path w="14">
                    <a:moveTo>
                      <a:pt x="0" y="0"/>
                    </a:moveTo>
                    <a:lnTo>
                      <a:pt x="10" y="0"/>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78" name="Group 627">
              <a:extLst>
                <a:ext uri="{FF2B5EF4-FFF2-40B4-BE49-F238E27FC236}">
                  <a16:creationId xmlns:a16="http://schemas.microsoft.com/office/drawing/2014/main" id="{F0B487BB-5833-40B4-8A6E-2B9490CB4D56}"/>
                </a:ext>
              </a:extLst>
            </p:cNvPr>
            <p:cNvGrpSpPr>
              <a:grpSpLocks/>
            </p:cNvGrpSpPr>
            <p:nvPr/>
          </p:nvGrpSpPr>
          <p:grpSpPr bwMode="auto">
            <a:xfrm>
              <a:off x="3625" y="12299"/>
              <a:ext cx="10" cy="2"/>
              <a:chOff x="3625" y="12299"/>
              <a:chExt cx="10" cy="2"/>
            </a:xfrm>
          </p:grpSpPr>
          <p:sp>
            <p:nvSpPr>
              <p:cNvPr id="1187" name="Freeform 628">
                <a:extLst>
                  <a:ext uri="{FF2B5EF4-FFF2-40B4-BE49-F238E27FC236}">
                    <a16:creationId xmlns:a16="http://schemas.microsoft.com/office/drawing/2014/main" id="{56413E27-BEC6-41F0-B83A-57C588C01268}"/>
                  </a:ext>
                </a:extLst>
              </p:cNvPr>
              <p:cNvSpPr>
                <a:spLocks/>
              </p:cNvSpPr>
              <p:nvPr/>
            </p:nvSpPr>
            <p:spPr bwMode="auto">
              <a:xfrm>
                <a:off x="3625" y="12299"/>
                <a:ext cx="10" cy="2"/>
              </a:xfrm>
              <a:custGeom>
                <a:avLst/>
                <a:gdLst>
                  <a:gd name="T0" fmla="+- 0 3625 3625"/>
                  <a:gd name="T1" fmla="*/ T0 w 10"/>
                  <a:gd name="T2" fmla="+- 0 3635 3625"/>
                  <a:gd name="T3" fmla="*/ T2 w 10"/>
                </a:gdLst>
                <a:ahLst/>
                <a:cxnLst>
                  <a:cxn ang="0">
                    <a:pos x="T1" y="0"/>
                  </a:cxn>
                  <a:cxn ang="0">
                    <a:pos x="T3" y="0"/>
                  </a:cxn>
                </a:cxnLst>
                <a:rect l="0" t="0" r="r" b="b"/>
                <a:pathLst>
                  <a:path w="10">
                    <a:moveTo>
                      <a:pt x="0" y="0"/>
                    </a:moveTo>
                    <a:lnTo>
                      <a:pt x="1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79" name="Group 629">
              <a:extLst>
                <a:ext uri="{FF2B5EF4-FFF2-40B4-BE49-F238E27FC236}">
                  <a16:creationId xmlns:a16="http://schemas.microsoft.com/office/drawing/2014/main" id="{ED093F40-62DE-49F9-A584-24C17A3CF981}"/>
                </a:ext>
              </a:extLst>
            </p:cNvPr>
            <p:cNvGrpSpPr>
              <a:grpSpLocks/>
            </p:cNvGrpSpPr>
            <p:nvPr/>
          </p:nvGrpSpPr>
          <p:grpSpPr bwMode="auto">
            <a:xfrm>
              <a:off x="3625" y="12299"/>
              <a:ext cx="10" cy="2"/>
              <a:chOff x="3625" y="12299"/>
              <a:chExt cx="10" cy="2"/>
            </a:xfrm>
          </p:grpSpPr>
          <p:sp>
            <p:nvSpPr>
              <p:cNvPr id="1186" name="Freeform 630">
                <a:extLst>
                  <a:ext uri="{FF2B5EF4-FFF2-40B4-BE49-F238E27FC236}">
                    <a16:creationId xmlns:a16="http://schemas.microsoft.com/office/drawing/2014/main" id="{7FCD812D-46AA-47F9-AE1C-03FB821A3DA4}"/>
                  </a:ext>
                </a:extLst>
              </p:cNvPr>
              <p:cNvSpPr>
                <a:spLocks/>
              </p:cNvSpPr>
              <p:nvPr/>
            </p:nvSpPr>
            <p:spPr bwMode="auto">
              <a:xfrm>
                <a:off x="3625" y="12299"/>
                <a:ext cx="10" cy="2"/>
              </a:xfrm>
              <a:custGeom>
                <a:avLst/>
                <a:gdLst>
                  <a:gd name="T0" fmla="+- 0 3625 3625"/>
                  <a:gd name="T1" fmla="*/ T0 w 10"/>
                  <a:gd name="T2" fmla="+- 0 3635 3625"/>
                  <a:gd name="T3" fmla="*/ T2 w 10"/>
                </a:gdLst>
                <a:ahLst/>
                <a:cxnLst>
                  <a:cxn ang="0">
                    <a:pos x="T1" y="0"/>
                  </a:cxn>
                  <a:cxn ang="0">
                    <a:pos x="T3" y="0"/>
                  </a:cxn>
                </a:cxnLst>
                <a:rect l="0" t="0" r="r" b="b"/>
                <a:pathLst>
                  <a:path w="10">
                    <a:moveTo>
                      <a:pt x="0" y="0"/>
                    </a:moveTo>
                    <a:lnTo>
                      <a:pt x="1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80" name="Group 631">
              <a:extLst>
                <a:ext uri="{FF2B5EF4-FFF2-40B4-BE49-F238E27FC236}">
                  <a16:creationId xmlns:a16="http://schemas.microsoft.com/office/drawing/2014/main" id="{E31EE42F-424A-427E-A0D1-69A035A9F70F}"/>
                </a:ext>
              </a:extLst>
            </p:cNvPr>
            <p:cNvGrpSpPr>
              <a:grpSpLocks/>
            </p:cNvGrpSpPr>
            <p:nvPr/>
          </p:nvGrpSpPr>
          <p:grpSpPr bwMode="auto">
            <a:xfrm>
              <a:off x="3625" y="12299"/>
              <a:ext cx="10" cy="2"/>
              <a:chOff x="3625" y="12299"/>
              <a:chExt cx="10" cy="2"/>
            </a:xfrm>
          </p:grpSpPr>
          <p:sp>
            <p:nvSpPr>
              <p:cNvPr id="1185" name="Freeform 632">
                <a:extLst>
                  <a:ext uri="{FF2B5EF4-FFF2-40B4-BE49-F238E27FC236}">
                    <a16:creationId xmlns:a16="http://schemas.microsoft.com/office/drawing/2014/main" id="{45364DAE-D322-4541-B864-521954BAB44F}"/>
                  </a:ext>
                </a:extLst>
              </p:cNvPr>
              <p:cNvSpPr>
                <a:spLocks/>
              </p:cNvSpPr>
              <p:nvPr/>
            </p:nvSpPr>
            <p:spPr bwMode="auto">
              <a:xfrm>
                <a:off x="3625" y="12299"/>
                <a:ext cx="10" cy="2"/>
              </a:xfrm>
              <a:custGeom>
                <a:avLst/>
                <a:gdLst>
                  <a:gd name="T0" fmla="+- 0 3625 3625"/>
                  <a:gd name="T1" fmla="*/ T0 w 10"/>
                  <a:gd name="T2" fmla="+- 0 3630 3625"/>
                  <a:gd name="T3" fmla="*/ T2 w 10"/>
                  <a:gd name="T4" fmla="+- 0 3635 3625"/>
                  <a:gd name="T5" fmla="*/ T4 w 10"/>
                  <a:gd name="T6" fmla="+- 0 3625 3625"/>
                  <a:gd name="T7" fmla="*/ T6 w 10"/>
                </a:gdLst>
                <a:ahLst/>
                <a:cxnLst>
                  <a:cxn ang="0">
                    <a:pos x="T1" y="0"/>
                  </a:cxn>
                  <a:cxn ang="0">
                    <a:pos x="T3" y="0"/>
                  </a:cxn>
                  <a:cxn ang="0">
                    <a:pos x="T5" y="0"/>
                  </a:cxn>
                  <a:cxn ang="0">
                    <a:pos x="T7" y="0"/>
                  </a:cxn>
                </a:cxnLst>
                <a:rect l="0" t="0" r="r" b="b"/>
                <a:pathLst>
                  <a:path w="10">
                    <a:moveTo>
                      <a:pt x="0" y="0"/>
                    </a:moveTo>
                    <a:lnTo>
                      <a:pt x="5" y="0"/>
                    </a:lnTo>
                    <a:lnTo>
                      <a:pt x="1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81" name="Group 633">
              <a:extLst>
                <a:ext uri="{FF2B5EF4-FFF2-40B4-BE49-F238E27FC236}">
                  <a16:creationId xmlns:a16="http://schemas.microsoft.com/office/drawing/2014/main" id="{7F6C6565-1131-4B19-8BD7-42AA7B523922}"/>
                </a:ext>
              </a:extLst>
            </p:cNvPr>
            <p:cNvGrpSpPr>
              <a:grpSpLocks/>
            </p:cNvGrpSpPr>
            <p:nvPr/>
          </p:nvGrpSpPr>
          <p:grpSpPr bwMode="auto">
            <a:xfrm>
              <a:off x="3630" y="12299"/>
              <a:ext cx="5" cy="2"/>
              <a:chOff x="3630" y="12299"/>
              <a:chExt cx="5" cy="2"/>
            </a:xfrm>
          </p:grpSpPr>
          <p:sp>
            <p:nvSpPr>
              <p:cNvPr id="1184" name="Freeform 634">
                <a:extLst>
                  <a:ext uri="{FF2B5EF4-FFF2-40B4-BE49-F238E27FC236}">
                    <a16:creationId xmlns:a16="http://schemas.microsoft.com/office/drawing/2014/main" id="{812D6568-381B-4BC9-B2C8-2F4F525F7228}"/>
                  </a:ext>
                </a:extLst>
              </p:cNvPr>
              <p:cNvSpPr>
                <a:spLocks/>
              </p:cNvSpPr>
              <p:nvPr/>
            </p:nvSpPr>
            <p:spPr bwMode="auto">
              <a:xfrm>
                <a:off x="3630" y="12299"/>
                <a:ext cx="5" cy="2"/>
              </a:xfrm>
              <a:custGeom>
                <a:avLst/>
                <a:gdLst>
                  <a:gd name="T0" fmla="+- 0 3630 3630"/>
                  <a:gd name="T1" fmla="*/ T0 w 5"/>
                  <a:gd name="T2" fmla="+- 0 3635 3630"/>
                  <a:gd name="T3" fmla="*/ T2 w 5"/>
                </a:gdLst>
                <a:ahLst/>
                <a:cxnLst>
                  <a:cxn ang="0">
                    <a:pos x="T1" y="0"/>
                  </a:cxn>
                  <a:cxn ang="0">
                    <a:pos x="T3" y="0"/>
                  </a:cxn>
                </a:cxnLst>
                <a:rect l="0" t="0" r="r" b="b"/>
                <a:pathLst>
                  <a:path w="5">
                    <a:moveTo>
                      <a:pt x="0" y="0"/>
                    </a:moveTo>
                    <a:lnTo>
                      <a:pt x="5"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82" name="Group 635">
              <a:extLst>
                <a:ext uri="{FF2B5EF4-FFF2-40B4-BE49-F238E27FC236}">
                  <a16:creationId xmlns:a16="http://schemas.microsoft.com/office/drawing/2014/main" id="{BA66389E-44CB-4B9F-822C-7F632FBE8FF2}"/>
                </a:ext>
              </a:extLst>
            </p:cNvPr>
            <p:cNvGrpSpPr>
              <a:grpSpLocks/>
            </p:cNvGrpSpPr>
            <p:nvPr/>
          </p:nvGrpSpPr>
          <p:grpSpPr bwMode="auto">
            <a:xfrm>
              <a:off x="3712" y="12420"/>
              <a:ext cx="10" cy="2"/>
              <a:chOff x="3712" y="12420"/>
              <a:chExt cx="10" cy="2"/>
            </a:xfrm>
          </p:grpSpPr>
          <p:sp>
            <p:nvSpPr>
              <p:cNvPr id="1183" name="Freeform 636">
                <a:extLst>
                  <a:ext uri="{FF2B5EF4-FFF2-40B4-BE49-F238E27FC236}">
                    <a16:creationId xmlns:a16="http://schemas.microsoft.com/office/drawing/2014/main" id="{A0F16505-60FC-4631-868D-09FFD0145BD0}"/>
                  </a:ext>
                </a:extLst>
              </p:cNvPr>
              <p:cNvSpPr>
                <a:spLocks/>
              </p:cNvSpPr>
              <p:nvPr/>
            </p:nvSpPr>
            <p:spPr bwMode="auto">
              <a:xfrm>
                <a:off x="3712" y="12420"/>
                <a:ext cx="10" cy="2"/>
              </a:xfrm>
              <a:custGeom>
                <a:avLst/>
                <a:gdLst>
                  <a:gd name="T0" fmla="+- 0 3717 3712"/>
                  <a:gd name="T1" fmla="*/ T0 w 10"/>
                  <a:gd name="T2" fmla="+- 0 3712 3712"/>
                  <a:gd name="T3" fmla="*/ T2 w 10"/>
                  <a:gd name="T4" fmla="+- 0 3722 3712"/>
                  <a:gd name="T5" fmla="*/ T4 w 10"/>
                  <a:gd name="T6" fmla="+- 0 3717 3712"/>
                  <a:gd name="T7" fmla="*/ T6 w 10"/>
                </a:gdLst>
                <a:ahLst/>
                <a:cxnLst>
                  <a:cxn ang="0">
                    <a:pos x="T1" y="0"/>
                  </a:cxn>
                  <a:cxn ang="0">
                    <a:pos x="T3" y="0"/>
                  </a:cxn>
                  <a:cxn ang="0">
                    <a:pos x="T5" y="0"/>
                  </a:cxn>
                  <a:cxn ang="0">
                    <a:pos x="T7" y="0"/>
                  </a:cxn>
                </a:cxnLst>
                <a:rect l="0" t="0" r="r" b="b"/>
                <a:pathLst>
                  <a:path w="10">
                    <a:moveTo>
                      <a:pt x="5" y="0"/>
                    </a:moveTo>
                    <a:lnTo>
                      <a:pt x="0" y="0"/>
                    </a:lnTo>
                    <a:lnTo>
                      <a:pt x="10"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83" name="Group 637">
              <a:extLst>
                <a:ext uri="{FF2B5EF4-FFF2-40B4-BE49-F238E27FC236}">
                  <a16:creationId xmlns:a16="http://schemas.microsoft.com/office/drawing/2014/main" id="{8CC86DA3-06B4-4CF9-A323-0E5CE1A625EF}"/>
                </a:ext>
              </a:extLst>
            </p:cNvPr>
            <p:cNvGrpSpPr>
              <a:grpSpLocks/>
            </p:cNvGrpSpPr>
            <p:nvPr/>
          </p:nvGrpSpPr>
          <p:grpSpPr bwMode="auto">
            <a:xfrm>
              <a:off x="3712" y="12420"/>
              <a:ext cx="10" cy="2"/>
              <a:chOff x="3712" y="12420"/>
              <a:chExt cx="10" cy="2"/>
            </a:xfrm>
          </p:grpSpPr>
          <p:sp>
            <p:nvSpPr>
              <p:cNvPr id="1182" name="Freeform 638">
                <a:extLst>
                  <a:ext uri="{FF2B5EF4-FFF2-40B4-BE49-F238E27FC236}">
                    <a16:creationId xmlns:a16="http://schemas.microsoft.com/office/drawing/2014/main" id="{6904CCC2-7A85-4CE3-8CB2-613CE4894EDF}"/>
                  </a:ext>
                </a:extLst>
              </p:cNvPr>
              <p:cNvSpPr>
                <a:spLocks/>
              </p:cNvSpPr>
              <p:nvPr/>
            </p:nvSpPr>
            <p:spPr bwMode="auto">
              <a:xfrm>
                <a:off x="3712" y="12420"/>
                <a:ext cx="10" cy="2"/>
              </a:xfrm>
              <a:custGeom>
                <a:avLst/>
                <a:gdLst>
                  <a:gd name="T0" fmla="+- 0 3712 3712"/>
                  <a:gd name="T1" fmla="*/ T0 w 10"/>
                  <a:gd name="T2" fmla="+- 0 3722 3712"/>
                  <a:gd name="T3" fmla="*/ T2 w 10"/>
                </a:gdLst>
                <a:ahLst/>
                <a:cxnLst>
                  <a:cxn ang="0">
                    <a:pos x="T1" y="0"/>
                  </a:cxn>
                  <a:cxn ang="0">
                    <a:pos x="T3" y="0"/>
                  </a:cxn>
                </a:cxnLst>
                <a:rect l="0" t="0" r="r" b="b"/>
                <a:pathLst>
                  <a:path w="10">
                    <a:moveTo>
                      <a:pt x="0" y="0"/>
                    </a:moveTo>
                    <a:lnTo>
                      <a:pt x="1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84" name="Group 639">
              <a:extLst>
                <a:ext uri="{FF2B5EF4-FFF2-40B4-BE49-F238E27FC236}">
                  <a16:creationId xmlns:a16="http://schemas.microsoft.com/office/drawing/2014/main" id="{209B75FC-DE77-461E-8FBF-BFA8267390DE}"/>
                </a:ext>
              </a:extLst>
            </p:cNvPr>
            <p:cNvGrpSpPr>
              <a:grpSpLocks/>
            </p:cNvGrpSpPr>
            <p:nvPr/>
          </p:nvGrpSpPr>
          <p:grpSpPr bwMode="auto">
            <a:xfrm>
              <a:off x="3712" y="12420"/>
              <a:ext cx="10" cy="2"/>
              <a:chOff x="3712" y="12420"/>
              <a:chExt cx="10" cy="2"/>
            </a:xfrm>
          </p:grpSpPr>
          <p:sp>
            <p:nvSpPr>
              <p:cNvPr id="1181" name="Freeform 640">
                <a:extLst>
                  <a:ext uri="{FF2B5EF4-FFF2-40B4-BE49-F238E27FC236}">
                    <a16:creationId xmlns:a16="http://schemas.microsoft.com/office/drawing/2014/main" id="{88B65578-CC5B-43C0-851E-E264A6AD514C}"/>
                  </a:ext>
                </a:extLst>
              </p:cNvPr>
              <p:cNvSpPr>
                <a:spLocks/>
              </p:cNvSpPr>
              <p:nvPr/>
            </p:nvSpPr>
            <p:spPr bwMode="auto">
              <a:xfrm>
                <a:off x="3712" y="12420"/>
                <a:ext cx="10" cy="2"/>
              </a:xfrm>
              <a:custGeom>
                <a:avLst/>
                <a:gdLst>
                  <a:gd name="T0" fmla="+- 0 3712 3712"/>
                  <a:gd name="T1" fmla="*/ T0 w 10"/>
                  <a:gd name="T2" fmla="+- 0 3722 3712"/>
                  <a:gd name="T3" fmla="*/ T2 w 10"/>
                </a:gdLst>
                <a:ahLst/>
                <a:cxnLst>
                  <a:cxn ang="0">
                    <a:pos x="T1" y="0"/>
                  </a:cxn>
                  <a:cxn ang="0">
                    <a:pos x="T3" y="0"/>
                  </a:cxn>
                </a:cxnLst>
                <a:rect l="0" t="0" r="r" b="b"/>
                <a:pathLst>
                  <a:path w="10">
                    <a:moveTo>
                      <a:pt x="0" y="0"/>
                    </a:moveTo>
                    <a:lnTo>
                      <a:pt x="1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85" name="Group 641">
              <a:extLst>
                <a:ext uri="{FF2B5EF4-FFF2-40B4-BE49-F238E27FC236}">
                  <a16:creationId xmlns:a16="http://schemas.microsoft.com/office/drawing/2014/main" id="{364B3DFA-273F-41B1-844A-DBC19D479658}"/>
                </a:ext>
              </a:extLst>
            </p:cNvPr>
            <p:cNvGrpSpPr>
              <a:grpSpLocks/>
            </p:cNvGrpSpPr>
            <p:nvPr/>
          </p:nvGrpSpPr>
          <p:grpSpPr bwMode="auto">
            <a:xfrm>
              <a:off x="3712" y="12420"/>
              <a:ext cx="14" cy="2"/>
              <a:chOff x="3712" y="12420"/>
              <a:chExt cx="14" cy="2"/>
            </a:xfrm>
          </p:grpSpPr>
          <p:sp>
            <p:nvSpPr>
              <p:cNvPr id="1180" name="Freeform 642">
                <a:extLst>
                  <a:ext uri="{FF2B5EF4-FFF2-40B4-BE49-F238E27FC236}">
                    <a16:creationId xmlns:a16="http://schemas.microsoft.com/office/drawing/2014/main" id="{BC301EFB-9D80-40C2-925D-3FEB9182400F}"/>
                  </a:ext>
                </a:extLst>
              </p:cNvPr>
              <p:cNvSpPr>
                <a:spLocks/>
              </p:cNvSpPr>
              <p:nvPr/>
            </p:nvSpPr>
            <p:spPr bwMode="auto">
              <a:xfrm>
                <a:off x="3712" y="12420"/>
                <a:ext cx="14" cy="2"/>
              </a:xfrm>
              <a:custGeom>
                <a:avLst/>
                <a:gdLst>
                  <a:gd name="T0" fmla="+- 0 3722 3712"/>
                  <a:gd name="T1" fmla="*/ T0 w 14"/>
                  <a:gd name="T2" fmla="+- 0 3712 3712"/>
                  <a:gd name="T3" fmla="*/ T2 w 14"/>
                  <a:gd name="T4" fmla="+- 0 3726 3712"/>
                  <a:gd name="T5" fmla="*/ T4 w 14"/>
                  <a:gd name="T6" fmla="+- 0 3722 3712"/>
                  <a:gd name="T7" fmla="*/ T6 w 14"/>
                </a:gdLst>
                <a:ahLst/>
                <a:cxnLst>
                  <a:cxn ang="0">
                    <a:pos x="T1" y="0"/>
                  </a:cxn>
                  <a:cxn ang="0">
                    <a:pos x="T3" y="0"/>
                  </a:cxn>
                  <a:cxn ang="0">
                    <a:pos x="T5" y="0"/>
                  </a:cxn>
                  <a:cxn ang="0">
                    <a:pos x="T7" y="0"/>
                  </a:cxn>
                </a:cxnLst>
                <a:rect l="0" t="0" r="r" b="b"/>
                <a:pathLst>
                  <a:path w="14">
                    <a:moveTo>
                      <a:pt x="10" y="0"/>
                    </a:moveTo>
                    <a:lnTo>
                      <a:pt x="0" y="0"/>
                    </a:lnTo>
                    <a:lnTo>
                      <a:pt x="14" y="0"/>
                    </a:lnTo>
                    <a:lnTo>
                      <a:pt x="1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86" name="Group 643">
              <a:extLst>
                <a:ext uri="{FF2B5EF4-FFF2-40B4-BE49-F238E27FC236}">
                  <a16:creationId xmlns:a16="http://schemas.microsoft.com/office/drawing/2014/main" id="{DD2C1629-12E9-451A-A36E-D46E55282067}"/>
                </a:ext>
              </a:extLst>
            </p:cNvPr>
            <p:cNvGrpSpPr>
              <a:grpSpLocks/>
            </p:cNvGrpSpPr>
            <p:nvPr/>
          </p:nvGrpSpPr>
          <p:grpSpPr bwMode="auto">
            <a:xfrm>
              <a:off x="3707" y="12420"/>
              <a:ext cx="19" cy="2"/>
              <a:chOff x="3707" y="12420"/>
              <a:chExt cx="19" cy="2"/>
            </a:xfrm>
          </p:grpSpPr>
          <p:sp>
            <p:nvSpPr>
              <p:cNvPr id="1179" name="Freeform 644">
                <a:extLst>
                  <a:ext uri="{FF2B5EF4-FFF2-40B4-BE49-F238E27FC236}">
                    <a16:creationId xmlns:a16="http://schemas.microsoft.com/office/drawing/2014/main" id="{E97448DC-2A84-47AB-B95C-786085323564}"/>
                  </a:ext>
                </a:extLst>
              </p:cNvPr>
              <p:cNvSpPr>
                <a:spLocks/>
              </p:cNvSpPr>
              <p:nvPr/>
            </p:nvSpPr>
            <p:spPr bwMode="auto">
              <a:xfrm>
                <a:off x="3707" y="12420"/>
                <a:ext cx="19" cy="2"/>
              </a:xfrm>
              <a:custGeom>
                <a:avLst/>
                <a:gdLst>
                  <a:gd name="T0" fmla="+- 0 3712 3707"/>
                  <a:gd name="T1" fmla="*/ T0 w 19"/>
                  <a:gd name="T2" fmla="+- 0 3707 3707"/>
                  <a:gd name="T3" fmla="*/ T2 w 19"/>
                  <a:gd name="T4" fmla="+- 0 3726 3707"/>
                  <a:gd name="T5" fmla="*/ T4 w 19"/>
                  <a:gd name="T6" fmla="+- 0 3712 3707"/>
                  <a:gd name="T7" fmla="*/ T6 w 19"/>
                </a:gdLst>
                <a:ahLst/>
                <a:cxnLst>
                  <a:cxn ang="0">
                    <a:pos x="T1" y="0"/>
                  </a:cxn>
                  <a:cxn ang="0">
                    <a:pos x="T3" y="0"/>
                  </a:cxn>
                  <a:cxn ang="0">
                    <a:pos x="T5" y="0"/>
                  </a:cxn>
                  <a:cxn ang="0">
                    <a:pos x="T7" y="0"/>
                  </a:cxn>
                </a:cxnLst>
                <a:rect l="0" t="0" r="r" b="b"/>
                <a:pathLst>
                  <a:path w="19">
                    <a:moveTo>
                      <a:pt x="5" y="0"/>
                    </a:moveTo>
                    <a:lnTo>
                      <a:pt x="0" y="0"/>
                    </a:lnTo>
                    <a:lnTo>
                      <a:pt x="19"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87" name="Group 645">
              <a:extLst>
                <a:ext uri="{FF2B5EF4-FFF2-40B4-BE49-F238E27FC236}">
                  <a16:creationId xmlns:a16="http://schemas.microsoft.com/office/drawing/2014/main" id="{F0B39055-702F-428A-BAB9-2E8F476901AC}"/>
                </a:ext>
              </a:extLst>
            </p:cNvPr>
            <p:cNvGrpSpPr>
              <a:grpSpLocks/>
            </p:cNvGrpSpPr>
            <p:nvPr/>
          </p:nvGrpSpPr>
          <p:grpSpPr bwMode="auto">
            <a:xfrm>
              <a:off x="3707" y="12420"/>
              <a:ext cx="19" cy="2"/>
              <a:chOff x="3707" y="12420"/>
              <a:chExt cx="19" cy="2"/>
            </a:xfrm>
          </p:grpSpPr>
          <p:sp>
            <p:nvSpPr>
              <p:cNvPr id="1178" name="Freeform 646">
                <a:extLst>
                  <a:ext uri="{FF2B5EF4-FFF2-40B4-BE49-F238E27FC236}">
                    <a16:creationId xmlns:a16="http://schemas.microsoft.com/office/drawing/2014/main" id="{892DCF1A-1F3F-478C-AAC0-9C264C239677}"/>
                  </a:ext>
                </a:extLst>
              </p:cNvPr>
              <p:cNvSpPr>
                <a:spLocks/>
              </p:cNvSpPr>
              <p:nvPr/>
            </p:nvSpPr>
            <p:spPr bwMode="auto">
              <a:xfrm>
                <a:off x="3707" y="12420"/>
                <a:ext cx="19" cy="2"/>
              </a:xfrm>
              <a:custGeom>
                <a:avLst/>
                <a:gdLst>
                  <a:gd name="T0" fmla="+- 0 3707 3707"/>
                  <a:gd name="T1" fmla="*/ T0 w 19"/>
                  <a:gd name="T2" fmla="+- 0 3726 3707"/>
                  <a:gd name="T3" fmla="*/ T2 w 19"/>
                </a:gdLst>
                <a:ahLst/>
                <a:cxnLst>
                  <a:cxn ang="0">
                    <a:pos x="T1" y="0"/>
                  </a:cxn>
                  <a:cxn ang="0">
                    <a:pos x="T3" y="0"/>
                  </a:cxn>
                </a:cxnLst>
                <a:rect l="0" t="0" r="r" b="b"/>
                <a:pathLst>
                  <a:path w="19">
                    <a:moveTo>
                      <a:pt x="0" y="0"/>
                    </a:moveTo>
                    <a:lnTo>
                      <a:pt x="1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88" name="Group 647">
              <a:extLst>
                <a:ext uri="{FF2B5EF4-FFF2-40B4-BE49-F238E27FC236}">
                  <a16:creationId xmlns:a16="http://schemas.microsoft.com/office/drawing/2014/main" id="{2FA82421-806E-4C00-A42B-99D2B5DF90FC}"/>
                </a:ext>
              </a:extLst>
            </p:cNvPr>
            <p:cNvGrpSpPr>
              <a:grpSpLocks/>
            </p:cNvGrpSpPr>
            <p:nvPr/>
          </p:nvGrpSpPr>
          <p:grpSpPr bwMode="auto">
            <a:xfrm>
              <a:off x="3707" y="12420"/>
              <a:ext cx="19" cy="2"/>
              <a:chOff x="3707" y="12420"/>
              <a:chExt cx="19" cy="2"/>
            </a:xfrm>
          </p:grpSpPr>
          <p:sp>
            <p:nvSpPr>
              <p:cNvPr id="1177" name="Freeform 648">
                <a:extLst>
                  <a:ext uri="{FF2B5EF4-FFF2-40B4-BE49-F238E27FC236}">
                    <a16:creationId xmlns:a16="http://schemas.microsoft.com/office/drawing/2014/main" id="{E6B722FA-A400-42FF-A34B-95A95D232562}"/>
                  </a:ext>
                </a:extLst>
              </p:cNvPr>
              <p:cNvSpPr>
                <a:spLocks/>
              </p:cNvSpPr>
              <p:nvPr/>
            </p:nvSpPr>
            <p:spPr bwMode="auto">
              <a:xfrm>
                <a:off x="3707" y="12420"/>
                <a:ext cx="19" cy="2"/>
              </a:xfrm>
              <a:custGeom>
                <a:avLst/>
                <a:gdLst>
                  <a:gd name="T0" fmla="+- 0 3707 3707"/>
                  <a:gd name="T1" fmla="*/ T0 w 19"/>
                  <a:gd name="T2" fmla="+- 0 3726 3707"/>
                  <a:gd name="T3" fmla="*/ T2 w 19"/>
                </a:gdLst>
                <a:ahLst/>
                <a:cxnLst>
                  <a:cxn ang="0">
                    <a:pos x="T1" y="0"/>
                  </a:cxn>
                  <a:cxn ang="0">
                    <a:pos x="T3" y="0"/>
                  </a:cxn>
                </a:cxnLst>
                <a:rect l="0" t="0" r="r" b="b"/>
                <a:pathLst>
                  <a:path w="19">
                    <a:moveTo>
                      <a:pt x="0" y="0"/>
                    </a:moveTo>
                    <a:lnTo>
                      <a:pt x="1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89" name="Group 649">
              <a:extLst>
                <a:ext uri="{FF2B5EF4-FFF2-40B4-BE49-F238E27FC236}">
                  <a16:creationId xmlns:a16="http://schemas.microsoft.com/office/drawing/2014/main" id="{042A1632-E4E1-411C-80C2-CFD2EE7942B9}"/>
                </a:ext>
              </a:extLst>
            </p:cNvPr>
            <p:cNvGrpSpPr>
              <a:grpSpLocks/>
            </p:cNvGrpSpPr>
            <p:nvPr/>
          </p:nvGrpSpPr>
          <p:grpSpPr bwMode="auto">
            <a:xfrm>
              <a:off x="3707" y="12420"/>
              <a:ext cx="24" cy="2"/>
              <a:chOff x="3707" y="12420"/>
              <a:chExt cx="24" cy="2"/>
            </a:xfrm>
          </p:grpSpPr>
          <p:sp>
            <p:nvSpPr>
              <p:cNvPr id="1176" name="Freeform 650">
                <a:extLst>
                  <a:ext uri="{FF2B5EF4-FFF2-40B4-BE49-F238E27FC236}">
                    <a16:creationId xmlns:a16="http://schemas.microsoft.com/office/drawing/2014/main" id="{2B973AEA-EE48-49E9-882C-8FE6B804117D}"/>
                  </a:ext>
                </a:extLst>
              </p:cNvPr>
              <p:cNvSpPr>
                <a:spLocks/>
              </p:cNvSpPr>
              <p:nvPr/>
            </p:nvSpPr>
            <p:spPr bwMode="auto">
              <a:xfrm>
                <a:off x="3707" y="12420"/>
                <a:ext cx="24" cy="2"/>
              </a:xfrm>
              <a:custGeom>
                <a:avLst/>
                <a:gdLst>
                  <a:gd name="T0" fmla="+- 0 3726 3707"/>
                  <a:gd name="T1" fmla="*/ T0 w 24"/>
                  <a:gd name="T2" fmla="+- 0 3707 3707"/>
                  <a:gd name="T3" fmla="*/ T2 w 24"/>
                  <a:gd name="T4" fmla="+- 0 3731 3707"/>
                  <a:gd name="T5" fmla="*/ T4 w 24"/>
                  <a:gd name="T6" fmla="+- 0 3726 3707"/>
                  <a:gd name="T7" fmla="*/ T6 w 24"/>
                </a:gdLst>
                <a:ahLst/>
                <a:cxnLst>
                  <a:cxn ang="0">
                    <a:pos x="T1" y="0"/>
                  </a:cxn>
                  <a:cxn ang="0">
                    <a:pos x="T3" y="0"/>
                  </a:cxn>
                  <a:cxn ang="0">
                    <a:pos x="T5" y="0"/>
                  </a:cxn>
                  <a:cxn ang="0">
                    <a:pos x="T7" y="0"/>
                  </a:cxn>
                </a:cxnLst>
                <a:rect l="0" t="0" r="r" b="b"/>
                <a:pathLst>
                  <a:path w="24">
                    <a:moveTo>
                      <a:pt x="19" y="0"/>
                    </a:moveTo>
                    <a:lnTo>
                      <a:pt x="0" y="0"/>
                    </a:lnTo>
                    <a:lnTo>
                      <a:pt x="24"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90" name="Group 651">
              <a:extLst>
                <a:ext uri="{FF2B5EF4-FFF2-40B4-BE49-F238E27FC236}">
                  <a16:creationId xmlns:a16="http://schemas.microsoft.com/office/drawing/2014/main" id="{82BAC27F-7826-4036-83AB-03743B8BBB90}"/>
                </a:ext>
              </a:extLst>
            </p:cNvPr>
            <p:cNvGrpSpPr>
              <a:grpSpLocks/>
            </p:cNvGrpSpPr>
            <p:nvPr/>
          </p:nvGrpSpPr>
          <p:grpSpPr bwMode="auto">
            <a:xfrm>
              <a:off x="3702" y="12420"/>
              <a:ext cx="29" cy="2"/>
              <a:chOff x="3702" y="12420"/>
              <a:chExt cx="29" cy="2"/>
            </a:xfrm>
          </p:grpSpPr>
          <p:sp>
            <p:nvSpPr>
              <p:cNvPr id="1175" name="Freeform 652">
                <a:extLst>
                  <a:ext uri="{FF2B5EF4-FFF2-40B4-BE49-F238E27FC236}">
                    <a16:creationId xmlns:a16="http://schemas.microsoft.com/office/drawing/2014/main" id="{F5FF8A76-65A4-4138-83FC-B59CE59E00C8}"/>
                  </a:ext>
                </a:extLst>
              </p:cNvPr>
              <p:cNvSpPr>
                <a:spLocks/>
              </p:cNvSpPr>
              <p:nvPr/>
            </p:nvSpPr>
            <p:spPr bwMode="auto">
              <a:xfrm>
                <a:off x="3702" y="12420"/>
                <a:ext cx="29" cy="2"/>
              </a:xfrm>
              <a:custGeom>
                <a:avLst/>
                <a:gdLst>
                  <a:gd name="T0" fmla="+- 0 3707 3702"/>
                  <a:gd name="T1" fmla="*/ T0 w 29"/>
                  <a:gd name="T2" fmla="+- 0 3702 3702"/>
                  <a:gd name="T3" fmla="*/ T2 w 29"/>
                  <a:gd name="T4" fmla="+- 0 3731 3702"/>
                  <a:gd name="T5" fmla="*/ T4 w 29"/>
                  <a:gd name="T6" fmla="+- 0 3707 3702"/>
                  <a:gd name="T7" fmla="*/ T6 w 29"/>
                </a:gdLst>
                <a:ahLst/>
                <a:cxnLst>
                  <a:cxn ang="0">
                    <a:pos x="T1" y="0"/>
                  </a:cxn>
                  <a:cxn ang="0">
                    <a:pos x="T3" y="0"/>
                  </a:cxn>
                  <a:cxn ang="0">
                    <a:pos x="T5" y="0"/>
                  </a:cxn>
                  <a:cxn ang="0">
                    <a:pos x="T7" y="0"/>
                  </a:cxn>
                </a:cxnLst>
                <a:rect l="0" t="0" r="r" b="b"/>
                <a:pathLst>
                  <a:path w="29">
                    <a:moveTo>
                      <a:pt x="5" y="0"/>
                    </a:moveTo>
                    <a:lnTo>
                      <a:pt x="0" y="0"/>
                    </a:lnTo>
                    <a:lnTo>
                      <a:pt x="29"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91" name="Group 653">
              <a:extLst>
                <a:ext uri="{FF2B5EF4-FFF2-40B4-BE49-F238E27FC236}">
                  <a16:creationId xmlns:a16="http://schemas.microsoft.com/office/drawing/2014/main" id="{31844726-C857-466F-9323-FB26E52D9E39}"/>
                </a:ext>
              </a:extLst>
            </p:cNvPr>
            <p:cNvGrpSpPr>
              <a:grpSpLocks/>
            </p:cNvGrpSpPr>
            <p:nvPr/>
          </p:nvGrpSpPr>
          <p:grpSpPr bwMode="auto">
            <a:xfrm>
              <a:off x="3702" y="12415"/>
              <a:ext cx="34" cy="5"/>
              <a:chOff x="3702" y="12415"/>
              <a:chExt cx="34" cy="5"/>
            </a:xfrm>
          </p:grpSpPr>
          <p:sp>
            <p:nvSpPr>
              <p:cNvPr id="1174" name="Freeform 654">
                <a:extLst>
                  <a:ext uri="{FF2B5EF4-FFF2-40B4-BE49-F238E27FC236}">
                    <a16:creationId xmlns:a16="http://schemas.microsoft.com/office/drawing/2014/main" id="{02798B30-4584-4DB9-B4C1-34EE4AA48896}"/>
                  </a:ext>
                </a:extLst>
              </p:cNvPr>
              <p:cNvSpPr>
                <a:spLocks/>
              </p:cNvSpPr>
              <p:nvPr/>
            </p:nvSpPr>
            <p:spPr bwMode="auto">
              <a:xfrm>
                <a:off x="3702" y="12415"/>
                <a:ext cx="34" cy="5"/>
              </a:xfrm>
              <a:custGeom>
                <a:avLst/>
                <a:gdLst>
                  <a:gd name="T0" fmla="+- 0 3731 3702"/>
                  <a:gd name="T1" fmla="*/ T0 w 34"/>
                  <a:gd name="T2" fmla="+- 0 12420 12415"/>
                  <a:gd name="T3" fmla="*/ 12420 h 5"/>
                  <a:gd name="T4" fmla="+- 0 3702 3702"/>
                  <a:gd name="T5" fmla="*/ T4 w 34"/>
                  <a:gd name="T6" fmla="+- 0 12420 12415"/>
                  <a:gd name="T7" fmla="*/ 12420 h 5"/>
                  <a:gd name="T8" fmla="+- 0 3736 3702"/>
                  <a:gd name="T9" fmla="*/ T8 w 34"/>
                  <a:gd name="T10" fmla="+- 0 12415 12415"/>
                  <a:gd name="T11" fmla="*/ 12415 h 5"/>
                  <a:gd name="T12" fmla="+- 0 3731 3702"/>
                  <a:gd name="T13" fmla="*/ T12 w 34"/>
                  <a:gd name="T14" fmla="+- 0 12420 12415"/>
                  <a:gd name="T15" fmla="*/ 12420 h 5"/>
                </a:gdLst>
                <a:ahLst/>
                <a:cxnLst>
                  <a:cxn ang="0">
                    <a:pos x="T1" y="T3"/>
                  </a:cxn>
                  <a:cxn ang="0">
                    <a:pos x="T5" y="T7"/>
                  </a:cxn>
                  <a:cxn ang="0">
                    <a:pos x="T9" y="T11"/>
                  </a:cxn>
                  <a:cxn ang="0">
                    <a:pos x="T13" y="T15"/>
                  </a:cxn>
                </a:cxnLst>
                <a:rect l="0" t="0" r="r" b="b"/>
                <a:pathLst>
                  <a:path w="34" h="5">
                    <a:moveTo>
                      <a:pt x="29" y="5"/>
                    </a:moveTo>
                    <a:lnTo>
                      <a:pt x="0" y="5"/>
                    </a:lnTo>
                    <a:lnTo>
                      <a:pt x="34" y="0"/>
                    </a:lnTo>
                    <a:lnTo>
                      <a:pt x="2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92" name="Group 655">
              <a:extLst>
                <a:ext uri="{FF2B5EF4-FFF2-40B4-BE49-F238E27FC236}">
                  <a16:creationId xmlns:a16="http://schemas.microsoft.com/office/drawing/2014/main" id="{EC5FA4D7-812E-4153-8B9E-1695454D3069}"/>
                </a:ext>
              </a:extLst>
            </p:cNvPr>
            <p:cNvGrpSpPr>
              <a:grpSpLocks/>
            </p:cNvGrpSpPr>
            <p:nvPr/>
          </p:nvGrpSpPr>
          <p:grpSpPr bwMode="auto">
            <a:xfrm>
              <a:off x="3697" y="12415"/>
              <a:ext cx="39" cy="5"/>
              <a:chOff x="3697" y="12415"/>
              <a:chExt cx="39" cy="5"/>
            </a:xfrm>
          </p:grpSpPr>
          <p:sp>
            <p:nvSpPr>
              <p:cNvPr id="1173" name="Freeform 656">
                <a:extLst>
                  <a:ext uri="{FF2B5EF4-FFF2-40B4-BE49-F238E27FC236}">
                    <a16:creationId xmlns:a16="http://schemas.microsoft.com/office/drawing/2014/main" id="{FAE44689-7C75-4F46-98AA-ACF8F0A26157}"/>
                  </a:ext>
                </a:extLst>
              </p:cNvPr>
              <p:cNvSpPr>
                <a:spLocks/>
              </p:cNvSpPr>
              <p:nvPr/>
            </p:nvSpPr>
            <p:spPr bwMode="auto">
              <a:xfrm>
                <a:off x="3697" y="12415"/>
                <a:ext cx="39" cy="5"/>
              </a:xfrm>
              <a:custGeom>
                <a:avLst/>
                <a:gdLst>
                  <a:gd name="T0" fmla="+- 0 3702 3697"/>
                  <a:gd name="T1" fmla="*/ T0 w 39"/>
                  <a:gd name="T2" fmla="+- 0 12420 12415"/>
                  <a:gd name="T3" fmla="*/ 12420 h 5"/>
                  <a:gd name="T4" fmla="+- 0 3697 3697"/>
                  <a:gd name="T5" fmla="*/ T4 w 39"/>
                  <a:gd name="T6" fmla="+- 0 12415 12415"/>
                  <a:gd name="T7" fmla="*/ 12415 h 5"/>
                  <a:gd name="T8" fmla="+- 0 3736 3697"/>
                  <a:gd name="T9" fmla="*/ T8 w 39"/>
                  <a:gd name="T10" fmla="+- 0 12415 12415"/>
                  <a:gd name="T11" fmla="*/ 12415 h 5"/>
                  <a:gd name="T12" fmla="+- 0 3702 3697"/>
                  <a:gd name="T13" fmla="*/ T12 w 39"/>
                  <a:gd name="T14" fmla="+- 0 12420 12415"/>
                  <a:gd name="T15" fmla="*/ 12420 h 5"/>
                </a:gdLst>
                <a:ahLst/>
                <a:cxnLst>
                  <a:cxn ang="0">
                    <a:pos x="T1" y="T3"/>
                  </a:cxn>
                  <a:cxn ang="0">
                    <a:pos x="T5" y="T7"/>
                  </a:cxn>
                  <a:cxn ang="0">
                    <a:pos x="T9" y="T11"/>
                  </a:cxn>
                  <a:cxn ang="0">
                    <a:pos x="T13" y="T15"/>
                  </a:cxn>
                </a:cxnLst>
                <a:rect l="0" t="0" r="r" b="b"/>
                <a:pathLst>
                  <a:path w="39" h="5">
                    <a:moveTo>
                      <a:pt x="5" y="5"/>
                    </a:moveTo>
                    <a:lnTo>
                      <a:pt x="0" y="0"/>
                    </a:lnTo>
                    <a:lnTo>
                      <a:pt x="39" y="0"/>
                    </a:lnTo>
                    <a:lnTo>
                      <a:pt x="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93" name="Group 657">
              <a:extLst>
                <a:ext uri="{FF2B5EF4-FFF2-40B4-BE49-F238E27FC236}">
                  <a16:creationId xmlns:a16="http://schemas.microsoft.com/office/drawing/2014/main" id="{795DB5E3-1517-4D59-90A2-3ABB976B31FD}"/>
                </a:ext>
              </a:extLst>
            </p:cNvPr>
            <p:cNvGrpSpPr>
              <a:grpSpLocks/>
            </p:cNvGrpSpPr>
            <p:nvPr/>
          </p:nvGrpSpPr>
          <p:grpSpPr bwMode="auto">
            <a:xfrm>
              <a:off x="3697" y="12410"/>
              <a:ext cx="43" cy="5"/>
              <a:chOff x="3697" y="12410"/>
              <a:chExt cx="43" cy="5"/>
            </a:xfrm>
          </p:grpSpPr>
          <p:sp>
            <p:nvSpPr>
              <p:cNvPr id="1172" name="Freeform 658">
                <a:extLst>
                  <a:ext uri="{FF2B5EF4-FFF2-40B4-BE49-F238E27FC236}">
                    <a16:creationId xmlns:a16="http://schemas.microsoft.com/office/drawing/2014/main" id="{9B15C3E4-6186-4E8D-A0EC-7E208C1C07D3}"/>
                  </a:ext>
                </a:extLst>
              </p:cNvPr>
              <p:cNvSpPr>
                <a:spLocks/>
              </p:cNvSpPr>
              <p:nvPr/>
            </p:nvSpPr>
            <p:spPr bwMode="auto">
              <a:xfrm>
                <a:off x="3697" y="12410"/>
                <a:ext cx="43" cy="5"/>
              </a:xfrm>
              <a:custGeom>
                <a:avLst/>
                <a:gdLst>
                  <a:gd name="T0" fmla="+- 0 3736 3697"/>
                  <a:gd name="T1" fmla="*/ T0 w 43"/>
                  <a:gd name="T2" fmla="+- 0 12415 12410"/>
                  <a:gd name="T3" fmla="*/ 12415 h 5"/>
                  <a:gd name="T4" fmla="+- 0 3697 3697"/>
                  <a:gd name="T5" fmla="*/ T4 w 43"/>
                  <a:gd name="T6" fmla="+- 0 12415 12410"/>
                  <a:gd name="T7" fmla="*/ 12415 h 5"/>
                  <a:gd name="T8" fmla="+- 0 3741 3697"/>
                  <a:gd name="T9" fmla="*/ T8 w 43"/>
                  <a:gd name="T10" fmla="+- 0 12410 12410"/>
                  <a:gd name="T11" fmla="*/ 12410 h 5"/>
                  <a:gd name="T12" fmla="+- 0 3736 3697"/>
                  <a:gd name="T13" fmla="*/ T12 w 43"/>
                  <a:gd name="T14" fmla="+- 0 12415 12410"/>
                  <a:gd name="T15" fmla="*/ 12415 h 5"/>
                </a:gdLst>
                <a:ahLst/>
                <a:cxnLst>
                  <a:cxn ang="0">
                    <a:pos x="T1" y="T3"/>
                  </a:cxn>
                  <a:cxn ang="0">
                    <a:pos x="T5" y="T7"/>
                  </a:cxn>
                  <a:cxn ang="0">
                    <a:pos x="T9" y="T11"/>
                  </a:cxn>
                  <a:cxn ang="0">
                    <a:pos x="T13" y="T15"/>
                  </a:cxn>
                </a:cxnLst>
                <a:rect l="0" t="0" r="r" b="b"/>
                <a:pathLst>
                  <a:path w="43" h="5">
                    <a:moveTo>
                      <a:pt x="39" y="5"/>
                    </a:moveTo>
                    <a:lnTo>
                      <a:pt x="0" y="5"/>
                    </a:lnTo>
                    <a:lnTo>
                      <a:pt x="44" y="0"/>
                    </a:lnTo>
                    <a:lnTo>
                      <a:pt x="3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94" name="Group 659">
              <a:extLst>
                <a:ext uri="{FF2B5EF4-FFF2-40B4-BE49-F238E27FC236}">
                  <a16:creationId xmlns:a16="http://schemas.microsoft.com/office/drawing/2014/main" id="{B112234C-B58B-4EDE-A610-C4E107308726}"/>
                </a:ext>
              </a:extLst>
            </p:cNvPr>
            <p:cNvGrpSpPr>
              <a:grpSpLocks/>
            </p:cNvGrpSpPr>
            <p:nvPr/>
          </p:nvGrpSpPr>
          <p:grpSpPr bwMode="auto">
            <a:xfrm>
              <a:off x="3693" y="12410"/>
              <a:ext cx="48" cy="5"/>
              <a:chOff x="3693" y="12410"/>
              <a:chExt cx="48" cy="5"/>
            </a:xfrm>
          </p:grpSpPr>
          <p:sp>
            <p:nvSpPr>
              <p:cNvPr id="1171" name="Freeform 660">
                <a:extLst>
                  <a:ext uri="{FF2B5EF4-FFF2-40B4-BE49-F238E27FC236}">
                    <a16:creationId xmlns:a16="http://schemas.microsoft.com/office/drawing/2014/main" id="{7B3516F5-E9B8-4F52-89CD-6DD0534E74E5}"/>
                  </a:ext>
                </a:extLst>
              </p:cNvPr>
              <p:cNvSpPr>
                <a:spLocks/>
              </p:cNvSpPr>
              <p:nvPr/>
            </p:nvSpPr>
            <p:spPr bwMode="auto">
              <a:xfrm>
                <a:off x="3693" y="12410"/>
                <a:ext cx="48" cy="5"/>
              </a:xfrm>
              <a:custGeom>
                <a:avLst/>
                <a:gdLst>
                  <a:gd name="T0" fmla="+- 0 3697 3693"/>
                  <a:gd name="T1" fmla="*/ T0 w 48"/>
                  <a:gd name="T2" fmla="+- 0 12415 12410"/>
                  <a:gd name="T3" fmla="*/ 12415 h 5"/>
                  <a:gd name="T4" fmla="+- 0 3693 3693"/>
                  <a:gd name="T5" fmla="*/ T4 w 48"/>
                  <a:gd name="T6" fmla="+- 0 12410 12410"/>
                  <a:gd name="T7" fmla="*/ 12410 h 5"/>
                  <a:gd name="T8" fmla="+- 0 3741 3693"/>
                  <a:gd name="T9" fmla="*/ T8 w 48"/>
                  <a:gd name="T10" fmla="+- 0 12410 12410"/>
                  <a:gd name="T11" fmla="*/ 12410 h 5"/>
                  <a:gd name="T12" fmla="+- 0 3697 3693"/>
                  <a:gd name="T13" fmla="*/ T12 w 48"/>
                  <a:gd name="T14" fmla="+- 0 12415 12410"/>
                  <a:gd name="T15" fmla="*/ 12415 h 5"/>
                </a:gdLst>
                <a:ahLst/>
                <a:cxnLst>
                  <a:cxn ang="0">
                    <a:pos x="T1" y="T3"/>
                  </a:cxn>
                  <a:cxn ang="0">
                    <a:pos x="T5" y="T7"/>
                  </a:cxn>
                  <a:cxn ang="0">
                    <a:pos x="T9" y="T11"/>
                  </a:cxn>
                  <a:cxn ang="0">
                    <a:pos x="T13" y="T15"/>
                  </a:cxn>
                </a:cxnLst>
                <a:rect l="0" t="0" r="r" b="b"/>
                <a:pathLst>
                  <a:path w="48" h="5">
                    <a:moveTo>
                      <a:pt x="4" y="5"/>
                    </a:moveTo>
                    <a:lnTo>
                      <a:pt x="0" y="0"/>
                    </a:lnTo>
                    <a:lnTo>
                      <a:pt x="48" y="0"/>
                    </a:lnTo>
                    <a:lnTo>
                      <a:pt x="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95" name="Group 661">
              <a:extLst>
                <a:ext uri="{FF2B5EF4-FFF2-40B4-BE49-F238E27FC236}">
                  <a16:creationId xmlns:a16="http://schemas.microsoft.com/office/drawing/2014/main" id="{99F9FA73-081E-43B6-85D8-053D64C7F4E8}"/>
                </a:ext>
              </a:extLst>
            </p:cNvPr>
            <p:cNvGrpSpPr>
              <a:grpSpLocks/>
            </p:cNvGrpSpPr>
            <p:nvPr/>
          </p:nvGrpSpPr>
          <p:grpSpPr bwMode="auto">
            <a:xfrm>
              <a:off x="3693" y="12410"/>
              <a:ext cx="48" cy="2"/>
              <a:chOff x="3693" y="12410"/>
              <a:chExt cx="48" cy="2"/>
            </a:xfrm>
          </p:grpSpPr>
          <p:sp>
            <p:nvSpPr>
              <p:cNvPr id="1170" name="Freeform 662">
                <a:extLst>
                  <a:ext uri="{FF2B5EF4-FFF2-40B4-BE49-F238E27FC236}">
                    <a16:creationId xmlns:a16="http://schemas.microsoft.com/office/drawing/2014/main" id="{52FA1D92-6B5B-4F2E-8EA4-5A98E80B266F}"/>
                  </a:ext>
                </a:extLst>
              </p:cNvPr>
              <p:cNvSpPr>
                <a:spLocks/>
              </p:cNvSpPr>
              <p:nvPr/>
            </p:nvSpPr>
            <p:spPr bwMode="auto">
              <a:xfrm>
                <a:off x="3693" y="12410"/>
                <a:ext cx="48" cy="2"/>
              </a:xfrm>
              <a:custGeom>
                <a:avLst/>
                <a:gdLst>
                  <a:gd name="T0" fmla="+- 0 3693 3693"/>
                  <a:gd name="T1" fmla="*/ T0 w 48"/>
                  <a:gd name="T2" fmla="+- 0 3741 3693"/>
                  <a:gd name="T3" fmla="*/ T2 w 48"/>
                </a:gdLst>
                <a:ahLst/>
                <a:cxnLst>
                  <a:cxn ang="0">
                    <a:pos x="T1" y="0"/>
                  </a:cxn>
                  <a:cxn ang="0">
                    <a:pos x="T3" y="0"/>
                  </a:cxn>
                </a:cxnLst>
                <a:rect l="0" t="0" r="r" b="b"/>
                <a:pathLst>
                  <a:path w="48">
                    <a:moveTo>
                      <a:pt x="0" y="0"/>
                    </a:moveTo>
                    <a:lnTo>
                      <a:pt x="48"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96" name="Group 663">
              <a:extLst>
                <a:ext uri="{FF2B5EF4-FFF2-40B4-BE49-F238E27FC236}">
                  <a16:creationId xmlns:a16="http://schemas.microsoft.com/office/drawing/2014/main" id="{9A111C9E-290C-450E-98EF-5B9BF6A74CA2}"/>
                </a:ext>
              </a:extLst>
            </p:cNvPr>
            <p:cNvGrpSpPr>
              <a:grpSpLocks/>
            </p:cNvGrpSpPr>
            <p:nvPr/>
          </p:nvGrpSpPr>
          <p:grpSpPr bwMode="auto">
            <a:xfrm>
              <a:off x="3693" y="12410"/>
              <a:ext cx="48" cy="2"/>
              <a:chOff x="3693" y="12410"/>
              <a:chExt cx="48" cy="2"/>
            </a:xfrm>
          </p:grpSpPr>
          <p:sp>
            <p:nvSpPr>
              <p:cNvPr id="1169" name="Freeform 664">
                <a:extLst>
                  <a:ext uri="{FF2B5EF4-FFF2-40B4-BE49-F238E27FC236}">
                    <a16:creationId xmlns:a16="http://schemas.microsoft.com/office/drawing/2014/main" id="{BA26580B-F0C4-4978-B7C5-21DA20E1BBEB}"/>
                  </a:ext>
                </a:extLst>
              </p:cNvPr>
              <p:cNvSpPr>
                <a:spLocks/>
              </p:cNvSpPr>
              <p:nvPr/>
            </p:nvSpPr>
            <p:spPr bwMode="auto">
              <a:xfrm>
                <a:off x="3693" y="12410"/>
                <a:ext cx="48" cy="2"/>
              </a:xfrm>
              <a:custGeom>
                <a:avLst/>
                <a:gdLst>
                  <a:gd name="T0" fmla="+- 0 3693 3693"/>
                  <a:gd name="T1" fmla="*/ T0 w 48"/>
                  <a:gd name="T2" fmla="+- 0 3741 3693"/>
                  <a:gd name="T3" fmla="*/ T2 w 48"/>
                </a:gdLst>
                <a:ahLst/>
                <a:cxnLst>
                  <a:cxn ang="0">
                    <a:pos x="T1" y="0"/>
                  </a:cxn>
                  <a:cxn ang="0">
                    <a:pos x="T3" y="0"/>
                  </a:cxn>
                </a:cxnLst>
                <a:rect l="0" t="0" r="r" b="b"/>
                <a:pathLst>
                  <a:path w="48">
                    <a:moveTo>
                      <a:pt x="0" y="0"/>
                    </a:moveTo>
                    <a:lnTo>
                      <a:pt x="48"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97" name="Group 665">
              <a:extLst>
                <a:ext uri="{FF2B5EF4-FFF2-40B4-BE49-F238E27FC236}">
                  <a16:creationId xmlns:a16="http://schemas.microsoft.com/office/drawing/2014/main" id="{58B0D857-9338-42AB-93B1-9DDD9AF7ADEF}"/>
                </a:ext>
              </a:extLst>
            </p:cNvPr>
            <p:cNvGrpSpPr>
              <a:grpSpLocks/>
            </p:cNvGrpSpPr>
            <p:nvPr/>
          </p:nvGrpSpPr>
          <p:grpSpPr bwMode="auto">
            <a:xfrm>
              <a:off x="3693" y="12410"/>
              <a:ext cx="48" cy="2"/>
              <a:chOff x="3693" y="12410"/>
              <a:chExt cx="48" cy="2"/>
            </a:xfrm>
          </p:grpSpPr>
          <p:sp>
            <p:nvSpPr>
              <p:cNvPr id="1168" name="Freeform 666">
                <a:extLst>
                  <a:ext uri="{FF2B5EF4-FFF2-40B4-BE49-F238E27FC236}">
                    <a16:creationId xmlns:a16="http://schemas.microsoft.com/office/drawing/2014/main" id="{7B94B81F-DB39-4254-BE2E-EC96BE18777B}"/>
                  </a:ext>
                </a:extLst>
              </p:cNvPr>
              <p:cNvSpPr>
                <a:spLocks/>
              </p:cNvSpPr>
              <p:nvPr/>
            </p:nvSpPr>
            <p:spPr bwMode="auto">
              <a:xfrm>
                <a:off x="3693" y="12410"/>
                <a:ext cx="48" cy="2"/>
              </a:xfrm>
              <a:custGeom>
                <a:avLst/>
                <a:gdLst>
                  <a:gd name="T0" fmla="+- 0 3693 3693"/>
                  <a:gd name="T1" fmla="*/ T0 w 48"/>
                  <a:gd name="T2" fmla="+- 0 3717 3693"/>
                  <a:gd name="T3" fmla="*/ T2 w 48"/>
                  <a:gd name="T4" fmla="+- 0 3741 3693"/>
                  <a:gd name="T5" fmla="*/ T4 w 48"/>
                  <a:gd name="T6" fmla="+- 0 3693 3693"/>
                  <a:gd name="T7" fmla="*/ T6 w 48"/>
                </a:gdLst>
                <a:ahLst/>
                <a:cxnLst>
                  <a:cxn ang="0">
                    <a:pos x="T1" y="0"/>
                  </a:cxn>
                  <a:cxn ang="0">
                    <a:pos x="T3" y="0"/>
                  </a:cxn>
                  <a:cxn ang="0">
                    <a:pos x="T5" y="0"/>
                  </a:cxn>
                  <a:cxn ang="0">
                    <a:pos x="T7" y="0"/>
                  </a:cxn>
                </a:cxnLst>
                <a:rect l="0" t="0" r="r" b="b"/>
                <a:pathLst>
                  <a:path w="48">
                    <a:moveTo>
                      <a:pt x="0" y="0"/>
                    </a:moveTo>
                    <a:lnTo>
                      <a:pt x="24" y="0"/>
                    </a:lnTo>
                    <a:lnTo>
                      <a:pt x="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98" name="Group 667">
              <a:extLst>
                <a:ext uri="{FF2B5EF4-FFF2-40B4-BE49-F238E27FC236}">
                  <a16:creationId xmlns:a16="http://schemas.microsoft.com/office/drawing/2014/main" id="{B277BB91-96E5-4A57-8456-D22F8AA21928}"/>
                </a:ext>
              </a:extLst>
            </p:cNvPr>
            <p:cNvGrpSpPr>
              <a:grpSpLocks/>
            </p:cNvGrpSpPr>
            <p:nvPr/>
          </p:nvGrpSpPr>
          <p:grpSpPr bwMode="auto">
            <a:xfrm>
              <a:off x="3693" y="12405"/>
              <a:ext cx="24" cy="5"/>
              <a:chOff x="3693" y="12405"/>
              <a:chExt cx="24" cy="5"/>
            </a:xfrm>
          </p:grpSpPr>
          <p:sp>
            <p:nvSpPr>
              <p:cNvPr id="1167" name="Freeform 668">
                <a:extLst>
                  <a:ext uri="{FF2B5EF4-FFF2-40B4-BE49-F238E27FC236}">
                    <a16:creationId xmlns:a16="http://schemas.microsoft.com/office/drawing/2014/main" id="{552857F2-9D94-450A-A02C-584DA2972E21}"/>
                  </a:ext>
                </a:extLst>
              </p:cNvPr>
              <p:cNvSpPr>
                <a:spLocks/>
              </p:cNvSpPr>
              <p:nvPr/>
            </p:nvSpPr>
            <p:spPr bwMode="auto">
              <a:xfrm>
                <a:off x="3693" y="12405"/>
                <a:ext cx="24" cy="5"/>
              </a:xfrm>
              <a:custGeom>
                <a:avLst/>
                <a:gdLst>
                  <a:gd name="T0" fmla="+- 0 3717 3693"/>
                  <a:gd name="T1" fmla="*/ T0 w 24"/>
                  <a:gd name="T2" fmla="+- 0 12410 12405"/>
                  <a:gd name="T3" fmla="*/ 12410 h 5"/>
                  <a:gd name="T4" fmla="+- 0 3693 3693"/>
                  <a:gd name="T5" fmla="*/ T4 w 24"/>
                  <a:gd name="T6" fmla="+- 0 12410 12405"/>
                  <a:gd name="T7" fmla="*/ 12410 h 5"/>
                  <a:gd name="T8" fmla="+- 0 3712 3693"/>
                  <a:gd name="T9" fmla="*/ T8 w 24"/>
                  <a:gd name="T10" fmla="+- 0 12405 12405"/>
                  <a:gd name="T11" fmla="*/ 12405 h 5"/>
                  <a:gd name="T12" fmla="+- 0 3717 3693"/>
                  <a:gd name="T13" fmla="*/ T12 w 24"/>
                  <a:gd name="T14" fmla="+- 0 12410 12405"/>
                  <a:gd name="T15" fmla="*/ 12410 h 5"/>
                </a:gdLst>
                <a:ahLst/>
                <a:cxnLst>
                  <a:cxn ang="0">
                    <a:pos x="T1" y="T3"/>
                  </a:cxn>
                  <a:cxn ang="0">
                    <a:pos x="T5" y="T7"/>
                  </a:cxn>
                  <a:cxn ang="0">
                    <a:pos x="T9" y="T11"/>
                  </a:cxn>
                  <a:cxn ang="0">
                    <a:pos x="T13" y="T15"/>
                  </a:cxn>
                </a:cxnLst>
                <a:rect l="0" t="0" r="r" b="b"/>
                <a:pathLst>
                  <a:path w="24" h="5">
                    <a:moveTo>
                      <a:pt x="24" y="5"/>
                    </a:moveTo>
                    <a:lnTo>
                      <a:pt x="0" y="5"/>
                    </a:lnTo>
                    <a:lnTo>
                      <a:pt x="19" y="0"/>
                    </a:lnTo>
                    <a:lnTo>
                      <a:pt x="2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99" name="Group 669">
              <a:extLst>
                <a:ext uri="{FF2B5EF4-FFF2-40B4-BE49-F238E27FC236}">
                  <a16:creationId xmlns:a16="http://schemas.microsoft.com/office/drawing/2014/main" id="{4CE9A0AD-270B-4708-8A0D-80D920E6A12A}"/>
                </a:ext>
              </a:extLst>
            </p:cNvPr>
            <p:cNvGrpSpPr>
              <a:grpSpLocks/>
            </p:cNvGrpSpPr>
            <p:nvPr/>
          </p:nvGrpSpPr>
          <p:grpSpPr bwMode="auto">
            <a:xfrm>
              <a:off x="3717" y="12405"/>
              <a:ext cx="24" cy="5"/>
              <a:chOff x="3717" y="12405"/>
              <a:chExt cx="24" cy="5"/>
            </a:xfrm>
          </p:grpSpPr>
          <p:sp>
            <p:nvSpPr>
              <p:cNvPr id="1166" name="Freeform 670">
                <a:extLst>
                  <a:ext uri="{FF2B5EF4-FFF2-40B4-BE49-F238E27FC236}">
                    <a16:creationId xmlns:a16="http://schemas.microsoft.com/office/drawing/2014/main" id="{23970BE8-E38F-4540-9753-A402969E223A}"/>
                  </a:ext>
                </a:extLst>
              </p:cNvPr>
              <p:cNvSpPr>
                <a:spLocks/>
              </p:cNvSpPr>
              <p:nvPr/>
            </p:nvSpPr>
            <p:spPr bwMode="auto">
              <a:xfrm>
                <a:off x="3717" y="12405"/>
                <a:ext cx="24" cy="5"/>
              </a:xfrm>
              <a:custGeom>
                <a:avLst/>
                <a:gdLst>
                  <a:gd name="T0" fmla="+- 0 3741 3717"/>
                  <a:gd name="T1" fmla="*/ T0 w 24"/>
                  <a:gd name="T2" fmla="+- 0 12410 12405"/>
                  <a:gd name="T3" fmla="*/ 12410 h 5"/>
                  <a:gd name="T4" fmla="+- 0 3717 3717"/>
                  <a:gd name="T5" fmla="*/ T4 w 24"/>
                  <a:gd name="T6" fmla="+- 0 12410 12405"/>
                  <a:gd name="T7" fmla="*/ 12410 h 5"/>
                  <a:gd name="T8" fmla="+- 0 3722 3717"/>
                  <a:gd name="T9" fmla="*/ T8 w 24"/>
                  <a:gd name="T10" fmla="+- 0 12405 12405"/>
                  <a:gd name="T11" fmla="*/ 12405 h 5"/>
                  <a:gd name="T12" fmla="+- 0 3741 3717"/>
                  <a:gd name="T13" fmla="*/ T12 w 24"/>
                  <a:gd name="T14" fmla="+- 0 12410 12405"/>
                  <a:gd name="T15" fmla="*/ 12410 h 5"/>
                </a:gdLst>
                <a:ahLst/>
                <a:cxnLst>
                  <a:cxn ang="0">
                    <a:pos x="T1" y="T3"/>
                  </a:cxn>
                  <a:cxn ang="0">
                    <a:pos x="T5" y="T7"/>
                  </a:cxn>
                  <a:cxn ang="0">
                    <a:pos x="T9" y="T11"/>
                  </a:cxn>
                  <a:cxn ang="0">
                    <a:pos x="T13" y="T15"/>
                  </a:cxn>
                </a:cxnLst>
                <a:rect l="0" t="0" r="r" b="b"/>
                <a:pathLst>
                  <a:path w="24" h="5">
                    <a:moveTo>
                      <a:pt x="24" y="5"/>
                    </a:moveTo>
                    <a:lnTo>
                      <a:pt x="0" y="5"/>
                    </a:lnTo>
                    <a:lnTo>
                      <a:pt x="5" y="0"/>
                    </a:lnTo>
                    <a:lnTo>
                      <a:pt x="2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00" name="Group 671">
              <a:extLst>
                <a:ext uri="{FF2B5EF4-FFF2-40B4-BE49-F238E27FC236}">
                  <a16:creationId xmlns:a16="http://schemas.microsoft.com/office/drawing/2014/main" id="{C5C55E07-6BF9-4046-8971-0AF13CA1B5D3}"/>
                </a:ext>
              </a:extLst>
            </p:cNvPr>
            <p:cNvGrpSpPr>
              <a:grpSpLocks/>
            </p:cNvGrpSpPr>
            <p:nvPr/>
          </p:nvGrpSpPr>
          <p:grpSpPr bwMode="auto">
            <a:xfrm>
              <a:off x="3693" y="12405"/>
              <a:ext cx="19" cy="5"/>
              <a:chOff x="3693" y="12405"/>
              <a:chExt cx="19" cy="5"/>
            </a:xfrm>
          </p:grpSpPr>
          <p:sp>
            <p:nvSpPr>
              <p:cNvPr id="1165" name="Freeform 672">
                <a:extLst>
                  <a:ext uri="{FF2B5EF4-FFF2-40B4-BE49-F238E27FC236}">
                    <a16:creationId xmlns:a16="http://schemas.microsoft.com/office/drawing/2014/main" id="{9DCC6DD8-AF57-4150-94E9-724728CC28FF}"/>
                  </a:ext>
                </a:extLst>
              </p:cNvPr>
              <p:cNvSpPr>
                <a:spLocks/>
              </p:cNvSpPr>
              <p:nvPr/>
            </p:nvSpPr>
            <p:spPr bwMode="auto">
              <a:xfrm>
                <a:off x="3693" y="12405"/>
                <a:ext cx="19" cy="5"/>
              </a:xfrm>
              <a:custGeom>
                <a:avLst/>
                <a:gdLst>
                  <a:gd name="T0" fmla="+- 0 3693 3693"/>
                  <a:gd name="T1" fmla="*/ T0 w 19"/>
                  <a:gd name="T2" fmla="+- 0 12410 12405"/>
                  <a:gd name="T3" fmla="*/ 12410 h 5"/>
                  <a:gd name="T4" fmla="+- 0 3707 3693"/>
                  <a:gd name="T5" fmla="*/ T4 w 19"/>
                  <a:gd name="T6" fmla="+- 0 12405 12405"/>
                  <a:gd name="T7" fmla="*/ 12405 h 5"/>
                  <a:gd name="T8" fmla="+- 0 3712 3693"/>
                  <a:gd name="T9" fmla="*/ T8 w 19"/>
                  <a:gd name="T10" fmla="+- 0 12405 12405"/>
                  <a:gd name="T11" fmla="*/ 12405 h 5"/>
                  <a:gd name="T12" fmla="+- 0 3693 3693"/>
                  <a:gd name="T13" fmla="*/ T12 w 19"/>
                  <a:gd name="T14" fmla="+- 0 12410 12405"/>
                  <a:gd name="T15" fmla="*/ 12410 h 5"/>
                </a:gdLst>
                <a:ahLst/>
                <a:cxnLst>
                  <a:cxn ang="0">
                    <a:pos x="T1" y="T3"/>
                  </a:cxn>
                  <a:cxn ang="0">
                    <a:pos x="T5" y="T7"/>
                  </a:cxn>
                  <a:cxn ang="0">
                    <a:pos x="T9" y="T11"/>
                  </a:cxn>
                  <a:cxn ang="0">
                    <a:pos x="T13" y="T15"/>
                  </a:cxn>
                </a:cxnLst>
                <a:rect l="0" t="0" r="r" b="b"/>
                <a:pathLst>
                  <a:path w="19" h="5">
                    <a:moveTo>
                      <a:pt x="0" y="5"/>
                    </a:moveTo>
                    <a:lnTo>
                      <a:pt x="14" y="0"/>
                    </a:lnTo>
                    <a:lnTo>
                      <a:pt x="19"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01" name="Group 673">
              <a:extLst>
                <a:ext uri="{FF2B5EF4-FFF2-40B4-BE49-F238E27FC236}">
                  <a16:creationId xmlns:a16="http://schemas.microsoft.com/office/drawing/2014/main" id="{41FCDDE7-CB5B-47A3-8A88-46EFFD83E1FE}"/>
                </a:ext>
              </a:extLst>
            </p:cNvPr>
            <p:cNvGrpSpPr>
              <a:grpSpLocks/>
            </p:cNvGrpSpPr>
            <p:nvPr/>
          </p:nvGrpSpPr>
          <p:grpSpPr bwMode="auto">
            <a:xfrm>
              <a:off x="3722" y="12405"/>
              <a:ext cx="19" cy="5"/>
              <a:chOff x="3722" y="12405"/>
              <a:chExt cx="19" cy="5"/>
            </a:xfrm>
          </p:grpSpPr>
          <p:sp>
            <p:nvSpPr>
              <p:cNvPr id="1164" name="Freeform 674">
                <a:extLst>
                  <a:ext uri="{FF2B5EF4-FFF2-40B4-BE49-F238E27FC236}">
                    <a16:creationId xmlns:a16="http://schemas.microsoft.com/office/drawing/2014/main" id="{F8002467-9FC1-4FBD-A0DB-B37E7E320559}"/>
                  </a:ext>
                </a:extLst>
              </p:cNvPr>
              <p:cNvSpPr>
                <a:spLocks/>
              </p:cNvSpPr>
              <p:nvPr/>
            </p:nvSpPr>
            <p:spPr bwMode="auto">
              <a:xfrm>
                <a:off x="3722" y="12405"/>
                <a:ext cx="19" cy="5"/>
              </a:xfrm>
              <a:custGeom>
                <a:avLst/>
                <a:gdLst>
                  <a:gd name="T0" fmla="+- 0 3741 3722"/>
                  <a:gd name="T1" fmla="*/ T0 w 19"/>
                  <a:gd name="T2" fmla="+- 0 12410 12405"/>
                  <a:gd name="T3" fmla="*/ 12410 h 5"/>
                  <a:gd name="T4" fmla="+- 0 3722 3722"/>
                  <a:gd name="T5" fmla="*/ T4 w 19"/>
                  <a:gd name="T6" fmla="+- 0 12405 12405"/>
                  <a:gd name="T7" fmla="*/ 12405 h 5"/>
                  <a:gd name="T8" fmla="+- 0 3726 3722"/>
                  <a:gd name="T9" fmla="*/ T8 w 19"/>
                  <a:gd name="T10" fmla="+- 0 12405 12405"/>
                  <a:gd name="T11" fmla="*/ 12405 h 5"/>
                  <a:gd name="T12" fmla="+- 0 3741 3722"/>
                  <a:gd name="T13" fmla="*/ T12 w 19"/>
                  <a:gd name="T14" fmla="+- 0 12410 12405"/>
                  <a:gd name="T15" fmla="*/ 12410 h 5"/>
                </a:gdLst>
                <a:ahLst/>
                <a:cxnLst>
                  <a:cxn ang="0">
                    <a:pos x="T1" y="T3"/>
                  </a:cxn>
                  <a:cxn ang="0">
                    <a:pos x="T5" y="T7"/>
                  </a:cxn>
                  <a:cxn ang="0">
                    <a:pos x="T9" y="T11"/>
                  </a:cxn>
                  <a:cxn ang="0">
                    <a:pos x="T13" y="T15"/>
                  </a:cxn>
                </a:cxnLst>
                <a:rect l="0" t="0" r="r" b="b"/>
                <a:pathLst>
                  <a:path w="19" h="5">
                    <a:moveTo>
                      <a:pt x="19" y="5"/>
                    </a:moveTo>
                    <a:lnTo>
                      <a:pt x="0" y="0"/>
                    </a:lnTo>
                    <a:lnTo>
                      <a:pt x="4" y="0"/>
                    </a:lnTo>
                    <a:lnTo>
                      <a:pt x="1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02" name="Group 675">
              <a:extLst>
                <a:ext uri="{FF2B5EF4-FFF2-40B4-BE49-F238E27FC236}">
                  <a16:creationId xmlns:a16="http://schemas.microsoft.com/office/drawing/2014/main" id="{C5A8678B-876E-4284-AC33-CBB131308DC7}"/>
                </a:ext>
              </a:extLst>
            </p:cNvPr>
            <p:cNvGrpSpPr>
              <a:grpSpLocks/>
            </p:cNvGrpSpPr>
            <p:nvPr/>
          </p:nvGrpSpPr>
          <p:grpSpPr bwMode="auto">
            <a:xfrm>
              <a:off x="3726" y="12405"/>
              <a:ext cx="19" cy="5"/>
              <a:chOff x="3726" y="12405"/>
              <a:chExt cx="19" cy="5"/>
            </a:xfrm>
          </p:grpSpPr>
          <p:sp>
            <p:nvSpPr>
              <p:cNvPr id="1163" name="Freeform 676">
                <a:extLst>
                  <a:ext uri="{FF2B5EF4-FFF2-40B4-BE49-F238E27FC236}">
                    <a16:creationId xmlns:a16="http://schemas.microsoft.com/office/drawing/2014/main" id="{A2B5A3AC-E996-458F-BF56-BA43781A2E76}"/>
                  </a:ext>
                </a:extLst>
              </p:cNvPr>
              <p:cNvSpPr>
                <a:spLocks/>
              </p:cNvSpPr>
              <p:nvPr/>
            </p:nvSpPr>
            <p:spPr bwMode="auto">
              <a:xfrm>
                <a:off x="3726" y="12405"/>
                <a:ext cx="19" cy="5"/>
              </a:xfrm>
              <a:custGeom>
                <a:avLst/>
                <a:gdLst>
                  <a:gd name="T0" fmla="+- 0 3741 3726"/>
                  <a:gd name="T1" fmla="*/ T0 w 19"/>
                  <a:gd name="T2" fmla="+- 0 12410 12405"/>
                  <a:gd name="T3" fmla="*/ 12410 h 5"/>
                  <a:gd name="T4" fmla="+- 0 3726 3726"/>
                  <a:gd name="T5" fmla="*/ T4 w 19"/>
                  <a:gd name="T6" fmla="+- 0 12405 12405"/>
                  <a:gd name="T7" fmla="*/ 12405 h 5"/>
                  <a:gd name="T8" fmla="+- 0 3746 3726"/>
                  <a:gd name="T9" fmla="*/ T8 w 19"/>
                  <a:gd name="T10" fmla="+- 0 12405 12405"/>
                  <a:gd name="T11" fmla="*/ 12405 h 5"/>
                  <a:gd name="T12" fmla="+- 0 3741 3726"/>
                  <a:gd name="T13" fmla="*/ T12 w 19"/>
                  <a:gd name="T14" fmla="+- 0 12410 12405"/>
                  <a:gd name="T15" fmla="*/ 12410 h 5"/>
                </a:gdLst>
                <a:ahLst/>
                <a:cxnLst>
                  <a:cxn ang="0">
                    <a:pos x="T1" y="T3"/>
                  </a:cxn>
                  <a:cxn ang="0">
                    <a:pos x="T5" y="T7"/>
                  </a:cxn>
                  <a:cxn ang="0">
                    <a:pos x="T9" y="T11"/>
                  </a:cxn>
                  <a:cxn ang="0">
                    <a:pos x="T13" y="T15"/>
                  </a:cxn>
                </a:cxnLst>
                <a:rect l="0" t="0" r="r" b="b"/>
                <a:pathLst>
                  <a:path w="19" h="5">
                    <a:moveTo>
                      <a:pt x="15" y="5"/>
                    </a:moveTo>
                    <a:lnTo>
                      <a:pt x="0" y="0"/>
                    </a:lnTo>
                    <a:lnTo>
                      <a:pt x="2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03" name="Group 677">
              <a:extLst>
                <a:ext uri="{FF2B5EF4-FFF2-40B4-BE49-F238E27FC236}">
                  <a16:creationId xmlns:a16="http://schemas.microsoft.com/office/drawing/2014/main" id="{63593EFB-4DB5-480C-B54A-1F3DF891297E}"/>
                </a:ext>
              </a:extLst>
            </p:cNvPr>
            <p:cNvGrpSpPr>
              <a:grpSpLocks/>
            </p:cNvGrpSpPr>
            <p:nvPr/>
          </p:nvGrpSpPr>
          <p:grpSpPr bwMode="auto">
            <a:xfrm>
              <a:off x="3688" y="12405"/>
              <a:ext cx="19" cy="5"/>
              <a:chOff x="3688" y="12405"/>
              <a:chExt cx="19" cy="5"/>
            </a:xfrm>
          </p:grpSpPr>
          <p:sp>
            <p:nvSpPr>
              <p:cNvPr id="1162" name="Freeform 678">
                <a:extLst>
                  <a:ext uri="{FF2B5EF4-FFF2-40B4-BE49-F238E27FC236}">
                    <a16:creationId xmlns:a16="http://schemas.microsoft.com/office/drawing/2014/main" id="{BEF3D5CE-9924-4C7E-8589-F2E7BE959A8D}"/>
                  </a:ext>
                </a:extLst>
              </p:cNvPr>
              <p:cNvSpPr>
                <a:spLocks/>
              </p:cNvSpPr>
              <p:nvPr/>
            </p:nvSpPr>
            <p:spPr bwMode="auto">
              <a:xfrm>
                <a:off x="3688" y="12405"/>
                <a:ext cx="19" cy="5"/>
              </a:xfrm>
              <a:custGeom>
                <a:avLst/>
                <a:gdLst>
                  <a:gd name="T0" fmla="+- 0 3693 3688"/>
                  <a:gd name="T1" fmla="*/ T0 w 19"/>
                  <a:gd name="T2" fmla="+- 0 12410 12405"/>
                  <a:gd name="T3" fmla="*/ 12410 h 5"/>
                  <a:gd name="T4" fmla="+- 0 3688 3688"/>
                  <a:gd name="T5" fmla="*/ T4 w 19"/>
                  <a:gd name="T6" fmla="+- 0 12405 12405"/>
                  <a:gd name="T7" fmla="*/ 12405 h 5"/>
                  <a:gd name="T8" fmla="+- 0 3707 3688"/>
                  <a:gd name="T9" fmla="*/ T8 w 19"/>
                  <a:gd name="T10" fmla="+- 0 12405 12405"/>
                  <a:gd name="T11" fmla="*/ 12405 h 5"/>
                  <a:gd name="T12" fmla="+- 0 3693 3688"/>
                  <a:gd name="T13" fmla="*/ T12 w 19"/>
                  <a:gd name="T14" fmla="+- 0 12410 12405"/>
                  <a:gd name="T15" fmla="*/ 12410 h 5"/>
                </a:gdLst>
                <a:ahLst/>
                <a:cxnLst>
                  <a:cxn ang="0">
                    <a:pos x="T1" y="T3"/>
                  </a:cxn>
                  <a:cxn ang="0">
                    <a:pos x="T5" y="T7"/>
                  </a:cxn>
                  <a:cxn ang="0">
                    <a:pos x="T9" y="T11"/>
                  </a:cxn>
                  <a:cxn ang="0">
                    <a:pos x="T13" y="T15"/>
                  </a:cxn>
                </a:cxnLst>
                <a:rect l="0" t="0" r="r" b="b"/>
                <a:pathLst>
                  <a:path w="19" h="5">
                    <a:moveTo>
                      <a:pt x="5" y="5"/>
                    </a:moveTo>
                    <a:lnTo>
                      <a:pt x="0" y="0"/>
                    </a:lnTo>
                    <a:lnTo>
                      <a:pt x="19" y="0"/>
                    </a:lnTo>
                    <a:lnTo>
                      <a:pt x="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04" name="Group 679">
              <a:extLst>
                <a:ext uri="{FF2B5EF4-FFF2-40B4-BE49-F238E27FC236}">
                  <a16:creationId xmlns:a16="http://schemas.microsoft.com/office/drawing/2014/main" id="{F92D9124-35FA-4E75-9A61-1984DC4CABAC}"/>
                </a:ext>
              </a:extLst>
            </p:cNvPr>
            <p:cNvGrpSpPr>
              <a:grpSpLocks/>
            </p:cNvGrpSpPr>
            <p:nvPr/>
          </p:nvGrpSpPr>
          <p:grpSpPr bwMode="auto">
            <a:xfrm>
              <a:off x="3688" y="12401"/>
              <a:ext cx="19" cy="5"/>
              <a:chOff x="3688" y="12401"/>
              <a:chExt cx="19" cy="5"/>
            </a:xfrm>
          </p:grpSpPr>
          <p:sp>
            <p:nvSpPr>
              <p:cNvPr id="1161" name="Freeform 680">
                <a:extLst>
                  <a:ext uri="{FF2B5EF4-FFF2-40B4-BE49-F238E27FC236}">
                    <a16:creationId xmlns:a16="http://schemas.microsoft.com/office/drawing/2014/main" id="{47B6A089-8D03-41F9-869E-595F9AC15196}"/>
                  </a:ext>
                </a:extLst>
              </p:cNvPr>
              <p:cNvSpPr>
                <a:spLocks/>
              </p:cNvSpPr>
              <p:nvPr/>
            </p:nvSpPr>
            <p:spPr bwMode="auto">
              <a:xfrm>
                <a:off x="3688" y="12401"/>
                <a:ext cx="19" cy="5"/>
              </a:xfrm>
              <a:custGeom>
                <a:avLst/>
                <a:gdLst>
                  <a:gd name="T0" fmla="+- 0 3707 3688"/>
                  <a:gd name="T1" fmla="*/ T0 w 19"/>
                  <a:gd name="T2" fmla="+- 0 12405 12401"/>
                  <a:gd name="T3" fmla="*/ 12405 h 5"/>
                  <a:gd name="T4" fmla="+- 0 3688 3688"/>
                  <a:gd name="T5" fmla="*/ T4 w 19"/>
                  <a:gd name="T6" fmla="+- 0 12405 12401"/>
                  <a:gd name="T7" fmla="*/ 12405 h 5"/>
                  <a:gd name="T8" fmla="+- 0 3702 3688"/>
                  <a:gd name="T9" fmla="*/ T8 w 19"/>
                  <a:gd name="T10" fmla="+- 0 12401 12401"/>
                  <a:gd name="T11" fmla="*/ 12401 h 5"/>
                  <a:gd name="T12" fmla="+- 0 3707 3688"/>
                  <a:gd name="T13" fmla="*/ T12 w 19"/>
                  <a:gd name="T14" fmla="+- 0 12405 12401"/>
                  <a:gd name="T15" fmla="*/ 12405 h 5"/>
                </a:gdLst>
                <a:ahLst/>
                <a:cxnLst>
                  <a:cxn ang="0">
                    <a:pos x="T1" y="T3"/>
                  </a:cxn>
                  <a:cxn ang="0">
                    <a:pos x="T5" y="T7"/>
                  </a:cxn>
                  <a:cxn ang="0">
                    <a:pos x="T9" y="T11"/>
                  </a:cxn>
                  <a:cxn ang="0">
                    <a:pos x="T13" y="T15"/>
                  </a:cxn>
                </a:cxnLst>
                <a:rect l="0" t="0" r="r" b="b"/>
                <a:pathLst>
                  <a:path w="19" h="5">
                    <a:moveTo>
                      <a:pt x="19" y="4"/>
                    </a:moveTo>
                    <a:lnTo>
                      <a:pt x="0" y="4"/>
                    </a:lnTo>
                    <a:lnTo>
                      <a:pt x="14" y="0"/>
                    </a:lnTo>
                    <a:lnTo>
                      <a:pt x="19"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05" name="Group 681">
              <a:extLst>
                <a:ext uri="{FF2B5EF4-FFF2-40B4-BE49-F238E27FC236}">
                  <a16:creationId xmlns:a16="http://schemas.microsoft.com/office/drawing/2014/main" id="{6CFAD5F8-6C09-4C7E-A72B-717790FE924F}"/>
                </a:ext>
              </a:extLst>
            </p:cNvPr>
            <p:cNvGrpSpPr>
              <a:grpSpLocks/>
            </p:cNvGrpSpPr>
            <p:nvPr/>
          </p:nvGrpSpPr>
          <p:grpSpPr bwMode="auto">
            <a:xfrm>
              <a:off x="3726" y="12401"/>
              <a:ext cx="19" cy="5"/>
              <a:chOff x="3726" y="12401"/>
              <a:chExt cx="19" cy="5"/>
            </a:xfrm>
          </p:grpSpPr>
          <p:sp>
            <p:nvSpPr>
              <p:cNvPr id="1160" name="Freeform 682">
                <a:extLst>
                  <a:ext uri="{FF2B5EF4-FFF2-40B4-BE49-F238E27FC236}">
                    <a16:creationId xmlns:a16="http://schemas.microsoft.com/office/drawing/2014/main" id="{EB475BD2-A0AD-4AC6-B05D-611D56F258CD}"/>
                  </a:ext>
                </a:extLst>
              </p:cNvPr>
              <p:cNvSpPr>
                <a:spLocks/>
              </p:cNvSpPr>
              <p:nvPr/>
            </p:nvSpPr>
            <p:spPr bwMode="auto">
              <a:xfrm>
                <a:off x="3726" y="12401"/>
                <a:ext cx="19" cy="5"/>
              </a:xfrm>
              <a:custGeom>
                <a:avLst/>
                <a:gdLst>
                  <a:gd name="T0" fmla="+- 0 3746 3726"/>
                  <a:gd name="T1" fmla="*/ T0 w 19"/>
                  <a:gd name="T2" fmla="+- 0 12405 12401"/>
                  <a:gd name="T3" fmla="*/ 12405 h 5"/>
                  <a:gd name="T4" fmla="+- 0 3726 3726"/>
                  <a:gd name="T5" fmla="*/ T4 w 19"/>
                  <a:gd name="T6" fmla="+- 0 12405 12401"/>
                  <a:gd name="T7" fmla="*/ 12405 h 5"/>
                  <a:gd name="T8" fmla="+- 0 3731 3726"/>
                  <a:gd name="T9" fmla="*/ T8 w 19"/>
                  <a:gd name="T10" fmla="+- 0 12401 12401"/>
                  <a:gd name="T11" fmla="*/ 12401 h 5"/>
                  <a:gd name="T12" fmla="+- 0 3746 3726"/>
                  <a:gd name="T13" fmla="*/ T12 w 19"/>
                  <a:gd name="T14" fmla="+- 0 12405 12401"/>
                  <a:gd name="T15" fmla="*/ 12405 h 5"/>
                </a:gdLst>
                <a:ahLst/>
                <a:cxnLst>
                  <a:cxn ang="0">
                    <a:pos x="T1" y="T3"/>
                  </a:cxn>
                  <a:cxn ang="0">
                    <a:pos x="T5" y="T7"/>
                  </a:cxn>
                  <a:cxn ang="0">
                    <a:pos x="T9" y="T11"/>
                  </a:cxn>
                  <a:cxn ang="0">
                    <a:pos x="T13" y="T15"/>
                  </a:cxn>
                </a:cxnLst>
                <a:rect l="0" t="0" r="r" b="b"/>
                <a:pathLst>
                  <a:path w="19" h="5">
                    <a:moveTo>
                      <a:pt x="20" y="4"/>
                    </a:moveTo>
                    <a:lnTo>
                      <a:pt x="0" y="4"/>
                    </a:lnTo>
                    <a:lnTo>
                      <a:pt x="5" y="0"/>
                    </a:lnTo>
                    <a:lnTo>
                      <a:pt x="20"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06" name="Group 683">
              <a:extLst>
                <a:ext uri="{FF2B5EF4-FFF2-40B4-BE49-F238E27FC236}">
                  <a16:creationId xmlns:a16="http://schemas.microsoft.com/office/drawing/2014/main" id="{AAF07D69-642D-4289-B091-A515E1C9527E}"/>
                </a:ext>
              </a:extLst>
            </p:cNvPr>
            <p:cNvGrpSpPr>
              <a:grpSpLocks/>
            </p:cNvGrpSpPr>
            <p:nvPr/>
          </p:nvGrpSpPr>
          <p:grpSpPr bwMode="auto">
            <a:xfrm>
              <a:off x="3731" y="12401"/>
              <a:ext cx="14" cy="5"/>
              <a:chOff x="3731" y="12401"/>
              <a:chExt cx="14" cy="5"/>
            </a:xfrm>
          </p:grpSpPr>
          <p:sp>
            <p:nvSpPr>
              <p:cNvPr id="1159" name="Freeform 684">
                <a:extLst>
                  <a:ext uri="{FF2B5EF4-FFF2-40B4-BE49-F238E27FC236}">
                    <a16:creationId xmlns:a16="http://schemas.microsoft.com/office/drawing/2014/main" id="{3B4196EB-AB53-473B-BC83-92AA9E8A90FE}"/>
                  </a:ext>
                </a:extLst>
              </p:cNvPr>
              <p:cNvSpPr>
                <a:spLocks/>
              </p:cNvSpPr>
              <p:nvPr/>
            </p:nvSpPr>
            <p:spPr bwMode="auto">
              <a:xfrm>
                <a:off x="3731" y="12401"/>
                <a:ext cx="14" cy="5"/>
              </a:xfrm>
              <a:custGeom>
                <a:avLst/>
                <a:gdLst>
                  <a:gd name="T0" fmla="+- 0 3746 3731"/>
                  <a:gd name="T1" fmla="*/ T0 w 14"/>
                  <a:gd name="T2" fmla="+- 0 12405 12401"/>
                  <a:gd name="T3" fmla="*/ 12405 h 5"/>
                  <a:gd name="T4" fmla="+- 0 3731 3731"/>
                  <a:gd name="T5" fmla="*/ T4 w 14"/>
                  <a:gd name="T6" fmla="+- 0 12401 12401"/>
                  <a:gd name="T7" fmla="*/ 12401 h 5"/>
                  <a:gd name="T8" fmla="+- 0 3746 3731"/>
                  <a:gd name="T9" fmla="*/ T8 w 14"/>
                  <a:gd name="T10" fmla="+- 0 12401 12401"/>
                  <a:gd name="T11" fmla="*/ 12401 h 5"/>
                  <a:gd name="T12" fmla="+- 0 3746 3731"/>
                  <a:gd name="T13" fmla="*/ T12 w 14"/>
                  <a:gd name="T14" fmla="+- 0 12405 12401"/>
                  <a:gd name="T15" fmla="*/ 12405 h 5"/>
                </a:gdLst>
                <a:ahLst/>
                <a:cxnLst>
                  <a:cxn ang="0">
                    <a:pos x="T1" y="T3"/>
                  </a:cxn>
                  <a:cxn ang="0">
                    <a:pos x="T5" y="T7"/>
                  </a:cxn>
                  <a:cxn ang="0">
                    <a:pos x="T9" y="T11"/>
                  </a:cxn>
                  <a:cxn ang="0">
                    <a:pos x="T13" y="T15"/>
                  </a:cxn>
                </a:cxnLst>
                <a:rect l="0" t="0" r="r" b="b"/>
                <a:pathLst>
                  <a:path w="14" h="5">
                    <a:moveTo>
                      <a:pt x="15" y="4"/>
                    </a:moveTo>
                    <a:lnTo>
                      <a:pt x="0" y="0"/>
                    </a:lnTo>
                    <a:lnTo>
                      <a:pt x="15" y="0"/>
                    </a:lnTo>
                    <a:lnTo>
                      <a:pt x="15"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07" name="Group 685">
              <a:extLst>
                <a:ext uri="{FF2B5EF4-FFF2-40B4-BE49-F238E27FC236}">
                  <a16:creationId xmlns:a16="http://schemas.microsoft.com/office/drawing/2014/main" id="{9BF19C8A-06DE-4708-A75B-7D7873DD457E}"/>
                </a:ext>
              </a:extLst>
            </p:cNvPr>
            <p:cNvGrpSpPr>
              <a:grpSpLocks/>
            </p:cNvGrpSpPr>
            <p:nvPr/>
          </p:nvGrpSpPr>
          <p:grpSpPr bwMode="auto">
            <a:xfrm>
              <a:off x="3688" y="12401"/>
              <a:ext cx="14" cy="5"/>
              <a:chOff x="3688" y="12401"/>
              <a:chExt cx="14" cy="5"/>
            </a:xfrm>
          </p:grpSpPr>
          <p:sp>
            <p:nvSpPr>
              <p:cNvPr id="1158" name="Freeform 686">
                <a:extLst>
                  <a:ext uri="{FF2B5EF4-FFF2-40B4-BE49-F238E27FC236}">
                    <a16:creationId xmlns:a16="http://schemas.microsoft.com/office/drawing/2014/main" id="{FE5F4C94-B17F-4568-98DA-F1B77799F231}"/>
                  </a:ext>
                </a:extLst>
              </p:cNvPr>
              <p:cNvSpPr>
                <a:spLocks/>
              </p:cNvSpPr>
              <p:nvPr/>
            </p:nvSpPr>
            <p:spPr bwMode="auto">
              <a:xfrm>
                <a:off x="3688" y="12401"/>
                <a:ext cx="14" cy="5"/>
              </a:xfrm>
              <a:custGeom>
                <a:avLst/>
                <a:gdLst>
                  <a:gd name="T0" fmla="+- 0 3688 3688"/>
                  <a:gd name="T1" fmla="*/ T0 w 14"/>
                  <a:gd name="T2" fmla="+- 0 12405 12401"/>
                  <a:gd name="T3" fmla="*/ 12405 h 5"/>
                  <a:gd name="T4" fmla="+- 0 3688 3688"/>
                  <a:gd name="T5" fmla="*/ T4 w 14"/>
                  <a:gd name="T6" fmla="+- 0 12401 12401"/>
                  <a:gd name="T7" fmla="*/ 12401 h 5"/>
                  <a:gd name="T8" fmla="+- 0 3702 3688"/>
                  <a:gd name="T9" fmla="*/ T8 w 14"/>
                  <a:gd name="T10" fmla="+- 0 12401 12401"/>
                  <a:gd name="T11" fmla="*/ 12401 h 5"/>
                  <a:gd name="T12" fmla="+- 0 3688 3688"/>
                  <a:gd name="T13" fmla="*/ T12 w 14"/>
                  <a:gd name="T14" fmla="+- 0 12405 12401"/>
                  <a:gd name="T15" fmla="*/ 12405 h 5"/>
                </a:gdLst>
                <a:ahLst/>
                <a:cxnLst>
                  <a:cxn ang="0">
                    <a:pos x="T1" y="T3"/>
                  </a:cxn>
                  <a:cxn ang="0">
                    <a:pos x="T5" y="T7"/>
                  </a:cxn>
                  <a:cxn ang="0">
                    <a:pos x="T9" y="T11"/>
                  </a:cxn>
                  <a:cxn ang="0">
                    <a:pos x="T13" y="T15"/>
                  </a:cxn>
                </a:cxnLst>
                <a:rect l="0" t="0" r="r" b="b"/>
                <a:pathLst>
                  <a:path w="14" h="5">
                    <a:moveTo>
                      <a:pt x="0" y="4"/>
                    </a:moveTo>
                    <a:lnTo>
                      <a:pt x="0" y="0"/>
                    </a:lnTo>
                    <a:lnTo>
                      <a:pt x="14" y="0"/>
                    </a:lnTo>
                    <a:lnTo>
                      <a:pt x="0"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08" name="Group 687">
              <a:extLst>
                <a:ext uri="{FF2B5EF4-FFF2-40B4-BE49-F238E27FC236}">
                  <a16:creationId xmlns:a16="http://schemas.microsoft.com/office/drawing/2014/main" id="{BF8E204A-0F93-404E-A8C4-942571ADE95C}"/>
                </a:ext>
              </a:extLst>
            </p:cNvPr>
            <p:cNvGrpSpPr>
              <a:grpSpLocks/>
            </p:cNvGrpSpPr>
            <p:nvPr/>
          </p:nvGrpSpPr>
          <p:grpSpPr bwMode="auto">
            <a:xfrm>
              <a:off x="3688" y="12396"/>
              <a:ext cx="14" cy="5"/>
              <a:chOff x="3688" y="12396"/>
              <a:chExt cx="14" cy="5"/>
            </a:xfrm>
          </p:grpSpPr>
          <p:sp>
            <p:nvSpPr>
              <p:cNvPr id="1157" name="Freeform 688">
                <a:extLst>
                  <a:ext uri="{FF2B5EF4-FFF2-40B4-BE49-F238E27FC236}">
                    <a16:creationId xmlns:a16="http://schemas.microsoft.com/office/drawing/2014/main" id="{2B36E944-DEB6-46B5-B71D-74908DC9B7C3}"/>
                  </a:ext>
                </a:extLst>
              </p:cNvPr>
              <p:cNvSpPr>
                <a:spLocks/>
              </p:cNvSpPr>
              <p:nvPr/>
            </p:nvSpPr>
            <p:spPr bwMode="auto">
              <a:xfrm>
                <a:off x="3688" y="12396"/>
                <a:ext cx="14" cy="5"/>
              </a:xfrm>
              <a:custGeom>
                <a:avLst/>
                <a:gdLst>
                  <a:gd name="T0" fmla="+- 0 3702 3688"/>
                  <a:gd name="T1" fmla="*/ T0 w 14"/>
                  <a:gd name="T2" fmla="+- 0 12401 12396"/>
                  <a:gd name="T3" fmla="*/ 12401 h 5"/>
                  <a:gd name="T4" fmla="+- 0 3688 3688"/>
                  <a:gd name="T5" fmla="*/ T4 w 14"/>
                  <a:gd name="T6" fmla="+- 0 12401 12396"/>
                  <a:gd name="T7" fmla="*/ 12401 h 5"/>
                  <a:gd name="T8" fmla="+- 0 3702 3688"/>
                  <a:gd name="T9" fmla="*/ T8 w 14"/>
                  <a:gd name="T10" fmla="+- 0 12396 12396"/>
                  <a:gd name="T11" fmla="*/ 12396 h 5"/>
                  <a:gd name="T12" fmla="+- 0 3702 3688"/>
                  <a:gd name="T13" fmla="*/ T12 w 14"/>
                  <a:gd name="T14" fmla="+- 0 12401 12396"/>
                  <a:gd name="T15" fmla="*/ 12401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09" name="Group 689">
              <a:extLst>
                <a:ext uri="{FF2B5EF4-FFF2-40B4-BE49-F238E27FC236}">
                  <a16:creationId xmlns:a16="http://schemas.microsoft.com/office/drawing/2014/main" id="{868A8F98-08B1-49AF-954F-0EE178F31293}"/>
                </a:ext>
              </a:extLst>
            </p:cNvPr>
            <p:cNvGrpSpPr>
              <a:grpSpLocks/>
            </p:cNvGrpSpPr>
            <p:nvPr/>
          </p:nvGrpSpPr>
          <p:grpSpPr bwMode="auto">
            <a:xfrm>
              <a:off x="3731" y="12396"/>
              <a:ext cx="14" cy="5"/>
              <a:chOff x="3731" y="12396"/>
              <a:chExt cx="14" cy="5"/>
            </a:xfrm>
          </p:grpSpPr>
          <p:sp>
            <p:nvSpPr>
              <p:cNvPr id="1156" name="Freeform 690">
                <a:extLst>
                  <a:ext uri="{FF2B5EF4-FFF2-40B4-BE49-F238E27FC236}">
                    <a16:creationId xmlns:a16="http://schemas.microsoft.com/office/drawing/2014/main" id="{2EA42D44-3867-4E22-8886-E6AC3313F3BC}"/>
                  </a:ext>
                </a:extLst>
              </p:cNvPr>
              <p:cNvSpPr>
                <a:spLocks/>
              </p:cNvSpPr>
              <p:nvPr/>
            </p:nvSpPr>
            <p:spPr bwMode="auto">
              <a:xfrm>
                <a:off x="3731" y="12396"/>
                <a:ext cx="14" cy="5"/>
              </a:xfrm>
              <a:custGeom>
                <a:avLst/>
                <a:gdLst>
                  <a:gd name="T0" fmla="+- 0 3746 3731"/>
                  <a:gd name="T1" fmla="*/ T0 w 14"/>
                  <a:gd name="T2" fmla="+- 0 12401 12396"/>
                  <a:gd name="T3" fmla="*/ 12401 h 5"/>
                  <a:gd name="T4" fmla="+- 0 3731 3731"/>
                  <a:gd name="T5" fmla="*/ T4 w 14"/>
                  <a:gd name="T6" fmla="+- 0 12401 12396"/>
                  <a:gd name="T7" fmla="*/ 12401 h 5"/>
                  <a:gd name="T8" fmla="+- 0 3731 3731"/>
                  <a:gd name="T9" fmla="*/ T8 w 14"/>
                  <a:gd name="T10" fmla="+- 0 12396 12396"/>
                  <a:gd name="T11" fmla="*/ 12396 h 5"/>
                  <a:gd name="T12" fmla="+- 0 3746 3731"/>
                  <a:gd name="T13" fmla="*/ T12 w 14"/>
                  <a:gd name="T14" fmla="+- 0 12401 12396"/>
                  <a:gd name="T15" fmla="*/ 12401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10" name="Group 691">
              <a:extLst>
                <a:ext uri="{FF2B5EF4-FFF2-40B4-BE49-F238E27FC236}">
                  <a16:creationId xmlns:a16="http://schemas.microsoft.com/office/drawing/2014/main" id="{23603BC9-4F2A-489B-B080-5CA7C32E678C}"/>
                </a:ext>
              </a:extLst>
            </p:cNvPr>
            <p:cNvGrpSpPr>
              <a:grpSpLocks/>
            </p:cNvGrpSpPr>
            <p:nvPr/>
          </p:nvGrpSpPr>
          <p:grpSpPr bwMode="auto">
            <a:xfrm>
              <a:off x="3688" y="12396"/>
              <a:ext cx="14" cy="5"/>
              <a:chOff x="3688" y="12396"/>
              <a:chExt cx="14" cy="5"/>
            </a:xfrm>
          </p:grpSpPr>
          <p:sp>
            <p:nvSpPr>
              <p:cNvPr id="1155" name="Freeform 692">
                <a:extLst>
                  <a:ext uri="{FF2B5EF4-FFF2-40B4-BE49-F238E27FC236}">
                    <a16:creationId xmlns:a16="http://schemas.microsoft.com/office/drawing/2014/main" id="{DED3BB0E-DB19-4498-882E-A04A9B4143C1}"/>
                  </a:ext>
                </a:extLst>
              </p:cNvPr>
              <p:cNvSpPr>
                <a:spLocks/>
              </p:cNvSpPr>
              <p:nvPr/>
            </p:nvSpPr>
            <p:spPr bwMode="auto">
              <a:xfrm>
                <a:off x="3688" y="12396"/>
                <a:ext cx="14" cy="5"/>
              </a:xfrm>
              <a:custGeom>
                <a:avLst/>
                <a:gdLst>
                  <a:gd name="T0" fmla="+- 0 3688 3688"/>
                  <a:gd name="T1" fmla="*/ T0 w 14"/>
                  <a:gd name="T2" fmla="+- 0 12401 12396"/>
                  <a:gd name="T3" fmla="*/ 12401 h 5"/>
                  <a:gd name="T4" fmla="+- 0 3697 3688"/>
                  <a:gd name="T5" fmla="*/ T4 w 14"/>
                  <a:gd name="T6" fmla="+- 0 12396 12396"/>
                  <a:gd name="T7" fmla="*/ 12396 h 5"/>
                  <a:gd name="T8" fmla="+- 0 3702 3688"/>
                  <a:gd name="T9" fmla="*/ T8 w 14"/>
                  <a:gd name="T10" fmla="+- 0 12396 12396"/>
                  <a:gd name="T11" fmla="*/ 12396 h 5"/>
                  <a:gd name="T12" fmla="+- 0 3688 3688"/>
                  <a:gd name="T13" fmla="*/ T12 w 14"/>
                  <a:gd name="T14" fmla="+- 0 12401 12396"/>
                  <a:gd name="T15" fmla="*/ 12401 h 5"/>
                </a:gdLst>
                <a:ahLst/>
                <a:cxnLst>
                  <a:cxn ang="0">
                    <a:pos x="T1" y="T3"/>
                  </a:cxn>
                  <a:cxn ang="0">
                    <a:pos x="T5" y="T7"/>
                  </a:cxn>
                  <a:cxn ang="0">
                    <a:pos x="T9" y="T11"/>
                  </a:cxn>
                  <a:cxn ang="0">
                    <a:pos x="T13" y="T15"/>
                  </a:cxn>
                </a:cxnLst>
                <a:rect l="0" t="0" r="r" b="b"/>
                <a:pathLst>
                  <a:path w="14" h="5">
                    <a:moveTo>
                      <a:pt x="0" y="5"/>
                    </a:moveTo>
                    <a:lnTo>
                      <a:pt x="9"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11" name="Group 693">
              <a:extLst>
                <a:ext uri="{FF2B5EF4-FFF2-40B4-BE49-F238E27FC236}">
                  <a16:creationId xmlns:a16="http://schemas.microsoft.com/office/drawing/2014/main" id="{3D05A7EC-AE25-487D-AF07-177A11D3C3DD}"/>
                </a:ext>
              </a:extLst>
            </p:cNvPr>
            <p:cNvGrpSpPr>
              <a:grpSpLocks/>
            </p:cNvGrpSpPr>
            <p:nvPr/>
          </p:nvGrpSpPr>
          <p:grpSpPr bwMode="auto">
            <a:xfrm>
              <a:off x="3731" y="12396"/>
              <a:ext cx="14" cy="5"/>
              <a:chOff x="3731" y="12396"/>
              <a:chExt cx="14" cy="5"/>
            </a:xfrm>
          </p:grpSpPr>
          <p:sp>
            <p:nvSpPr>
              <p:cNvPr id="1154" name="Freeform 694">
                <a:extLst>
                  <a:ext uri="{FF2B5EF4-FFF2-40B4-BE49-F238E27FC236}">
                    <a16:creationId xmlns:a16="http://schemas.microsoft.com/office/drawing/2014/main" id="{DECB1C40-3DF0-4F58-94E4-2A63A447F648}"/>
                  </a:ext>
                </a:extLst>
              </p:cNvPr>
              <p:cNvSpPr>
                <a:spLocks/>
              </p:cNvSpPr>
              <p:nvPr/>
            </p:nvSpPr>
            <p:spPr bwMode="auto">
              <a:xfrm>
                <a:off x="3731" y="12396"/>
                <a:ext cx="14" cy="5"/>
              </a:xfrm>
              <a:custGeom>
                <a:avLst/>
                <a:gdLst>
                  <a:gd name="T0" fmla="+- 0 3746 3731"/>
                  <a:gd name="T1" fmla="*/ T0 w 14"/>
                  <a:gd name="T2" fmla="+- 0 12401 12396"/>
                  <a:gd name="T3" fmla="*/ 12401 h 5"/>
                  <a:gd name="T4" fmla="+- 0 3731 3731"/>
                  <a:gd name="T5" fmla="*/ T4 w 14"/>
                  <a:gd name="T6" fmla="+- 0 12396 12396"/>
                  <a:gd name="T7" fmla="*/ 12396 h 5"/>
                  <a:gd name="T8" fmla="+- 0 3736 3731"/>
                  <a:gd name="T9" fmla="*/ T8 w 14"/>
                  <a:gd name="T10" fmla="+- 0 12396 12396"/>
                  <a:gd name="T11" fmla="*/ 12396 h 5"/>
                  <a:gd name="T12" fmla="+- 0 3746 3731"/>
                  <a:gd name="T13" fmla="*/ T12 w 14"/>
                  <a:gd name="T14" fmla="+- 0 12401 12396"/>
                  <a:gd name="T15" fmla="*/ 12401 h 5"/>
                </a:gdLst>
                <a:ahLst/>
                <a:cxnLst>
                  <a:cxn ang="0">
                    <a:pos x="T1" y="T3"/>
                  </a:cxn>
                  <a:cxn ang="0">
                    <a:pos x="T5" y="T7"/>
                  </a:cxn>
                  <a:cxn ang="0">
                    <a:pos x="T9" y="T11"/>
                  </a:cxn>
                  <a:cxn ang="0">
                    <a:pos x="T13" y="T15"/>
                  </a:cxn>
                </a:cxnLst>
                <a:rect l="0" t="0" r="r" b="b"/>
                <a:pathLst>
                  <a:path w="14" h="5">
                    <a:moveTo>
                      <a:pt x="15" y="5"/>
                    </a:moveTo>
                    <a:lnTo>
                      <a:pt x="0" y="0"/>
                    </a:lnTo>
                    <a:lnTo>
                      <a:pt x="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12" name="Group 695">
              <a:extLst>
                <a:ext uri="{FF2B5EF4-FFF2-40B4-BE49-F238E27FC236}">
                  <a16:creationId xmlns:a16="http://schemas.microsoft.com/office/drawing/2014/main" id="{C8CAD1E2-F716-426C-865B-74E5D1FB7E8A}"/>
                </a:ext>
              </a:extLst>
            </p:cNvPr>
            <p:cNvGrpSpPr>
              <a:grpSpLocks/>
            </p:cNvGrpSpPr>
            <p:nvPr/>
          </p:nvGrpSpPr>
          <p:grpSpPr bwMode="auto">
            <a:xfrm>
              <a:off x="3736" y="12396"/>
              <a:ext cx="14" cy="5"/>
              <a:chOff x="3736" y="12396"/>
              <a:chExt cx="14" cy="5"/>
            </a:xfrm>
          </p:grpSpPr>
          <p:sp>
            <p:nvSpPr>
              <p:cNvPr id="1153" name="Freeform 696">
                <a:extLst>
                  <a:ext uri="{FF2B5EF4-FFF2-40B4-BE49-F238E27FC236}">
                    <a16:creationId xmlns:a16="http://schemas.microsoft.com/office/drawing/2014/main" id="{36D355AE-1FBD-4B91-A06D-CD61E137B7AB}"/>
                  </a:ext>
                </a:extLst>
              </p:cNvPr>
              <p:cNvSpPr>
                <a:spLocks/>
              </p:cNvSpPr>
              <p:nvPr/>
            </p:nvSpPr>
            <p:spPr bwMode="auto">
              <a:xfrm>
                <a:off x="3736" y="12396"/>
                <a:ext cx="14" cy="5"/>
              </a:xfrm>
              <a:custGeom>
                <a:avLst/>
                <a:gdLst>
                  <a:gd name="T0" fmla="+- 0 3746 3736"/>
                  <a:gd name="T1" fmla="*/ T0 w 14"/>
                  <a:gd name="T2" fmla="+- 0 12401 12396"/>
                  <a:gd name="T3" fmla="*/ 12401 h 5"/>
                  <a:gd name="T4" fmla="+- 0 3736 3736"/>
                  <a:gd name="T5" fmla="*/ T4 w 14"/>
                  <a:gd name="T6" fmla="+- 0 12396 12396"/>
                  <a:gd name="T7" fmla="*/ 12396 h 5"/>
                  <a:gd name="T8" fmla="+- 0 3750 3736"/>
                  <a:gd name="T9" fmla="*/ T8 w 14"/>
                  <a:gd name="T10" fmla="+- 0 12396 12396"/>
                  <a:gd name="T11" fmla="*/ 12396 h 5"/>
                  <a:gd name="T12" fmla="+- 0 3746 3736"/>
                  <a:gd name="T13" fmla="*/ T12 w 14"/>
                  <a:gd name="T14" fmla="+- 0 12401 12396"/>
                  <a:gd name="T15" fmla="*/ 12401 h 5"/>
                </a:gdLst>
                <a:ahLst/>
                <a:cxnLst>
                  <a:cxn ang="0">
                    <a:pos x="T1" y="T3"/>
                  </a:cxn>
                  <a:cxn ang="0">
                    <a:pos x="T5" y="T7"/>
                  </a:cxn>
                  <a:cxn ang="0">
                    <a:pos x="T9" y="T11"/>
                  </a:cxn>
                  <a:cxn ang="0">
                    <a:pos x="T13" y="T15"/>
                  </a:cxn>
                </a:cxnLst>
                <a:rect l="0" t="0" r="r" b="b"/>
                <a:pathLst>
                  <a:path w="14" h="5">
                    <a:moveTo>
                      <a:pt x="10" y="5"/>
                    </a:moveTo>
                    <a:lnTo>
                      <a:pt x="0" y="0"/>
                    </a:lnTo>
                    <a:lnTo>
                      <a:pt x="14" y="0"/>
                    </a:lnTo>
                    <a:lnTo>
                      <a:pt x="1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13" name="Group 697">
              <a:extLst>
                <a:ext uri="{FF2B5EF4-FFF2-40B4-BE49-F238E27FC236}">
                  <a16:creationId xmlns:a16="http://schemas.microsoft.com/office/drawing/2014/main" id="{F2289F53-8969-43F7-9F2A-2691C25465A2}"/>
                </a:ext>
              </a:extLst>
            </p:cNvPr>
            <p:cNvGrpSpPr>
              <a:grpSpLocks/>
            </p:cNvGrpSpPr>
            <p:nvPr/>
          </p:nvGrpSpPr>
          <p:grpSpPr bwMode="auto">
            <a:xfrm>
              <a:off x="3683" y="12396"/>
              <a:ext cx="14" cy="5"/>
              <a:chOff x="3683" y="12396"/>
              <a:chExt cx="14" cy="5"/>
            </a:xfrm>
          </p:grpSpPr>
          <p:sp>
            <p:nvSpPr>
              <p:cNvPr id="1152" name="Freeform 698">
                <a:extLst>
                  <a:ext uri="{FF2B5EF4-FFF2-40B4-BE49-F238E27FC236}">
                    <a16:creationId xmlns:a16="http://schemas.microsoft.com/office/drawing/2014/main" id="{635D991B-3450-4E3A-B2A5-60DF723DDB4D}"/>
                  </a:ext>
                </a:extLst>
              </p:cNvPr>
              <p:cNvSpPr>
                <a:spLocks/>
              </p:cNvSpPr>
              <p:nvPr/>
            </p:nvSpPr>
            <p:spPr bwMode="auto">
              <a:xfrm>
                <a:off x="3683" y="12396"/>
                <a:ext cx="14" cy="5"/>
              </a:xfrm>
              <a:custGeom>
                <a:avLst/>
                <a:gdLst>
                  <a:gd name="T0" fmla="+- 0 3688 3683"/>
                  <a:gd name="T1" fmla="*/ T0 w 14"/>
                  <a:gd name="T2" fmla="+- 0 12401 12396"/>
                  <a:gd name="T3" fmla="*/ 12401 h 5"/>
                  <a:gd name="T4" fmla="+- 0 3683 3683"/>
                  <a:gd name="T5" fmla="*/ T4 w 14"/>
                  <a:gd name="T6" fmla="+- 0 12396 12396"/>
                  <a:gd name="T7" fmla="*/ 12396 h 5"/>
                  <a:gd name="T8" fmla="+- 0 3697 3683"/>
                  <a:gd name="T9" fmla="*/ T8 w 14"/>
                  <a:gd name="T10" fmla="+- 0 12396 12396"/>
                  <a:gd name="T11" fmla="*/ 12396 h 5"/>
                  <a:gd name="T12" fmla="+- 0 3688 3683"/>
                  <a:gd name="T13" fmla="*/ T12 w 14"/>
                  <a:gd name="T14" fmla="+- 0 12401 12396"/>
                  <a:gd name="T15" fmla="*/ 12401 h 5"/>
                </a:gdLst>
                <a:ahLst/>
                <a:cxnLst>
                  <a:cxn ang="0">
                    <a:pos x="T1" y="T3"/>
                  </a:cxn>
                  <a:cxn ang="0">
                    <a:pos x="T5" y="T7"/>
                  </a:cxn>
                  <a:cxn ang="0">
                    <a:pos x="T9" y="T11"/>
                  </a:cxn>
                  <a:cxn ang="0">
                    <a:pos x="T13" y="T15"/>
                  </a:cxn>
                </a:cxnLst>
                <a:rect l="0" t="0" r="r" b="b"/>
                <a:pathLst>
                  <a:path w="14" h="5">
                    <a:moveTo>
                      <a:pt x="5" y="5"/>
                    </a:moveTo>
                    <a:lnTo>
                      <a:pt x="0" y="0"/>
                    </a:lnTo>
                    <a:lnTo>
                      <a:pt x="14" y="0"/>
                    </a:lnTo>
                    <a:lnTo>
                      <a:pt x="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14" name="Group 699">
              <a:extLst>
                <a:ext uri="{FF2B5EF4-FFF2-40B4-BE49-F238E27FC236}">
                  <a16:creationId xmlns:a16="http://schemas.microsoft.com/office/drawing/2014/main" id="{CFE72D21-F0BC-4D6B-B174-26737890E6F9}"/>
                </a:ext>
              </a:extLst>
            </p:cNvPr>
            <p:cNvGrpSpPr>
              <a:grpSpLocks/>
            </p:cNvGrpSpPr>
            <p:nvPr/>
          </p:nvGrpSpPr>
          <p:grpSpPr bwMode="auto">
            <a:xfrm>
              <a:off x="3683" y="12391"/>
              <a:ext cx="14" cy="5"/>
              <a:chOff x="3683" y="12391"/>
              <a:chExt cx="14" cy="5"/>
            </a:xfrm>
          </p:grpSpPr>
          <p:sp>
            <p:nvSpPr>
              <p:cNvPr id="1151" name="Freeform 700">
                <a:extLst>
                  <a:ext uri="{FF2B5EF4-FFF2-40B4-BE49-F238E27FC236}">
                    <a16:creationId xmlns:a16="http://schemas.microsoft.com/office/drawing/2014/main" id="{35E1A2BE-2118-475C-9408-E21E10C20298}"/>
                  </a:ext>
                </a:extLst>
              </p:cNvPr>
              <p:cNvSpPr>
                <a:spLocks/>
              </p:cNvSpPr>
              <p:nvPr/>
            </p:nvSpPr>
            <p:spPr bwMode="auto">
              <a:xfrm>
                <a:off x="3683" y="12391"/>
                <a:ext cx="14" cy="5"/>
              </a:xfrm>
              <a:custGeom>
                <a:avLst/>
                <a:gdLst>
                  <a:gd name="T0" fmla="+- 0 3697 3683"/>
                  <a:gd name="T1" fmla="*/ T0 w 14"/>
                  <a:gd name="T2" fmla="+- 0 12396 12391"/>
                  <a:gd name="T3" fmla="*/ 12396 h 5"/>
                  <a:gd name="T4" fmla="+- 0 3683 3683"/>
                  <a:gd name="T5" fmla="*/ T4 w 14"/>
                  <a:gd name="T6" fmla="+- 0 12396 12391"/>
                  <a:gd name="T7" fmla="*/ 12396 h 5"/>
                  <a:gd name="T8" fmla="+- 0 3697 3683"/>
                  <a:gd name="T9" fmla="*/ T8 w 14"/>
                  <a:gd name="T10" fmla="+- 0 12391 12391"/>
                  <a:gd name="T11" fmla="*/ 12391 h 5"/>
                  <a:gd name="T12" fmla="+- 0 3697 3683"/>
                  <a:gd name="T13" fmla="*/ T12 w 14"/>
                  <a:gd name="T14" fmla="+- 0 12396 12391"/>
                  <a:gd name="T15" fmla="*/ 12396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15" name="Group 701">
              <a:extLst>
                <a:ext uri="{FF2B5EF4-FFF2-40B4-BE49-F238E27FC236}">
                  <a16:creationId xmlns:a16="http://schemas.microsoft.com/office/drawing/2014/main" id="{AB83110F-D8B0-45F0-95F9-201DDCB400EB}"/>
                </a:ext>
              </a:extLst>
            </p:cNvPr>
            <p:cNvGrpSpPr>
              <a:grpSpLocks/>
            </p:cNvGrpSpPr>
            <p:nvPr/>
          </p:nvGrpSpPr>
          <p:grpSpPr bwMode="auto">
            <a:xfrm>
              <a:off x="3736" y="12391"/>
              <a:ext cx="14" cy="5"/>
              <a:chOff x="3736" y="12391"/>
              <a:chExt cx="14" cy="5"/>
            </a:xfrm>
          </p:grpSpPr>
          <p:sp>
            <p:nvSpPr>
              <p:cNvPr id="1150" name="Freeform 702">
                <a:extLst>
                  <a:ext uri="{FF2B5EF4-FFF2-40B4-BE49-F238E27FC236}">
                    <a16:creationId xmlns:a16="http://schemas.microsoft.com/office/drawing/2014/main" id="{EFE43F7B-8025-4849-8CDF-666ED93A8D92}"/>
                  </a:ext>
                </a:extLst>
              </p:cNvPr>
              <p:cNvSpPr>
                <a:spLocks/>
              </p:cNvSpPr>
              <p:nvPr/>
            </p:nvSpPr>
            <p:spPr bwMode="auto">
              <a:xfrm>
                <a:off x="3736" y="12391"/>
                <a:ext cx="14" cy="5"/>
              </a:xfrm>
              <a:custGeom>
                <a:avLst/>
                <a:gdLst>
                  <a:gd name="T0" fmla="+- 0 3751 3736"/>
                  <a:gd name="T1" fmla="*/ T0 w 14"/>
                  <a:gd name="T2" fmla="+- 0 12396 12391"/>
                  <a:gd name="T3" fmla="*/ 12396 h 5"/>
                  <a:gd name="T4" fmla="+- 0 3736 3736"/>
                  <a:gd name="T5" fmla="*/ T4 w 14"/>
                  <a:gd name="T6" fmla="+- 0 12396 12391"/>
                  <a:gd name="T7" fmla="*/ 12396 h 5"/>
                  <a:gd name="T8" fmla="+- 0 3736 3736"/>
                  <a:gd name="T9" fmla="*/ T8 w 14"/>
                  <a:gd name="T10" fmla="+- 0 12391 12391"/>
                  <a:gd name="T11" fmla="*/ 12391 h 5"/>
                  <a:gd name="T12" fmla="+- 0 3751 3736"/>
                  <a:gd name="T13" fmla="*/ T12 w 14"/>
                  <a:gd name="T14" fmla="+- 0 12396 12391"/>
                  <a:gd name="T15" fmla="*/ 12396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16" name="Group 703">
              <a:extLst>
                <a:ext uri="{FF2B5EF4-FFF2-40B4-BE49-F238E27FC236}">
                  <a16:creationId xmlns:a16="http://schemas.microsoft.com/office/drawing/2014/main" id="{8355D571-C55B-4763-BF2E-8D864F50FA17}"/>
                </a:ext>
              </a:extLst>
            </p:cNvPr>
            <p:cNvGrpSpPr>
              <a:grpSpLocks/>
            </p:cNvGrpSpPr>
            <p:nvPr/>
          </p:nvGrpSpPr>
          <p:grpSpPr bwMode="auto">
            <a:xfrm>
              <a:off x="3736" y="12391"/>
              <a:ext cx="14" cy="5"/>
              <a:chOff x="3736" y="12391"/>
              <a:chExt cx="14" cy="5"/>
            </a:xfrm>
          </p:grpSpPr>
          <p:sp>
            <p:nvSpPr>
              <p:cNvPr id="1149" name="Freeform 704">
                <a:extLst>
                  <a:ext uri="{FF2B5EF4-FFF2-40B4-BE49-F238E27FC236}">
                    <a16:creationId xmlns:a16="http://schemas.microsoft.com/office/drawing/2014/main" id="{9150628B-2475-40FC-8442-803D74C51B01}"/>
                  </a:ext>
                </a:extLst>
              </p:cNvPr>
              <p:cNvSpPr>
                <a:spLocks/>
              </p:cNvSpPr>
              <p:nvPr/>
            </p:nvSpPr>
            <p:spPr bwMode="auto">
              <a:xfrm>
                <a:off x="3736" y="12391"/>
                <a:ext cx="14" cy="5"/>
              </a:xfrm>
              <a:custGeom>
                <a:avLst/>
                <a:gdLst>
                  <a:gd name="T0" fmla="+- 0 3750 3736"/>
                  <a:gd name="T1" fmla="*/ T0 w 14"/>
                  <a:gd name="T2" fmla="+- 0 12396 12391"/>
                  <a:gd name="T3" fmla="*/ 12396 h 5"/>
                  <a:gd name="T4" fmla="+- 0 3736 3736"/>
                  <a:gd name="T5" fmla="*/ T4 w 14"/>
                  <a:gd name="T6" fmla="+- 0 12391 12391"/>
                  <a:gd name="T7" fmla="*/ 12391 h 5"/>
                  <a:gd name="T8" fmla="+- 0 3750 3736"/>
                  <a:gd name="T9" fmla="*/ T8 w 14"/>
                  <a:gd name="T10" fmla="+- 0 12391 12391"/>
                  <a:gd name="T11" fmla="*/ 12391 h 5"/>
                  <a:gd name="T12" fmla="+- 0 3750 3736"/>
                  <a:gd name="T13" fmla="*/ T12 w 14"/>
                  <a:gd name="T14" fmla="+- 0 12396 12391"/>
                  <a:gd name="T15" fmla="*/ 12396 h 5"/>
                </a:gdLst>
                <a:ahLst/>
                <a:cxnLst>
                  <a:cxn ang="0">
                    <a:pos x="T1" y="T3"/>
                  </a:cxn>
                  <a:cxn ang="0">
                    <a:pos x="T5" y="T7"/>
                  </a:cxn>
                  <a:cxn ang="0">
                    <a:pos x="T9" y="T11"/>
                  </a:cxn>
                  <a:cxn ang="0">
                    <a:pos x="T13" y="T15"/>
                  </a:cxn>
                </a:cxnLst>
                <a:rect l="0" t="0" r="r" b="b"/>
                <a:pathLst>
                  <a:path w="14" h="5">
                    <a:moveTo>
                      <a:pt x="14" y="5"/>
                    </a:moveTo>
                    <a:lnTo>
                      <a:pt x="0" y="0"/>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17" name="Group 705">
              <a:extLst>
                <a:ext uri="{FF2B5EF4-FFF2-40B4-BE49-F238E27FC236}">
                  <a16:creationId xmlns:a16="http://schemas.microsoft.com/office/drawing/2014/main" id="{CECB88A7-2213-4B73-B5C3-116B8C14A253}"/>
                </a:ext>
              </a:extLst>
            </p:cNvPr>
            <p:cNvGrpSpPr>
              <a:grpSpLocks/>
            </p:cNvGrpSpPr>
            <p:nvPr/>
          </p:nvGrpSpPr>
          <p:grpSpPr bwMode="auto">
            <a:xfrm>
              <a:off x="3683" y="12391"/>
              <a:ext cx="14" cy="5"/>
              <a:chOff x="3683" y="12391"/>
              <a:chExt cx="14" cy="5"/>
            </a:xfrm>
          </p:grpSpPr>
          <p:sp>
            <p:nvSpPr>
              <p:cNvPr id="1148" name="Freeform 706">
                <a:extLst>
                  <a:ext uri="{FF2B5EF4-FFF2-40B4-BE49-F238E27FC236}">
                    <a16:creationId xmlns:a16="http://schemas.microsoft.com/office/drawing/2014/main" id="{A082BC5A-6BA4-49A8-82FC-F34F39DDAC60}"/>
                  </a:ext>
                </a:extLst>
              </p:cNvPr>
              <p:cNvSpPr>
                <a:spLocks/>
              </p:cNvSpPr>
              <p:nvPr/>
            </p:nvSpPr>
            <p:spPr bwMode="auto">
              <a:xfrm>
                <a:off x="3683" y="12391"/>
                <a:ext cx="14" cy="5"/>
              </a:xfrm>
              <a:custGeom>
                <a:avLst/>
                <a:gdLst>
                  <a:gd name="T0" fmla="+- 0 3683 3683"/>
                  <a:gd name="T1" fmla="*/ T0 w 14"/>
                  <a:gd name="T2" fmla="+- 0 12396 12391"/>
                  <a:gd name="T3" fmla="*/ 12396 h 5"/>
                  <a:gd name="T4" fmla="+- 0 3683 3683"/>
                  <a:gd name="T5" fmla="*/ T4 w 14"/>
                  <a:gd name="T6" fmla="+- 0 12391 12391"/>
                  <a:gd name="T7" fmla="*/ 12391 h 5"/>
                  <a:gd name="T8" fmla="+- 0 3697 3683"/>
                  <a:gd name="T9" fmla="*/ T8 w 14"/>
                  <a:gd name="T10" fmla="+- 0 12391 12391"/>
                  <a:gd name="T11" fmla="*/ 12391 h 5"/>
                  <a:gd name="T12" fmla="+- 0 3683 3683"/>
                  <a:gd name="T13" fmla="*/ T12 w 14"/>
                  <a:gd name="T14" fmla="+- 0 12396 12391"/>
                  <a:gd name="T15" fmla="*/ 12396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18" name="Group 707">
              <a:extLst>
                <a:ext uri="{FF2B5EF4-FFF2-40B4-BE49-F238E27FC236}">
                  <a16:creationId xmlns:a16="http://schemas.microsoft.com/office/drawing/2014/main" id="{3214B086-58D8-4352-BCE7-53EF4794E774}"/>
                </a:ext>
              </a:extLst>
            </p:cNvPr>
            <p:cNvGrpSpPr>
              <a:grpSpLocks/>
            </p:cNvGrpSpPr>
            <p:nvPr/>
          </p:nvGrpSpPr>
          <p:grpSpPr bwMode="auto">
            <a:xfrm>
              <a:off x="3683" y="12386"/>
              <a:ext cx="14" cy="5"/>
              <a:chOff x="3683" y="12386"/>
              <a:chExt cx="14" cy="5"/>
            </a:xfrm>
          </p:grpSpPr>
          <p:sp>
            <p:nvSpPr>
              <p:cNvPr id="1147" name="Freeform 708">
                <a:extLst>
                  <a:ext uri="{FF2B5EF4-FFF2-40B4-BE49-F238E27FC236}">
                    <a16:creationId xmlns:a16="http://schemas.microsoft.com/office/drawing/2014/main" id="{FDE3A8EF-878D-4E12-AEA8-060D20394E18}"/>
                  </a:ext>
                </a:extLst>
              </p:cNvPr>
              <p:cNvSpPr>
                <a:spLocks/>
              </p:cNvSpPr>
              <p:nvPr/>
            </p:nvSpPr>
            <p:spPr bwMode="auto">
              <a:xfrm>
                <a:off x="3683" y="12386"/>
                <a:ext cx="14" cy="5"/>
              </a:xfrm>
              <a:custGeom>
                <a:avLst/>
                <a:gdLst>
                  <a:gd name="T0" fmla="+- 0 3697 3683"/>
                  <a:gd name="T1" fmla="*/ T0 w 14"/>
                  <a:gd name="T2" fmla="+- 0 12391 12386"/>
                  <a:gd name="T3" fmla="*/ 12391 h 5"/>
                  <a:gd name="T4" fmla="+- 0 3683 3683"/>
                  <a:gd name="T5" fmla="*/ T4 w 14"/>
                  <a:gd name="T6" fmla="+- 0 12391 12386"/>
                  <a:gd name="T7" fmla="*/ 12391 h 5"/>
                  <a:gd name="T8" fmla="+- 0 3697 3683"/>
                  <a:gd name="T9" fmla="*/ T8 w 14"/>
                  <a:gd name="T10" fmla="+- 0 12386 12386"/>
                  <a:gd name="T11" fmla="*/ 12386 h 5"/>
                  <a:gd name="T12" fmla="+- 0 3697 3683"/>
                  <a:gd name="T13" fmla="*/ T12 w 14"/>
                  <a:gd name="T14" fmla="+- 0 12391 12386"/>
                  <a:gd name="T15" fmla="*/ 12391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19" name="Group 709">
              <a:extLst>
                <a:ext uri="{FF2B5EF4-FFF2-40B4-BE49-F238E27FC236}">
                  <a16:creationId xmlns:a16="http://schemas.microsoft.com/office/drawing/2014/main" id="{5476EC54-036D-4C87-B3DD-9DB6A43EBC69}"/>
                </a:ext>
              </a:extLst>
            </p:cNvPr>
            <p:cNvGrpSpPr>
              <a:grpSpLocks/>
            </p:cNvGrpSpPr>
            <p:nvPr/>
          </p:nvGrpSpPr>
          <p:grpSpPr bwMode="auto">
            <a:xfrm>
              <a:off x="3736" y="12386"/>
              <a:ext cx="14" cy="5"/>
              <a:chOff x="3736" y="12386"/>
              <a:chExt cx="14" cy="5"/>
            </a:xfrm>
          </p:grpSpPr>
          <p:sp>
            <p:nvSpPr>
              <p:cNvPr id="1146" name="Freeform 710">
                <a:extLst>
                  <a:ext uri="{FF2B5EF4-FFF2-40B4-BE49-F238E27FC236}">
                    <a16:creationId xmlns:a16="http://schemas.microsoft.com/office/drawing/2014/main" id="{A3AEB590-1C4E-4FC9-8EF1-A9BC1F569747}"/>
                  </a:ext>
                </a:extLst>
              </p:cNvPr>
              <p:cNvSpPr>
                <a:spLocks/>
              </p:cNvSpPr>
              <p:nvPr/>
            </p:nvSpPr>
            <p:spPr bwMode="auto">
              <a:xfrm>
                <a:off x="3736" y="12386"/>
                <a:ext cx="14" cy="5"/>
              </a:xfrm>
              <a:custGeom>
                <a:avLst/>
                <a:gdLst>
                  <a:gd name="T0" fmla="+- 0 3751 3736"/>
                  <a:gd name="T1" fmla="*/ T0 w 14"/>
                  <a:gd name="T2" fmla="+- 0 12391 12386"/>
                  <a:gd name="T3" fmla="*/ 12391 h 5"/>
                  <a:gd name="T4" fmla="+- 0 3736 3736"/>
                  <a:gd name="T5" fmla="*/ T4 w 14"/>
                  <a:gd name="T6" fmla="+- 0 12391 12386"/>
                  <a:gd name="T7" fmla="*/ 12391 h 5"/>
                  <a:gd name="T8" fmla="+- 0 3736 3736"/>
                  <a:gd name="T9" fmla="*/ T8 w 14"/>
                  <a:gd name="T10" fmla="+- 0 12386 12386"/>
                  <a:gd name="T11" fmla="*/ 12386 h 5"/>
                  <a:gd name="T12" fmla="+- 0 3751 3736"/>
                  <a:gd name="T13" fmla="*/ T12 w 14"/>
                  <a:gd name="T14" fmla="+- 0 12391 12386"/>
                  <a:gd name="T15" fmla="*/ 12391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20" name="Group 711">
              <a:extLst>
                <a:ext uri="{FF2B5EF4-FFF2-40B4-BE49-F238E27FC236}">
                  <a16:creationId xmlns:a16="http://schemas.microsoft.com/office/drawing/2014/main" id="{E1176C4B-B356-4AB7-A955-22C4E79F46FF}"/>
                </a:ext>
              </a:extLst>
            </p:cNvPr>
            <p:cNvGrpSpPr>
              <a:grpSpLocks/>
            </p:cNvGrpSpPr>
            <p:nvPr/>
          </p:nvGrpSpPr>
          <p:grpSpPr bwMode="auto">
            <a:xfrm>
              <a:off x="3736" y="12386"/>
              <a:ext cx="14" cy="5"/>
              <a:chOff x="3736" y="12386"/>
              <a:chExt cx="14" cy="5"/>
            </a:xfrm>
          </p:grpSpPr>
          <p:sp>
            <p:nvSpPr>
              <p:cNvPr id="1145" name="Freeform 712">
                <a:extLst>
                  <a:ext uri="{FF2B5EF4-FFF2-40B4-BE49-F238E27FC236}">
                    <a16:creationId xmlns:a16="http://schemas.microsoft.com/office/drawing/2014/main" id="{968E0179-22AE-4154-9F74-755663CC232F}"/>
                  </a:ext>
                </a:extLst>
              </p:cNvPr>
              <p:cNvSpPr>
                <a:spLocks/>
              </p:cNvSpPr>
              <p:nvPr/>
            </p:nvSpPr>
            <p:spPr bwMode="auto">
              <a:xfrm>
                <a:off x="3736" y="12386"/>
                <a:ext cx="14" cy="5"/>
              </a:xfrm>
              <a:custGeom>
                <a:avLst/>
                <a:gdLst>
                  <a:gd name="T0" fmla="+- 0 3750 3736"/>
                  <a:gd name="T1" fmla="*/ T0 w 14"/>
                  <a:gd name="T2" fmla="+- 0 12391 12386"/>
                  <a:gd name="T3" fmla="*/ 12391 h 5"/>
                  <a:gd name="T4" fmla="+- 0 3736 3736"/>
                  <a:gd name="T5" fmla="*/ T4 w 14"/>
                  <a:gd name="T6" fmla="+- 0 12386 12386"/>
                  <a:gd name="T7" fmla="*/ 12386 h 5"/>
                  <a:gd name="T8" fmla="+- 0 3750 3736"/>
                  <a:gd name="T9" fmla="*/ T8 w 14"/>
                  <a:gd name="T10" fmla="+- 0 12386 12386"/>
                  <a:gd name="T11" fmla="*/ 12386 h 5"/>
                  <a:gd name="T12" fmla="+- 0 3750 3736"/>
                  <a:gd name="T13" fmla="*/ T12 w 14"/>
                  <a:gd name="T14" fmla="+- 0 12391 12386"/>
                  <a:gd name="T15" fmla="*/ 12391 h 5"/>
                </a:gdLst>
                <a:ahLst/>
                <a:cxnLst>
                  <a:cxn ang="0">
                    <a:pos x="T1" y="T3"/>
                  </a:cxn>
                  <a:cxn ang="0">
                    <a:pos x="T5" y="T7"/>
                  </a:cxn>
                  <a:cxn ang="0">
                    <a:pos x="T9" y="T11"/>
                  </a:cxn>
                  <a:cxn ang="0">
                    <a:pos x="T13" y="T15"/>
                  </a:cxn>
                </a:cxnLst>
                <a:rect l="0" t="0" r="r" b="b"/>
                <a:pathLst>
                  <a:path w="14" h="5">
                    <a:moveTo>
                      <a:pt x="14" y="5"/>
                    </a:moveTo>
                    <a:lnTo>
                      <a:pt x="0" y="0"/>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21" name="Group 713">
              <a:extLst>
                <a:ext uri="{FF2B5EF4-FFF2-40B4-BE49-F238E27FC236}">
                  <a16:creationId xmlns:a16="http://schemas.microsoft.com/office/drawing/2014/main" id="{CB30B8AF-5BD1-4389-95EC-B5FC1B02A90E}"/>
                </a:ext>
              </a:extLst>
            </p:cNvPr>
            <p:cNvGrpSpPr>
              <a:grpSpLocks/>
            </p:cNvGrpSpPr>
            <p:nvPr/>
          </p:nvGrpSpPr>
          <p:grpSpPr bwMode="auto">
            <a:xfrm>
              <a:off x="3683" y="12386"/>
              <a:ext cx="14" cy="5"/>
              <a:chOff x="3683" y="12386"/>
              <a:chExt cx="14" cy="5"/>
            </a:xfrm>
          </p:grpSpPr>
          <p:sp>
            <p:nvSpPr>
              <p:cNvPr id="1144" name="Freeform 714">
                <a:extLst>
                  <a:ext uri="{FF2B5EF4-FFF2-40B4-BE49-F238E27FC236}">
                    <a16:creationId xmlns:a16="http://schemas.microsoft.com/office/drawing/2014/main" id="{C7E4080B-0710-4902-9879-B978CE90275B}"/>
                  </a:ext>
                </a:extLst>
              </p:cNvPr>
              <p:cNvSpPr>
                <a:spLocks/>
              </p:cNvSpPr>
              <p:nvPr/>
            </p:nvSpPr>
            <p:spPr bwMode="auto">
              <a:xfrm>
                <a:off x="3683" y="12386"/>
                <a:ext cx="14" cy="5"/>
              </a:xfrm>
              <a:custGeom>
                <a:avLst/>
                <a:gdLst>
                  <a:gd name="T0" fmla="+- 0 3683 3683"/>
                  <a:gd name="T1" fmla="*/ T0 w 14"/>
                  <a:gd name="T2" fmla="+- 0 12391 12386"/>
                  <a:gd name="T3" fmla="*/ 12391 h 5"/>
                  <a:gd name="T4" fmla="+- 0 3683 3683"/>
                  <a:gd name="T5" fmla="*/ T4 w 14"/>
                  <a:gd name="T6" fmla="+- 0 12386 12386"/>
                  <a:gd name="T7" fmla="*/ 12386 h 5"/>
                  <a:gd name="T8" fmla="+- 0 3697 3683"/>
                  <a:gd name="T9" fmla="*/ T8 w 14"/>
                  <a:gd name="T10" fmla="+- 0 12386 12386"/>
                  <a:gd name="T11" fmla="*/ 12386 h 5"/>
                  <a:gd name="T12" fmla="+- 0 3683 3683"/>
                  <a:gd name="T13" fmla="*/ T12 w 14"/>
                  <a:gd name="T14" fmla="+- 0 12391 12386"/>
                  <a:gd name="T15" fmla="*/ 12391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22" name="Group 715">
              <a:extLst>
                <a:ext uri="{FF2B5EF4-FFF2-40B4-BE49-F238E27FC236}">
                  <a16:creationId xmlns:a16="http://schemas.microsoft.com/office/drawing/2014/main" id="{88CBB4CE-B76E-4316-9F45-BEA8CB8F1AF6}"/>
                </a:ext>
              </a:extLst>
            </p:cNvPr>
            <p:cNvGrpSpPr>
              <a:grpSpLocks/>
            </p:cNvGrpSpPr>
            <p:nvPr/>
          </p:nvGrpSpPr>
          <p:grpSpPr bwMode="auto">
            <a:xfrm>
              <a:off x="3683" y="12386"/>
              <a:ext cx="14" cy="2"/>
              <a:chOff x="3683" y="12386"/>
              <a:chExt cx="14" cy="2"/>
            </a:xfrm>
          </p:grpSpPr>
          <p:sp>
            <p:nvSpPr>
              <p:cNvPr id="1143" name="Freeform 716">
                <a:extLst>
                  <a:ext uri="{FF2B5EF4-FFF2-40B4-BE49-F238E27FC236}">
                    <a16:creationId xmlns:a16="http://schemas.microsoft.com/office/drawing/2014/main" id="{147B4D7A-F9CF-40EA-940F-BE8C8FECDC42}"/>
                  </a:ext>
                </a:extLst>
              </p:cNvPr>
              <p:cNvSpPr>
                <a:spLocks/>
              </p:cNvSpPr>
              <p:nvPr/>
            </p:nvSpPr>
            <p:spPr bwMode="auto">
              <a:xfrm>
                <a:off x="3683" y="12386"/>
                <a:ext cx="14" cy="2"/>
              </a:xfrm>
              <a:custGeom>
                <a:avLst/>
                <a:gdLst>
                  <a:gd name="T0" fmla="+- 0 3683 3683"/>
                  <a:gd name="T1" fmla="*/ T0 w 14"/>
                  <a:gd name="T2" fmla="+- 0 3697 3683"/>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23" name="Group 717">
              <a:extLst>
                <a:ext uri="{FF2B5EF4-FFF2-40B4-BE49-F238E27FC236}">
                  <a16:creationId xmlns:a16="http://schemas.microsoft.com/office/drawing/2014/main" id="{91AD9A8E-1618-460E-A92D-0AA3A9787616}"/>
                </a:ext>
              </a:extLst>
            </p:cNvPr>
            <p:cNvGrpSpPr>
              <a:grpSpLocks/>
            </p:cNvGrpSpPr>
            <p:nvPr/>
          </p:nvGrpSpPr>
          <p:grpSpPr bwMode="auto">
            <a:xfrm>
              <a:off x="3736" y="12386"/>
              <a:ext cx="14" cy="2"/>
              <a:chOff x="3736" y="12386"/>
              <a:chExt cx="14" cy="2"/>
            </a:xfrm>
          </p:grpSpPr>
          <p:sp>
            <p:nvSpPr>
              <p:cNvPr id="1142" name="Freeform 718">
                <a:extLst>
                  <a:ext uri="{FF2B5EF4-FFF2-40B4-BE49-F238E27FC236}">
                    <a16:creationId xmlns:a16="http://schemas.microsoft.com/office/drawing/2014/main" id="{44281E45-4DF3-4AC8-B027-85906CC2E4D1}"/>
                  </a:ext>
                </a:extLst>
              </p:cNvPr>
              <p:cNvSpPr>
                <a:spLocks/>
              </p:cNvSpPr>
              <p:nvPr/>
            </p:nvSpPr>
            <p:spPr bwMode="auto">
              <a:xfrm>
                <a:off x="3736" y="12386"/>
                <a:ext cx="14" cy="2"/>
              </a:xfrm>
              <a:custGeom>
                <a:avLst/>
                <a:gdLst>
                  <a:gd name="T0" fmla="+- 0 3736 3736"/>
                  <a:gd name="T1" fmla="*/ T0 w 14"/>
                  <a:gd name="T2" fmla="+- 0 3750 3736"/>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24" name="Group 719">
              <a:extLst>
                <a:ext uri="{FF2B5EF4-FFF2-40B4-BE49-F238E27FC236}">
                  <a16:creationId xmlns:a16="http://schemas.microsoft.com/office/drawing/2014/main" id="{665EE3CA-B4E3-489F-8A6E-FA27FC9B7408}"/>
                </a:ext>
              </a:extLst>
            </p:cNvPr>
            <p:cNvGrpSpPr>
              <a:grpSpLocks/>
            </p:cNvGrpSpPr>
            <p:nvPr/>
          </p:nvGrpSpPr>
          <p:grpSpPr bwMode="auto">
            <a:xfrm>
              <a:off x="3683" y="12381"/>
              <a:ext cx="14" cy="5"/>
              <a:chOff x="3683" y="12381"/>
              <a:chExt cx="14" cy="5"/>
            </a:xfrm>
          </p:grpSpPr>
          <p:sp>
            <p:nvSpPr>
              <p:cNvPr id="1141" name="Freeform 720">
                <a:extLst>
                  <a:ext uri="{FF2B5EF4-FFF2-40B4-BE49-F238E27FC236}">
                    <a16:creationId xmlns:a16="http://schemas.microsoft.com/office/drawing/2014/main" id="{D6AAE421-FF4C-4865-9EC2-CC0FFFDF9CC8}"/>
                  </a:ext>
                </a:extLst>
              </p:cNvPr>
              <p:cNvSpPr>
                <a:spLocks/>
              </p:cNvSpPr>
              <p:nvPr/>
            </p:nvSpPr>
            <p:spPr bwMode="auto">
              <a:xfrm>
                <a:off x="3683" y="12381"/>
                <a:ext cx="14" cy="5"/>
              </a:xfrm>
              <a:custGeom>
                <a:avLst/>
                <a:gdLst>
                  <a:gd name="T0" fmla="+- 0 3697 3683"/>
                  <a:gd name="T1" fmla="*/ T0 w 14"/>
                  <a:gd name="T2" fmla="+- 0 12386 12381"/>
                  <a:gd name="T3" fmla="*/ 12386 h 5"/>
                  <a:gd name="T4" fmla="+- 0 3683 3683"/>
                  <a:gd name="T5" fmla="*/ T4 w 14"/>
                  <a:gd name="T6" fmla="+- 0 12386 12381"/>
                  <a:gd name="T7" fmla="*/ 12386 h 5"/>
                  <a:gd name="T8" fmla="+- 0 3697 3683"/>
                  <a:gd name="T9" fmla="*/ T8 w 14"/>
                  <a:gd name="T10" fmla="+- 0 12381 12381"/>
                  <a:gd name="T11" fmla="*/ 12381 h 5"/>
                  <a:gd name="T12" fmla="+- 0 3697 3683"/>
                  <a:gd name="T13" fmla="*/ T12 w 14"/>
                  <a:gd name="T14" fmla="+- 0 12386 12381"/>
                  <a:gd name="T15" fmla="*/ 12386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25" name="Group 721">
              <a:extLst>
                <a:ext uri="{FF2B5EF4-FFF2-40B4-BE49-F238E27FC236}">
                  <a16:creationId xmlns:a16="http://schemas.microsoft.com/office/drawing/2014/main" id="{BAB3EB62-13BE-42C7-89E9-18745E87317B}"/>
                </a:ext>
              </a:extLst>
            </p:cNvPr>
            <p:cNvGrpSpPr>
              <a:grpSpLocks/>
            </p:cNvGrpSpPr>
            <p:nvPr/>
          </p:nvGrpSpPr>
          <p:grpSpPr bwMode="auto">
            <a:xfrm>
              <a:off x="3736" y="12381"/>
              <a:ext cx="14" cy="5"/>
              <a:chOff x="3736" y="12381"/>
              <a:chExt cx="14" cy="5"/>
            </a:xfrm>
          </p:grpSpPr>
          <p:sp>
            <p:nvSpPr>
              <p:cNvPr id="1140" name="Freeform 722">
                <a:extLst>
                  <a:ext uri="{FF2B5EF4-FFF2-40B4-BE49-F238E27FC236}">
                    <a16:creationId xmlns:a16="http://schemas.microsoft.com/office/drawing/2014/main" id="{F69D7150-232E-4A2F-A97B-EB91032FB267}"/>
                  </a:ext>
                </a:extLst>
              </p:cNvPr>
              <p:cNvSpPr>
                <a:spLocks/>
              </p:cNvSpPr>
              <p:nvPr/>
            </p:nvSpPr>
            <p:spPr bwMode="auto">
              <a:xfrm>
                <a:off x="3736" y="12381"/>
                <a:ext cx="14" cy="5"/>
              </a:xfrm>
              <a:custGeom>
                <a:avLst/>
                <a:gdLst>
                  <a:gd name="T0" fmla="+- 0 3751 3736"/>
                  <a:gd name="T1" fmla="*/ T0 w 14"/>
                  <a:gd name="T2" fmla="+- 0 12386 12381"/>
                  <a:gd name="T3" fmla="*/ 12386 h 5"/>
                  <a:gd name="T4" fmla="+- 0 3736 3736"/>
                  <a:gd name="T5" fmla="*/ T4 w 14"/>
                  <a:gd name="T6" fmla="+- 0 12386 12381"/>
                  <a:gd name="T7" fmla="*/ 12386 h 5"/>
                  <a:gd name="T8" fmla="+- 0 3736 3736"/>
                  <a:gd name="T9" fmla="*/ T8 w 14"/>
                  <a:gd name="T10" fmla="+- 0 12381 12381"/>
                  <a:gd name="T11" fmla="*/ 12381 h 5"/>
                  <a:gd name="T12" fmla="+- 0 3751 3736"/>
                  <a:gd name="T13" fmla="*/ T12 w 14"/>
                  <a:gd name="T14" fmla="+- 0 12386 12381"/>
                  <a:gd name="T15" fmla="*/ 12386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26" name="Group 723">
              <a:extLst>
                <a:ext uri="{FF2B5EF4-FFF2-40B4-BE49-F238E27FC236}">
                  <a16:creationId xmlns:a16="http://schemas.microsoft.com/office/drawing/2014/main" id="{958610EB-18DB-41BC-B0C4-438081DF8E13}"/>
                </a:ext>
              </a:extLst>
            </p:cNvPr>
            <p:cNvGrpSpPr>
              <a:grpSpLocks/>
            </p:cNvGrpSpPr>
            <p:nvPr/>
          </p:nvGrpSpPr>
          <p:grpSpPr bwMode="auto">
            <a:xfrm>
              <a:off x="3736" y="12381"/>
              <a:ext cx="14" cy="5"/>
              <a:chOff x="3736" y="12381"/>
              <a:chExt cx="14" cy="5"/>
            </a:xfrm>
          </p:grpSpPr>
          <p:sp>
            <p:nvSpPr>
              <p:cNvPr id="1139" name="Freeform 724">
                <a:extLst>
                  <a:ext uri="{FF2B5EF4-FFF2-40B4-BE49-F238E27FC236}">
                    <a16:creationId xmlns:a16="http://schemas.microsoft.com/office/drawing/2014/main" id="{0C638EA3-04A3-4B53-B0EE-FBA0ED856AFB}"/>
                  </a:ext>
                </a:extLst>
              </p:cNvPr>
              <p:cNvSpPr>
                <a:spLocks/>
              </p:cNvSpPr>
              <p:nvPr/>
            </p:nvSpPr>
            <p:spPr bwMode="auto">
              <a:xfrm>
                <a:off x="3736" y="12381"/>
                <a:ext cx="14" cy="5"/>
              </a:xfrm>
              <a:custGeom>
                <a:avLst/>
                <a:gdLst>
                  <a:gd name="T0" fmla="+- 0 3750 3736"/>
                  <a:gd name="T1" fmla="*/ T0 w 14"/>
                  <a:gd name="T2" fmla="+- 0 12386 12381"/>
                  <a:gd name="T3" fmla="*/ 12386 h 5"/>
                  <a:gd name="T4" fmla="+- 0 3736 3736"/>
                  <a:gd name="T5" fmla="*/ T4 w 14"/>
                  <a:gd name="T6" fmla="+- 0 12381 12381"/>
                  <a:gd name="T7" fmla="*/ 12381 h 5"/>
                  <a:gd name="T8" fmla="+- 0 3750 3736"/>
                  <a:gd name="T9" fmla="*/ T8 w 14"/>
                  <a:gd name="T10" fmla="+- 0 12381 12381"/>
                  <a:gd name="T11" fmla="*/ 12381 h 5"/>
                  <a:gd name="T12" fmla="+- 0 3750 3736"/>
                  <a:gd name="T13" fmla="*/ T12 w 14"/>
                  <a:gd name="T14" fmla="+- 0 12386 12381"/>
                  <a:gd name="T15" fmla="*/ 12386 h 5"/>
                </a:gdLst>
                <a:ahLst/>
                <a:cxnLst>
                  <a:cxn ang="0">
                    <a:pos x="T1" y="T3"/>
                  </a:cxn>
                  <a:cxn ang="0">
                    <a:pos x="T5" y="T7"/>
                  </a:cxn>
                  <a:cxn ang="0">
                    <a:pos x="T9" y="T11"/>
                  </a:cxn>
                  <a:cxn ang="0">
                    <a:pos x="T13" y="T15"/>
                  </a:cxn>
                </a:cxnLst>
                <a:rect l="0" t="0" r="r" b="b"/>
                <a:pathLst>
                  <a:path w="14" h="5">
                    <a:moveTo>
                      <a:pt x="14" y="5"/>
                    </a:moveTo>
                    <a:lnTo>
                      <a:pt x="0" y="0"/>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27" name="Group 725">
              <a:extLst>
                <a:ext uri="{FF2B5EF4-FFF2-40B4-BE49-F238E27FC236}">
                  <a16:creationId xmlns:a16="http://schemas.microsoft.com/office/drawing/2014/main" id="{5E09DBF0-42B6-4D6D-A27A-51EB7E883002}"/>
                </a:ext>
              </a:extLst>
            </p:cNvPr>
            <p:cNvGrpSpPr>
              <a:grpSpLocks/>
            </p:cNvGrpSpPr>
            <p:nvPr/>
          </p:nvGrpSpPr>
          <p:grpSpPr bwMode="auto">
            <a:xfrm>
              <a:off x="3683" y="12381"/>
              <a:ext cx="14" cy="5"/>
              <a:chOff x="3683" y="12381"/>
              <a:chExt cx="14" cy="5"/>
            </a:xfrm>
          </p:grpSpPr>
          <p:sp>
            <p:nvSpPr>
              <p:cNvPr id="1138" name="Freeform 726">
                <a:extLst>
                  <a:ext uri="{FF2B5EF4-FFF2-40B4-BE49-F238E27FC236}">
                    <a16:creationId xmlns:a16="http://schemas.microsoft.com/office/drawing/2014/main" id="{BE444486-A25D-434F-A227-206467397035}"/>
                  </a:ext>
                </a:extLst>
              </p:cNvPr>
              <p:cNvSpPr>
                <a:spLocks/>
              </p:cNvSpPr>
              <p:nvPr/>
            </p:nvSpPr>
            <p:spPr bwMode="auto">
              <a:xfrm>
                <a:off x="3683" y="12381"/>
                <a:ext cx="14" cy="5"/>
              </a:xfrm>
              <a:custGeom>
                <a:avLst/>
                <a:gdLst>
                  <a:gd name="T0" fmla="+- 0 3683 3683"/>
                  <a:gd name="T1" fmla="*/ T0 w 14"/>
                  <a:gd name="T2" fmla="+- 0 12386 12381"/>
                  <a:gd name="T3" fmla="*/ 12386 h 5"/>
                  <a:gd name="T4" fmla="+- 0 3683 3683"/>
                  <a:gd name="T5" fmla="*/ T4 w 14"/>
                  <a:gd name="T6" fmla="+- 0 12381 12381"/>
                  <a:gd name="T7" fmla="*/ 12381 h 5"/>
                  <a:gd name="T8" fmla="+- 0 3697 3683"/>
                  <a:gd name="T9" fmla="*/ T8 w 14"/>
                  <a:gd name="T10" fmla="+- 0 12381 12381"/>
                  <a:gd name="T11" fmla="*/ 12381 h 5"/>
                  <a:gd name="T12" fmla="+- 0 3683 3683"/>
                  <a:gd name="T13" fmla="*/ T12 w 14"/>
                  <a:gd name="T14" fmla="+- 0 12386 12381"/>
                  <a:gd name="T15" fmla="*/ 12386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28" name="Group 727">
              <a:extLst>
                <a:ext uri="{FF2B5EF4-FFF2-40B4-BE49-F238E27FC236}">
                  <a16:creationId xmlns:a16="http://schemas.microsoft.com/office/drawing/2014/main" id="{8CF2E511-5432-4519-871A-DF8CCE904AAB}"/>
                </a:ext>
              </a:extLst>
            </p:cNvPr>
            <p:cNvGrpSpPr>
              <a:grpSpLocks/>
            </p:cNvGrpSpPr>
            <p:nvPr/>
          </p:nvGrpSpPr>
          <p:grpSpPr bwMode="auto">
            <a:xfrm>
              <a:off x="3683" y="12376"/>
              <a:ext cx="14" cy="5"/>
              <a:chOff x="3683" y="12376"/>
              <a:chExt cx="14" cy="5"/>
            </a:xfrm>
          </p:grpSpPr>
          <p:sp>
            <p:nvSpPr>
              <p:cNvPr id="1137" name="Freeform 728">
                <a:extLst>
                  <a:ext uri="{FF2B5EF4-FFF2-40B4-BE49-F238E27FC236}">
                    <a16:creationId xmlns:a16="http://schemas.microsoft.com/office/drawing/2014/main" id="{EE8748F0-1CB3-4E12-935A-BAB61B5D696F}"/>
                  </a:ext>
                </a:extLst>
              </p:cNvPr>
              <p:cNvSpPr>
                <a:spLocks/>
              </p:cNvSpPr>
              <p:nvPr/>
            </p:nvSpPr>
            <p:spPr bwMode="auto">
              <a:xfrm>
                <a:off x="3683" y="12376"/>
                <a:ext cx="14" cy="5"/>
              </a:xfrm>
              <a:custGeom>
                <a:avLst/>
                <a:gdLst>
                  <a:gd name="T0" fmla="+- 0 3697 3683"/>
                  <a:gd name="T1" fmla="*/ T0 w 14"/>
                  <a:gd name="T2" fmla="+- 0 12381 12376"/>
                  <a:gd name="T3" fmla="*/ 12381 h 5"/>
                  <a:gd name="T4" fmla="+- 0 3683 3683"/>
                  <a:gd name="T5" fmla="*/ T4 w 14"/>
                  <a:gd name="T6" fmla="+- 0 12381 12376"/>
                  <a:gd name="T7" fmla="*/ 12381 h 5"/>
                  <a:gd name="T8" fmla="+- 0 3693 3683"/>
                  <a:gd name="T9" fmla="*/ T8 w 14"/>
                  <a:gd name="T10" fmla="+- 0 12376 12376"/>
                  <a:gd name="T11" fmla="*/ 12376 h 5"/>
                  <a:gd name="T12" fmla="+- 0 3697 3683"/>
                  <a:gd name="T13" fmla="*/ T12 w 14"/>
                  <a:gd name="T14" fmla="+- 0 12381 12376"/>
                  <a:gd name="T15" fmla="*/ 12381 h 5"/>
                </a:gdLst>
                <a:ahLst/>
                <a:cxnLst>
                  <a:cxn ang="0">
                    <a:pos x="T1" y="T3"/>
                  </a:cxn>
                  <a:cxn ang="0">
                    <a:pos x="T5" y="T7"/>
                  </a:cxn>
                  <a:cxn ang="0">
                    <a:pos x="T9" y="T11"/>
                  </a:cxn>
                  <a:cxn ang="0">
                    <a:pos x="T13" y="T15"/>
                  </a:cxn>
                </a:cxnLst>
                <a:rect l="0" t="0" r="r" b="b"/>
                <a:pathLst>
                  <a:path w="14" h="5">
                    <a:moveTo>
                      <a:pt x="14" y="5"/>
                    </a:moveTo>
                    <a:lnTo>
                      <a:pt x="0" y="5"/>
                    </a:lnTo>
                    <a:lnTo>
                      <a:pt x="10"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29" name="Group 729">
              <a:extLst>
                <a:ext uri="{FF2B5EF4-FFF2-40B4-BE49-F238E27FC236}">
                  <a16:creationId xmlns:a16="http://schemas.microsoft.com/office/drawing/2014/main" id="{12C6696F-C7E9-43FE-A169-FAE935287FF3}"/>
                </a:ext>
              </a:extLst>
            </p:cNvPr>
            <p:cNvGrpSpPr>
              <a:grpSpLocks/>
            </p:cNvGrpSpPr>
            <p:nvPr/>
          </p:nvGrpSpPr>
          <p:grpSpPr bwMode="auto">
            <a:xfrm>
              <a:off x="3736" y="12376"/>
              <a:ext cx="14" cy="5"/>
              <a:chOff x="3736" y="12376"/>
              <a:chExt cx="14" cy="5"/>
            </a:xfrm>
          </p:grpSpPr>
          <p:sp>
            <p:nvSpPr>
              <p:cNvPr id="1136" name="Freeform 730">
                <a:extLst>
                  <a:ext uri="{FF2B5EF4-FFF2-40B4-BE49-F238E27FC236}">
                    <a16:creationId xmlns:a16="http://schemas.microsoft.com/office/drawing/2014/main" id="{7336B3CE-0ECB-49BE-A914-B392483EAF4E}"/>
                  </a:ext>
                </a:extLst>
              </p:cNvPr>
              <p:cNvSpPr>
                <a:spLocks/>
              </p:cNvSpPr>
              <p:nvPr/>
            </p:nvSpPr>
            <p:spPr bwMode="auto">
              <a:xfrm>
                <a:off x="3736" y="12376"/>
                <a:ext cx="14" cy="5"/>
              </a:xfrm>
              <a:custGeom>
                <a:avLst/>
                <a:gdLst>
                  <a:gd name="T0" fmla="+- 0 3751 3736"/>
                  <a:gd name="T1" fmla="*/ T0 w 14"/>
                  <a:gd name="T2" fmla="+- 0 12381 12376"/>
                  <a:gd name="T3" fmla="*/ 12381 h 5"/>
                  <a:gd name="T4" fmla="+- 0 3736 3736"/>
                  <a:gd name="T5" fmla="*/ T4 w 14"/>
                  <a:gd name="T6" fmla="+- 0 12381 12376"/>
                  <a:gd name="T7" fmla="*/ 12381 h 5"/>
                  <a:gd name="T8" fmla="+- 0 3741 3736"/>
                  <a:gd name="T9" fmla="*/ T8 w 14"/>
                  <a:gd name="T10" fmla="+- 0 12376 12376"/>
                  <a:gd name="T11" fmla="*/ 12376 h 5"/>
                  <a:gd name="T12" fmla="+- 0 3751 3736"/>
                  <a:gd name="T13" fmla="*/ T12 w 14"/>
                  <a:gd name="T14" fmla="+- 0 12381 12376"/>
                  <a:gd name="T15" fmla="*/ 12381 h 5"/>
                </a:gdLst>
                <a:ahLst/>
                <a:cxnLst>
                  <a:cxn ang="0">
                    <a:pos x="T1" y="T3"/>
                  </a:cxn>
                  <a:cxn ang="0">
                    <a:pos x="T5" y="T7"/>
                  </a:cxn>
                  <a:cxn ang="0">
                    <a:pos x="T9" y="T11"/>
                  </a:cxn>
                  <a:cxn ang="0">
                    <a:pos x="T13" y="T15"/>
                  </a:cxn>
                </a:cxnLst>
                <a:rect l="0" t="0" r="r" b="b"/>
                <a:pathLst>
                  <a:path w="14" h="5">
                    <a:moveTo>
                      <a:pt x="15" y="5"/>
                    </a:moveTo>
                    <a:lnTo>
                      <a:pt x="0" y="5"/>
                    </a:lnTo>
                    <a:lnTo>
                      <a:pt x="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30" name="Group 731">
              <a:extLst>
                <a:ext uri="{FF2B5EF4-FFF2-40B4-BE49-F238E27FC236}">
                  <a16:creationId xmlns:a16="http://schemas.microsoft.com/office/drawing/2014/main" id="{7EFC6FCF-B90F-4651-B825-60DD9C40673B}"/>
                </a:ext>
              </a:extLst>
            </p:cNvPr>
            <p:cNvGrpSpPr>
              <a:grpSpLocks/>
            </p:cNvGrpSpPr>
            <p:nvPr/>
          </p:nvGrpSpPr>
          <p:grpSpPr bwMode="auto">
            <a:xfrm>
              <a:off x="3741" y="12376"/>
              <a:ext cx="14" cy="5"/>
              <a:chOff x="3741" y="12376"/>
              <a:chExt cx="14" cy="5"/>
            </a:xfrm>
          </p:grpSpPr>
          <p:sp>
            <p:nvSpPr>
              <p:cNvPr id="1135" name="Freeform 732">
                <a:extLst>
                  <a:ext uri="{FF2B5EF4-FFF2-40B4-BE49-F238E27FC236}">
                    <a16:creationId xmlns:a16="http://schemas.microsoft.com/office/drawing/2014/main" id="{0BBBF559-C670-45E3-B647-5008BE651A9F}"/>
                  </a:ext>
                </a:extLst>
              </p:cNvPr>
              <p:cNvSpPr>
                <a:spLocks/>
              </p:cNvSpPr>
              <p:nvPr/>
            </p:nvSpPr>
            <p:spPr bwMode="auto">
              <a:xfrm>
                <a:off x="3741" y="12376"/>
                <a:ext cx="14" cy="5"/>
              </a:xfrm>
              <a:custGeom>
                <a:avLst/>
                <a:gdLst>
                  <a:gd name="T0" fmla="+- 0 3750 3741"/>
                  <a:gd name="T1" fmla="*/ T0 w 14"/>
                  <a:gd name="T2" fmla="+- 0 12381 12376"/>
                  <a:gd name="T3" fmla="*/ 12381 h 5"/>
                  <a:gd name="T4" fmla="+- 0 3741 3741"/>
                  <a:gd name="T5" fmla="*/ T4 w 14"/>
                  <a:gd name="T6" fmla="+- 0 12376 12376"/>
                  <a:gd name="T7" fmla="*/ 12376 h 5"/>
                  <a:gd name="T8" fmla="+- 0 3755 3741"/>
                  <a:gd name="T9" fmla="*/ T8 w 14"/>
                  <a:gd name="T10" fmla="+- 0 12376 12376"/>
                  <a:gd name="T11" fmla="*/ 12376 h 5"/>
                  <a:gd name="T12" fmla="+- 0 3750 3741"/>
                  <a:gd name="T13" fmla="*/ T12 w 14"/>
                  <a:gd name="T14" fmla="+- 0 12381 12376"/>
                  <a:gd name="T15" fmla="*/ 12381 h 5"/>
                </a:gdLst>
                <a:ahLst/>
                <a:cxnLst>
                  <a:cxn ang="0">
                    <a:pos x="T1" y="T3"/>
                  </a:cxn>
                  <a:cxn ang="0">
                    <a:pos x="T5" y="T7"/>
                  </a:cxn>
                  <a:cxn ang="0">
                    <a:pos x="T9" y="T11"/>
                  </a:cxn>
                  <a:cxn ang="0">
                    <a:pos x="T13" y="T15"/>
                  </a:cxn>
                </a:cxnLst>
                <a:rect l="0" t="0" r="r" b="b"/>
                <a:pathLst>
                  <a:path w="14" h="5">
                    <a:moveTo>
                      <a:pt x="9" y="5"/>
                    </a:moveTo>
                    <a:lnTo>
                      <a:pt x="0" y="0"/>
                    </a:lnTo>
                    <a:lnTo>
                      <a:pt x="14" y="0"/>
                    </a:lnTo>
                    <a:lnTo>
                      <a:pt x="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31" name="Group 733">
              <a:extLst>
                <a:ext uri="{FF2B5EF4-FFF2-40B4-BE49-F238E27FC236}">
                  <a16:creationId xmlns:a16="http://schemas.microsoft.com/office/drawing/2014/main" id="{B4B92F5A-A505-40AC-9F35-D701CD8B4122}"/>
                </a:ext>
              </a:extLst>
            </p:cNvPr>
            <p:cNvGrpSpPr>
              <a:grpSpLocks/>
            </p:cNvGrpSpPr>
            <p:nvPr/>
          </p:nvGrpSpPr>
          <p:grpSpPr bwMode="auto">
            <a:xfrm>
              <a:off x="3683" y="12376"/>
              <a:ext cx="10" cy="5"/>
              <a:chOff x="3683" y="12376"/>
              <a:chExt cx="10" cy="5"/>
            </a:xfrm>
          </p:grpSpPr>
          <p:sp>
            <p:nvSpPr>
              <p:cNvPr id="1134" name="Freeform 734">
                <a:extLst>
                  <a:ext uri="{FF2B5EF4-FFF2-40B4-BE49-F238E27FC236}">
                    <a16:creationId xmlns:a16="http://schemas.microsoft.com/office/drawing/2014/main" id="{4A4A4E86-A92F-4032-BFCB-358322AC47DA}"/>
                  </a:ext>
                </a:extLst>
              </p:cNvPr>
              <p:cNvSpPr>
                <a:spLocks/>
              </p:cNvSpPr>
              <p:nvPr/>
            </p:nvSpPr>
            <p:spPr bwMode="auto">
              <a:xfrm>
                <a:off x="3683" y="12376"/>
                <a:ext cx="10" cy="5"/>
              </a:xfrm>
              <a:custGeom>
                <a:avLst/>
                <a:gdLst>
                  <a:gd name="T0" fmla="+- 0 3683 3683"/>
                  <a:gd name="T1" fmla="*/ T0 w 10"/>
                  <a:gd name="T2" fmla="+- 0 12381 12376"/>
                  <a:gd name="T3" fmla="*/ 12381 h 5"/>
                  <a:gd name="T4" fmla="+- 0 3683 3683"/>
                  <a:gd name="T5" fmla="*/ T4 w 10"/>
                  <a:gd name="T6" fmla="+- 0 12376 12376"/>
                  <a:gd name="T7" fmla="*/ 12376 h 5"/>
                  <a:gd name="T8" fmla="+- 0 3693 3683"/>
                  <a:gd name="T9" fmla="*/ T8 w 10"/>
                  <a:gd name="T10" fmla="+- 0 12376 12376"/>
                  <a:gd name="T11" fmla="*/ 12376 h 5"/>
                  <a:gd name="T12" fmla="+- 0 3683 3683"/>
                  <a:gd name="T13" fmla="*/ T12 w 10"/>
                  <a:gd name="T14" fmla="+- 0 12381 12376"/>
                  <a:gd name="T15" fmla="*/ 12381 h 5"/>
                </a:gdLst>
                <a:ahLst/>
                <a:cxnLst>
                  <a:cxn ang="0">
                    <a:pos x="T1" y="T3"/>
                  </a:cxn>
                  <a:cxn ang="0">
                    <a:pos x="T5" y="T7"/>
                  </a:cxn>
                  <a:cxn ang="0">
                    <a:pos x="T9" y="T11"/>
                  </a:cxn>
                  <a:cxn ang="0">
                    <a:pos x="T13" y="T15"/>
                  </a:cxn>
                </a:cxnLst>
                <a:rect l="0" t="0" r="r" b="b"/>
                <a:pathLst>
                  <a:path w="10" h="5">
                    <a:moveTo>
                      <a:pt x="0" y="5"/>
                    </a:moveTo>
                    <a:lnTo>
                      <a:pt x="0" y="0"/>
                    </a:lnTo>
                    <a:lnTo>
                      <a:pt x="10"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32" name="Group 735">
              <a:extLst>
                <a:ext uri="{FF2B5EF4-FFF2-40B4-BE49-F238E27FC236}">
                  <a16:creationId xmlns:a16="http://schemas.microsoft.com/office/drawing/2014/main" id="{4D2F67B2-846E-44BE-A249-FAF68609C481}"/>
                </a:ext>
              </a:extLst>
            </p:cNvPr>
            <p:cNvGrpSpPr>
              <a:grpSpLocks/>
            </p:cNvGrpSpPr>
            <p:nvPr/>
          </p:nvGrpSpPr>
          <p:grpSpPr bwMode="auto">
            <a:xfrm>
              <a:off x="3683" y="12372"/>
              <a:ext cx="10" cy="5"/>
              <a:chOff x="3683" y="12372"/>
              <a:chExt cx="10" cy="5"/>
            </a:xfrm>
          </p:grpSpPr>
          <p:sp>
            <p:nvSpPr>
              <p:cNvPr id="1133" name="Freeform 736">
                <a:extLst>
                  <a:ext uri="{FF2B5EF4-FFF2-40B4-BE49-F238E27FC236}">
                    <a16:creationId xmlns:a16="http://schemas.microsoft.com/office/drawing/2014/main" id="{3ED2CF34-3298-48AF-AD47-B6ED33994AD1}"/>
                  </a:ext>
                </a:extLst>
              </p:cNvPr>
              <p:cNvSpPr>
                <a:spLocks/>
              </p:cNvSpPr>
              <p:nvPr/>
            </p:nvSpPr>
            <p:spPr bwMode="auto">
              <a:xfrm>
                <a:off x="3683" y="12372"/>
                <a:ext cx="10" cy="5"/>
              </a:xfrm>
              <a:custGeom>
                <a:avLst/>
                <a:gdLst>
                  <a:gd name="T0" fmla="+- 0 3693 3683"/>
                  <a:gd name="T1" fmla="*/ T0 w 10"/>
                  <a:gd name="T2" fmla="+- 0 12376 12372"/>
                  <a:gd name="T3" fmla="*/ 12376 h 5"/>
                  <a:gd name="T4" fmla="+- 0 3683 3683"/>
                  <a:gd name="T5" fmla="*/ T4 w 10"/>
                  <a:gd name="T6" fmla="+- 0 12376 12372"/>
                  <a:gd name="T7" fmla="*/ 12376 h 5"/>
                  <a:gd name="T8" fmla="+- 0 3693 3683"/>
                  <a:gd name="T9" fmla="*/ T8 w 10"/>
                  <a:gd name="T10" fmla="+- 0 12372 12372"/>
                  <a:gd name="T11" fmla="*/ 12372 h 5"/>
                  <a:gd name="T12" fmla="+- 0 3693 3683"/>
                  <a:gd name="T13" fmla="*/ T12 w 10"/>
                  <a:gd name="T14" fmla="+- 0 12376 12372"/>
                  <a:gd name="T15" fmla="*/ 12376 h 5"/>
                </a:gdLst>
                <a:ahLst/>
                <a:cxnLst>
                  <a:cxn ang="0">
                    <a:pos x="T1" y="T3"/>
                  </a:cxn>
                  <a:cxn ang="0">
                    <a:pos x="T5" y="T7"/>
                  </a:cxn>
                  <a:cxn ang="0">
                    <a:pos x="T9" y="T11"/>
                  </a:cxn>
                  <a:cxn ang="0">
                    <a:pos x="T13" y="T15"/>
                  </a:cxn>
                </a:cxnLst>
                <a:rect l="0" t="0" r="r" b="b"/>
                <a:pathLst>
                  <a:path w="10" h="5">
                    <a:moveTo>
                      <a:pt x="10" y="4"/>
                    </a:moveTo>
                    <a:lnTo>
                      <a:pt x="0" y="4"/>
                    </a:lnTo>
                    <a:lnTo>
                      <a:pt x="10" y="0"/>
                    </a:lnTo>
                    <a:lnTo>
                      <a:pt x="10"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33" name="Group 737">
              <a:extLst>
                <a:ext uri="{FF2B5EF4-FFF2-40B4-BE49-F238E27FC236}">
                  <a16:creationId xmlns:a16="http://schemas.microsoft.com/office/drawing/2014/main" id="{8E092DB8-6BAD-40A3-BD7E-EAEE88AE13C8}"/>
                </a:ext>
              </a:extLst>
            </p:cNvPr>
            <p:cNvGrpSpPr>
              <a:grpSpLocks/>
            </p:cNvGrpSpPr>
            <p:nvPr/>
          </p:nvGrpSpPr>
          <p:grpSpPr bwMode="auto">
            <a:xfrm>
              <a:off x="3741" y="12372"/>
              <a:ext cx="14" cy="5"/>
              <a:chOff x="3741" y="12372"/>
              <a:chExt cx="14" cy="5"/>
            </a:xfrm>
          </p:grpSpPr>
          <p:sp>
            <p:nvSpPr>
              <p:cNvPr id="1132" name="Freeform 738">
                <a:extLst>
                  <a:ext uri="{FF2B5EF4-FFF2-40B4-BE49-F238E27FC236}">
                    <a16:creationId xmlns:a16="http://schemas.microsoft.com/office/drawing/2014/main" id="{C873D11A-933E-4E09-B612-FCF15C8FC85A}"/>
                  </a:ext>
                </a:extLst>
              </p:cNvPr>
              <p:cNvSpPr>
                <a:spLocks/>
              </p:cNvSpPr>
              <p:nvPr/>
            </p:nvSpPr>
            <p:spPr bwMode="auto">
              <a:xfrm>
                <a:off x="3741" y="12372"/>
                <a:ext cx="14" cy="5"/>
              </a:xfrm>
              <a:custGeom>
                <a:avLst/>
                <a:gdLst>
                  <a:gd name="T0" fmla="+- 0 3755 3741"/>
                  <a:gd name="T1" fmla="*/ T0 w 14"/>
                  <a:gd name="T2" fmla="+- 0 12376 12372"/>
                  <a:gd name="T3" fmla="*/ 12376 h 5"/>
                  <a:gd name="T4" fmla="+- 0 3741 3741"/>
                  <a:gd name="T5" fmla="*/ T4 w 14"/>
                  <a:gd name="T6" fmla="+- 0 12376 12372"/>
                  <a:gd name="T7" fmla="*/ 12376 h 5"/>
                  <a:gd name="T8" fmla="+- 0 3741 3741"/>
                  <a:gd name="T9" fmla="*/ T8 w 14"/>
                  <a:gd name="T10" fmla="+- 0 12372 12372"/>
                  <a:gd name="T11" fmla="*/ 12372 h 5"/>
                  <a:gd name="T12" fmla="+- 0 3755 3741"/>
                  <a:gd name="T13" fmla="*/ T12 w 14"/>
                  <a:gd name="T14" fmla="+- 0 12376 12372"/>
                  <a:gd name="T15" fmla="*/ 12376 h 5"/>
                </a:gdLst>
                <a:ahLst/>
                <a:cxnLst>
                  <a:cxn ang="0">
                    <a:pos x="T1" y="T3"/>
                  </a:cxn>
                  <a:cxn ang="0">
                    <a:pos x="T5" y="T7"/>
                  </a:cxn>
                  <a:cxn ang="0">
                    <a:pos x="T9" y="T11"/>
                  </a:cxn>
                  <a:cxn ang="0">
                    <a:pos x="T13" y="T15"/>
                  </a:cxn>
                </a:cxnLst>
                <a:rect l="0" t="0" r="r" b="b"/>
                <a:pathLst>
                  <a:path w="14" h="5">
                    <a:moveTo>
                      <a:pt x="14" y="4"/>
                    </a:moveTo>
                    <a:lnTo>
                      <a:pt x="0" y="4"/>
                    </a:lnTo>
                    <a:lnTo>
                      <a:pt x="0" y="0"/>
                    </a:lnTo>
                    <a:lnTo>
                      <a:pt x="1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34" name="Group 739">
              <a:extLst>
                <a:ext uri="{FF2B5EF4-FFF2-40B4-BE49-F238E27FC236}">
                  <a16:creationId xmlns:a16="http://schemas.microsoft.com/office/drawing/2014/main" id="{85EE1FD0-DC0E-4A7E-8BB4-5317C89015D8}"/>
                </a:ext>
              </a:extLst>
            </p:cNvPr>
            <p:cNvGrpSpPr>
              <a:grpSpLocks/>
            </p:cNvGrpSpPr>
            <p:nvPr/>
          </p:nvGrpSpPr>
          <p:grpSpPr bwMode="auto">
            <a:xfrm>
              <a:off x="3741" y="12372"/>
              <a:ext cx="14" cy="5"/>
              <a:chOff x="3741" y="12372"/>
              <a:chExt cx="14" cy="5"/>
            </a:xfrm>
          </p:grpSpPr>
          <p:sp>
            <p:nvSpPr>
              <p:cNvPr id="1131" name="Freeform 740">
                <a:extLst>
                  <a:ext uri="{FF2B5EF4-FFF2-40B4-BE49-F238E27FC236}">
                    <a16:creationId xmlns:a16="http://schemas.microsoft.com/office/drawing/2014/main" id="{7B948EA3-8A8D-4016-B45A-77DA34DD6287}"/>
                  </a:ext>
                </a:extLst>
              </p:cNvPr>
              <p:cNvSpPr>
                <a:spLocks/>
              </p:cNvSpPr>
              <p:nvPr/>
            </p:nvSpPr>
            <p:spPr bwMode="auto">
              <a:xfrm>
                <a:off x="3741" y="12372"/>
                <a:ext cx="14" cy="5"/>
              </a:xfrm>
              <a:custGeom>
                <a:avLst/>
                <a:gdLst>
                  <a:gd name="T0" fmla="+- 0 3755 3741"/>
                  <a:gd name="T1" fmla="*/ T0 w 14"/>
                  <a:gd name="T2" fmla="+- 0 12376 12372"/>
                  <a:gd name="T3" fmla="*/ 12376 h 5"/>
                  <a:gd name="T4" fmla="+- 0 3741 3741"/>
                  <a:gd name="T5" fmla="*/ T4 w 14"/>
                  <a:gd name="T6" fmla="+- 0 12372 12372"/>
                  <a:gd name="T7" fmla="*/ 12372 h 5"/>
                  <a:gd name="T8" fmla="+- 0 3755 3741"/>
                  <a:gd name="T9" fmla="*/ T8 w 14"/>
                  <a:gd name="T10" fmla="+- 0 12372 12372"/>
                  <a:gd name="T11" fmla="*/ 12372 h 5"/>
                  <a:gd name="T12" fmla="+- 0 3755 3741"/>
                  <a:gd name="T13" fmla="*/ T12 w 14"/>
                  <a:gd name="T14" fmla="+- 0 12376 12372"/>
                  <a:gd name="T15" fmla="*/ 12376 h 5"/>
                </a:gdLst>
                <a:ahLst/>
                <a:cxnLst>
                  <a:cxn ang="0">
                    <a:pos x="T1" y="T3"/>
                  </a:cxn>
                  <a:cxn ang="0">
                    <a:pos x="T5" y="T7"/>
                  </a:cxn>
                  <a:cxn ang="0">
                    <a:pos x="T9" y="T11"/>
                  </a:cxn>
                  <a:cxn ang="0">
                    <a:pos x="T13" y="T15"/>
                  </a:cxn>
                </a:cxnLst>
                <a:rect l="0" t="0" r="r" b="b"/>
                <a:pathLst>
                  <a:path w="14" h="5">
                    <a:moveTo>
                      <a:pt x="14" y="4"/>
                    </a:moveTo>
                    <a:lnTo>
                      <a:pt x="0" y="0"/>
                    </a:lnTo>
                    <a:lnTo>
                      <a:pt x="14" y="0"/>
                    </a:lnTo>
                    <a:lnTo>
                      <a:pt x="1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35" name="Group 741">
              <a:extLst>
                <a:ext uri="{FF2B5EF4-FFF2-40B4-BE49-F238E27FC236}">
                  <a16:creationId xmlns:a16="http://schemas.microsoft.com/office/drawing/2014/main" id="{5DFB059C-14B2-4AB3-A39A-04A4BCD18B39}"/>
                </a:ext>
              </a:extLst>
            </p:cNvPr>
            <p:cNvGrpSpPr>
              <a:grpSpLocks/>
            </p:cNvGrpSpPr>
            <p:nvPr/>
          </p:nvGrpSpPr>
          <p:grpSpPr bwMode="auto">
            <a:xfrm>
              <a:off x="3678" y="12372"/>
              <a:ext cx="14" cy="5"/>
              <a:chOff x="3678" y="12372"/>
              <a:chExt cx="14" cy="5"/>
            </a:xfrm>
          </p:grpSpPr>
          <p:sp>
            <p:nvSpPr>
              <p:cNvPr id="1130" name="Freeform 742">
                <a:extLst>
                  <a:ext uri="{FF2B5EF4-FFF2-40B4-BE49-F238E27FC236}">
                    <a16:creationId xmlns:a16="http://schemas.microsoft.com/office/drawing/2014/main" id="{36C49356-1D47-43F4-8BCE-99244656E38D}"/>
                  </a:ext>
                </a:extLst>
              </p:cNvPr>
              <p:cNvSpPr>
                <a:spLocks/>
              </p:cNvSpPr>
              <p:nvPr/>
            </p:nvSpPr>
            <p:spPr bwMode="auto">
              <a:xfrm>
                <a:off x="3678" y="12372"/>
                <a:ext cx="14" cy="5"/>
              </a:xfrm>
              <a:custGeom>
                <a:avLst/>
                <a:gdLst>
                  <a:gd name="T0" fmla="+- 0 3683 3678"/>
                  <a:gd name="T1" fmla="*/ T0 w 14"/>
                  <a:gd name="T2" fmla="+- 0 12376 12372"/>
                  <a:gd name="T3" fmla="*/ 12376 h 5"/>
                  <a:gd name="T4" fmla="+- 0 3678 3678"/>
                  <a:gd name="T5" fmla="*/ T4 w 14"/>
                  <a:gd name="T6" fmla="+- 0 12372 12372"/>
                  <a:gd name="T7" fmla="*/ 12372 h 5"/>
                  <a:gd name="T8" fmla="+- 0 3693 3678"/>
                  <a:gd name="T9" fmla="*/ T8 w 14"/>
                  <a:gd name="T10" fmla="+- 0 12372 12372"/>
                  <a:gd name="T11" fmla="*/ 12372 h 5"/>
                  <a:gd name="T12" fmla="+- 0 3683 3678"/>
                  <a:gd name="T13" fmla="*/ T12 w 14"/>
                  <a:gd name="T14" fmla="+- 0 12376 12372"/>
                  <a:gd name="T15" fmla="*/ 12376 h 5"/>
                </a:gdLst>
                <a:ahLst/>
                <a:cxnLst>
                  <a:cxn ang="0">
                    <a:pos x="T1" y="T3"/>
                  </a:cxn>
                  <a:cxn ang="0">
                    <a:pos x="T5" y="T7"/>
                  </a:cxn>
                  <a:cxn ang="0">
                    <a:pos x="T9" y="T11"/>
                  </a:cxn>
                  <a:cxn ang="0">
                    <a:pos x="T13" y="T15"/>
                  </a:cxn>
                </a:cxnLst>
                <a:rect l="0" t="0" r="r" b="b"/>
                <a:pathLst>
                  <a:path w="14" h="5">
                    <a:moveTo>
                      <a:pt x="5" y="4"/>
                    </a:moveTo>
                    <a:lnTo>
                      <a:pt x="0" y="0"/>
                    </a:lnTo>
                    <a:lnTo>
                      <a:pt x="15" y="0"/>
                    </a:lnTo>
                    <a:lnTo>
                      <a:pt x="5"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36" name="Group 743">
              <a:extLst>
                <a:ext uri="{FF2B5EF4-FFF2-40B4-BE49-F238E27FC236}">
                  <a16:creationId xmlns:a16="http://schemas.microsoft.com/office/drawing/2014/main" id="{9CFF68B2-6FD2-4ED5-817D-58102A856B7C}"/>
                </a:ext>
              </a:extLst>
            </p:cNvPr>
            <p:cNvGrpSpPr>
              <a:grpSpLocks/>
            </p:cNvGrpSpPr>
            <p:nvPr/>
          </p:nvGrpSpPr>
          <p:grpSpPr bwMode="auto">
            <a:xfrm>
              <a:off x="3678" y="12367"/>
              <a:ext cx="14" cy="5"/>
              <a:chOff x="3678" y="12367"/>
              <a:chExt cx="14" cy="5"/>
            </a:xfrm>
          </p:grpSpPr>
          <p:sp>
            <p:nvSpPr>
              <p:cNvPr id="1129" name="Freeform 744">
                <a:extLst>
                  <a:ext uri="{FF2B5EF4-FFF2-40B4-BE49-F238E27FC236}">
                    <a16:creationId xmlns:a16="http://schemas.microsoft.com/office/drawing/2014/main" id="{46AC3085-862E-4E45-960A-958496C19350}"/>
                  </a:ext>
                </a:extLst>
              </p:cNvPr>
              <p:cNvSpPr>
                <a:spLocks/>
              </p:cNvSpPr>
              <p:nvPr/>
            </p:nvSpPr>
            <p:spPr bwMode="auto">
              <a:xfrm>
                <a:off x="3678" y="12367"/>
                <a:ext cx="14" cy="5"/>
              </a:xfrm>
              <a:custGeom>
                <a:avLst/>
                <a:gdLst>
                  <a:gd name="T0" fmla="+- 0 3693 3678"/>
                  <a:gd name="T1" fmla="*/ T0 w 14"/>
                  <a:gd name="T2" fmla="+- 0 12372 12367"/>
                  <a:gd name="T3" fmla="*/ 12372 h 5"/>
                  <a:gd name="T4" fmla="+- 0 3678 3678"/>
                  <a:gd name="T5" fmla="*/ T4 w 14"/>
                  <a:gd name="T6" fmla="+- 0 12372 12367"/>
                  <a:gd name="T7" fmla="*/ 12372 h 5"/>
                  <a:gd name="T8" fmla="+- 0 3693 3678"/>
                  <a:gd name="T9" fmla="*/ T8 w 14"/>
                  <a:gd name="T10" fmla="+- 0 12367 12367"/>
                  <a:gd name="T11" fmla="*/ 12367 h 5"/>
                  <a:gd name="T12" fmla="+- 0 3693 3678"/>
                  <a:gd name="T13" fmla="*/ T12 w 14"/>
                  <a:gd name="T14" fmla="+- 0 12372 12367"/>
                  <a:gd name="T15" fmla="*/ 12372 h 5"/>
                </a:gdLst>
                <a:ahLst/>
                <a:cxnLst>
                  <a:cxn ang="0">
                    <a:pos x="T1" y="T3"/>
                  </a:cxn>
                  <a:cxn ang="0">
                    <a:pos x="T5" y="T7"/>
                  </a:cxn>
                  <a:cxn ang="0">
                    <a:pos x="T9" y="T11"/>
                  </a:cxn>
                  <a:cxn ang="0">
                    <a:pos x="T13" y="T15"/>
                  </a:cxn>
                </a:cxnLst>
                <a:rect l="0" t="0" r="r" b="b"/>
                <a:pathLst>
                  <a:path w="14" h="5">
                    <a:moveTo>
                      <a:pt x="15" y="5"/>
                    </a:moveTo>
                    <a:lnTo>
                      <a:pt x="0" y="5"/>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37" name="Group 745">
              <a:extLst>
                <a:ext uri="{FF2B5EF4-FFF2-40B4-BE49-F238E27FC236}">
                  <a16:creationId xmlns:a16="http://schemas.microsoft.com/office/drawing/2014/main" id="{162F9EE9-A9E4-4402-8BB2-35CBD4ADE297}"/>
                </a:ext>
              </a:extLst>
            </p:cNvPr>
            <p:cNvGrpSpPr>
              <a:grpSpLocks/>
            </p:cNvGrpSpPr>
            <p:nvPr/>
          </p:nvGrpSpPr>
          <p:grpSpPr bwMode="auto">
            <a:xfrm>
              <a:off x="3741" y="12367"/>
              <a:ext cx="14" cy="5"/>
              <a:chOff x="3741" y="12367"/>
              <a:chExt cx="14" cy="5"/>
            </a:xfrm>
          </p:grpSpPr>
          <p:sp>
            <p:nvSpPr>
              <p:cNvPr id="1128" name="Freeform 746">
                <a:extLst>
                  <a:ext uri="{FF2B5EF4-FFF2-40B4-BE49-F238E27FC236}">
                    <a16:creationId xmlns:a16="http://schemas.microsoft.com/office/drawing/2014/main" id="{7E0016E1-D39F-4E12-86B1-BCCF6097870F}"/>
                  </a:ext>
                </a:extLst>
              </p:cNvPr>
              <p:cNvSpPr>
                <a:spLocks/>
              </p:cNvSpPr>
              <p:nvPr/>
            </p:nvSpPr>
            <p:spPr bwMode="auto">
              <a:xfrm>
                <a:off x="3741" y="12367"/>
                <a:ext cx="14" cy="5"/>
              </a:xfrm>
              <a:custGeom>
                <a:avLst/>
                <a:gdLst>
                  <a:gd name="T0" fmla="+- 0 3755 3741"/>
                  <a:gd name="T1" fmla="*/ T0 w 14"/>
                  <a:gd name="T2" fmla="+- 0 12372 12367"/>
                  <a:gd name="T3" fmla="*/ 12372 h 5"/>
                  <a:gd name="T4" fmla="+- 0 3741 3741"/>
                  <a:gd name="T5" fmla="*/ T4 w 14"/>
                  <a:gd name="T6" fmla="+- 0 12372 12367"/>
                  <a:gd name="T7" fmla="*/ 12372 h 5"/>
                  <a:gd name="T8" fmla="+- 0 3741 3741"/>
                  <a:gd name="T9" fmla="*/ T8 w 14"/>
                  <a:gd name="T10" fmla="+- 0 12367 12367"/>
                  <a:gd name="T11" fmla="*/ 12367 h 5"/>
                  <a:gd name="T12" fmla="+- 0 3755 3741"/>
                  <a:gd name="T13" fmla="*/ T12 w 14"/>
                  <a:gd name="T14" fmla="+- 0 12372 12367"/>
                  <a:gd name="T15" fmla="*/ 12372 h 5"/>
                </a:gdLst>
                <a:ahLst/>
                <a:cxnLst>
                  <a:cxn ang="0">
                    <a:pos x="T1" y="T3"/>
                  </a:cxn>
                  <a:cxn ang="0">
                    <a:pos x="T5" y="T7"/>
                  </a:cxn>
                  <a:cxn ang="0">
                    <a:pos x="T9" y="T11"/>
                  </a:cxn>
                  <a:cxn ang="0">
                    <a:pos x="T13" y="T15"/>
                  </a:cxn>
                </a:cxnLst>
                <a:rect l="0" t="0" r="r" b="b"/>
                <a:pathLst>
                  <a:path w="14" h="5">
                    <a:moveTo>
                      <a:pt x="14" y="5"/>
                    </a:moveTo>
                    <a:lnTo>
                      <a:pt x="0" y="5"/>
                    </a:lnTo>
                    <a:lnTo>
                      <a:pt x="0"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38" name="Group 747">
              <a:extLst>
                <a:ext uri="{FF2B5EF4-FFF2-40B4-BE49-F238E27FC236}">
                  <a16:creationId xmlns:a16="http://schemas.microsoft.com/office/drawing/2014/main" id="{3FEAD764-7487-4C74-BA6A-535CA0837E09}"/>
                </a:ext>
              </a:extLst>
            </p:cNvPr>
            <p:cNvGrpSpPr>
              <a:grpSpLocks/>
            </p:cNvGrpSpPr>
            <p:nvPr/>
          </p:nvGrpSpPr>
          <p:grpSpPr bwMode="auto">
            <a:xfrm>
              <a:off x="3741" y="12362"/>
              <a:ext cx="14" cy="10"/>
              <a:chOff x="3741" y="12362"/>
              <a:chExt cx="14" cy="10"/>
            </a:xfrm>
          </p:grpSpPr>
          <p:sp>
            <p:nvSpPr>
              <p:cNvPr id="1127" name="Freeform 748">
                <a:extLst>
                  <a:ext uri="{FF2B5EF4-FFF2-40B4-BE49-F238E27FC236}">
                    <a16:creationId xmlns:a16="http://schemas.microsoft.com/office/drawing/2014/main" id="{FFB0DD39-C17F-44C3-A531-18FC3816AF17}"/>
                  </a:ext>
                </a:extLst>
              </p:cNvPr>
              <p:cNvSpPr>
                <a:spLocks/>
              </p:cNvSpPr>
              <p:nvPr/>
            </p:nvSpPr>
            <p:spPr bwMode="auto">
              <a:xfrm>
                <a:off x="3741" y="12362"/>
                <a:ext cx="14" cy="10"/>
              </a:xfrm>
              <a:custGeom>
                <a:avLst/>
                <a:gdLst>
                  <a:gd name="T0" fmla="+- 0 3755 3741"/>
                  <a:gd name="T1" fmla="*/ T0 w 14"/>
                  <a:gd name="T2" fmla="+- 0 12372 12362"/>
                  <a:gd name="T3" fmla="*/ 12372 h 10"/>
                  <a:gd name="T4" fmla="+- 0 3741 3741"/>
                  <a:gd name="T5" fmla="*/ T4 w 14"/>
                  <a:gd name="T6" fmla="+- 0 12367 12362"/>
                  <a:gd name="T7" fmla="*/ 12367 h 10"/>
                  <a:gd name="T8" fmla="+- 0 3755 3741"/>
                  <a:gd name="T9" fmla="*/ T8 w 14"/>
                  <a:gd name="T10" fmla="+- 0 12362 12362"/>
                  <a:gd name="T11" fmla="*/ 12362 h 10"/>
                  <a:gd name="T12" fmla="+- 0 3755 3741"/>
                  <a:gd name="T13" fmla="*/ T12 w 14"/>
                  <a:gd name="T14" fmla="+- 0 12372 12362"/>
                  <a:gd name="T15" fmla="*/ 12372 h 10"/>
                </a:gdLst>
                <a:ahLst/>
                <a:cxnLst>
                  <a:cxn ang="0">
                    <a:pos x="T1" y="T3"/>
                  </a:cxn>
                  <a:cxn ang="0">
                    <a:pos x="T5" y="T7"/>
                  </a:cxn>
                  <a:cxn ang="0">
                    <a:pos x="T9" y="T11"/>
                  </a:cxn>
                  <a:cxn ang="0">
                    <a:pos x="T13" y="T15"/>
                  </a:cxn>
                </a:cxnLst>
                <a:rect l="0" t="0" r="r" b="b"/>
                <a:pathLst>
                  <a:path w="14" h="10">
                    <a:moveTo>
                      <a:pt x="14" y="10"/>
                    </a:moveTo>
                    <a:lnTo>
                      <a:pt x="0" y="5"/>
                    </a:lnTo>
                    <a:lnTo>
                      <a:pt x="14" y="0"/>
                    </a:lnTo>
                    <a:lnTo>
                      <a:pt x="14" y="1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39" name="Group 749">
              <a:extLst>
                <a:ext uri="{FF2B5EF4-FFF2-40B4-BE49-F238E27FC236}">
                  <a16:creationId xmlns:a16="http://schemas.microsoft.com/office/drawing/2014/main" id="{DD1D5A15-2BD1-4C92-879F-D550C8F474BE}"/>
                </a:ext>
              </a:extLst>
            </p:cNvPr>
            <p:cNvGrpSpPr>
              <a:grpSpLocks/>
            </p:cNvGrpSpPr>
            <p:nvPr/>
          </p:nvGrpSpPr>
          <p:grpSpPr bwMode="auto">
            <a:xfrm>
              <a:off x="3678" y="12362"/>
              <a:ext cx="14" cy="10"/>
              <a:chOff x="3678" y="12362"/>
              <a:chExt cx="14" cy="10"/>
            </a:xfrm>
          </p:grpSpPr>
          <p:sp>
            <p:nvSpPr>
              <p:cNvPr id="1126" name="Freeform 750">
                <a:extLst>
                  <a:ext uri="{FF2B5EF4-FFF2-40B4-BE49-F238E27FC236}">
                    <a16:creationId xmlns:a16="http://schemas.microsoft.com/office/drawing/2014/main" id="{1BD1FDC5-2D80-4C3F-9326-E1BF5C1C853C}"/>
                  </a:ext>
                </a:extLst>
              </p:cNvPr>
              <p:cNvSpPr>
                <a:spLocks/>
              </p:cNvSpPr>
              <p:nvPr/>
            </p:nvSpPr>
            <p:spPr bwMode="auto">
              <a:xfrm>
                <a:off x="3678" y="12362"/>
                <a:ext cx="14" cy="10"/>
              </a:xfrm>
              <a:custGeom>
                <a:avLst/>
                <a:gdLst>
                  <a:gd name="T0" fmla="+- 0 3678 3678"/>
                  <a:gd name="T1" fmla="*/ T0 w 14"/>
                  <a:gd name="T2" fmla="+- 0 12372 12362"/>
                  <a:gd name="T3" fmla="*/ 12372 h 10"/>
                  <a:gd name="T4" fmla="+- 0 3678 3678"/>
                  <a:gd name="T5" fmla="*/ T4 w 14"/>
                  <a:gd name="T6" fmla="+- 0 12362 12362"/>
                  <a:gd name="T7" fmla="*/ 12362 h 10"/>
                  <a:gd name="T8" fmla="+- 0 3693 3678"/>
                  <a:gd name="T9" fmla="*/ T8 w 14"/>
                  <a:gd name="T10" fmla="+- 0 12367 12362"/>
                  <a:gd name="T11" fmla="*/ 12367 h 10"/>
                  <a:gd name="T12" fmla="+- 0 3678 3678"/>
                  <a:gd name="T13" fmla="*/ T12 w 14"/>
                  <a:gd name="T14" fmla="+- 0 12372 12362"/>
                  <a:gd name="T15" fmla="*/ 12372 h 10"/>
                </a:gdLst>
                <a:ahLst/>
                <a:cxnLst>
                  <a:cxn ang="0">
                    <a:pos x="T1" y="T3"/>
                  </a:cxn>
                  <a:cxn ang="0">
                    <a:pos x="T5" y="T7"/>
                  </a:cxn>
                  <a:cxn ang="0">
                    <a:pos x="T9" y="T11"/>
                  </a:cxn>
                  <a:cxn ang="0">
                    <a:pos x="T13" y="T15"/>
                  </a:cxn>
                </a:cxnLst>
                <a:rect l="0" t="0" r="r" b="b"/>
                <a:pathLst>
                  <a:path w="14" h="10">
                    <a:moveTo>
                      <a:pt x="0" y="10"/>
                    </a:moveTo>
                    <a:lnTo>
                      <a:pt x="0" y="0"/>
                    </a:lnTo>
                    <a:lnTo>
                      <a:pt x="15" y="5"/>
                    </a:lnTo>
                    <a:lnTo>
                      <a:pt x="0" y="1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40" name="Group 751">
              <a:extLst>
                <a:ext uri="{FF2B5EF4-FFF2-40B4-BE49-F238E27FC236}">
                  <a16:creationId xmlns:a16="http://schemas.microsoft.com/office/drawing/2014/main" id="{C41CCE87-64EE-4A72-92E5-1F4B513AAD54}"/>
                </a:ext>
              </a:extLst>
            </p:cNvPr>
            <p:cNvGrpSpPr>
              <a:grpSpLocks/>
            </p:cNvGrpSpPr>
            <p:nvPr/>
          </p:nvGrpSpPr>
          <p:grpSpPr bwMode="auto">
            <a:xfrm>
              <a:off x="3741" y="12357"/>
              <a:ext cx="14" cy="10"/>
              <a:chOff x="3741" y="12357"/>
              <a:chExt cx="14" cy="10"/>
            </a:xfrm>
          </p:grpSpPr>
          <p:sp>
            <p:nvSpPr>
              <p:cNvPr id="1125" name="Freeform 752">
                <a:extLst>
                  <a:ext uri="{FF2B5EF4-FFF2-40B4-BE49-F238E27FC236}">
                    <a16:creationId xmlns:a16="http://schemas.microsoft.com/office/drawing/2014/main" id="{7E6F0326-2C4A-49E8-BC0E-06F4A41397A2}"/>
                  </a:ext>
                </a:extLst>
              </p:cNvPr>
              <p:cNvSpPr>
                <a:spLocks/>
              </p:cNvSpPr>
              <p:nvPr/>
            </p:nvSpPr>
            <p:spPr bwMode="auto">
              <a:xfrm>
                <a:off x="3741" y="12357"/>
                <a:ext cx="14" cy="10"/>
              </a:xfrm>
              <a:custGeom>
                <a:avLst/>
                <a:gdLst>
                  <a:gd name="T0" fmla="+- 0 3741 3741"/>
                  <a:gd name="T1" fmla="*/ T0 w 14"/>
                  <a:gd name="T2" fmla="+- 0 12367 12357"/>
                  <a:gd name="T3" fmla="*/ 12367 h 10"/>
                  <a:gd name="T4" fmla="+- 0 3755 3741"/>
                  <a:gd name="T5" fmla="*/ T4 w 14"/>
                  <a:gd name="T6" fmla="+- 0 12357 12357"/>
                  <a:gd name="T7" fmla="*/ 12357 h 10"/>
                  <a:gd name="T8" fmla="+- 0 3755 3741"/>
                  <a:gd name="T9" fmla="*/ T8 w 14"/>
                  <a:gd name="T10" fmla="+- 0 12362 12357"/>
                  <a:gd name="T11" fmla="*/ 12362 h 10"/>
                  <a:gd name="T12" fmla="+- 0 3741 3741"/>
                  <a:gd name="T13" fmla="*/ T12 w 14"/>
                  <a:gd name="T14" fmla="+- 0 12367 12357"/>
                  <a:gd name="T15" fmla="*/ 12367 h 10"/>
                </a:gdLst>
                <a:ahLst/>
                <a:cxnLst>
                  <a:cxn ang="0">
                    <a:pos x="T1" y="T3"/>
                  </a:cxn>
                  <a:cxn ang="0">
                    <a:pos x="T5" y="T7"/>
                  </a:cxn>
                  <a:cxn ang="0">
                    <a:pos x="T9" y="T11"/>
                  </a:cxn>
                  <a:cxn ang="0">
                    <a:pos x="T13" y="T15"/>
                  </a:cxn>
                </a:cxnLst>
                <a:rect l="0" t="0" r="r" b="b"/>
                <a:pathLst>
                  <a:path w="14" h="10">
                    <a:moveTo>
                      <a:pt x="0" y="10"/>
                    </a:moveTo>
                    <a:lnTo>
                      <a:pt x="14" y="0"/>
                    </a:lnTo>
                    <a:lnTo>
                      <a:pt x="14" y="5"/>
                    </a:lnTo>
                    <a:lnTo>
                      <a:pt x="0" y="1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41" name="Group 753">
              <a:extLst>
                <a:ext uri="{FF2B5EF4-FFF2-40B4-BE49-F238E27FC236}">
                  <a16:creationId xmlns:a16="http://schemas.microsoft.com/office/drawing/2014/main" id="{E21779FF-E78D-44BA-88FE-3297B4606982}"/>
                </a:ext>
              </a:extLst>
            </p:cNvPr>
            <p:cNvGrpSpPr>
              <a:grpSpLocks/>
            </p:cNvGrpSpPr>
            <p:nvPr/>
          </p:nvGrpSpPr>
          <p:grpSpPr bwMode="auto">
            <a:xfrm>
              <a:off x="3678" y="12357"/>
              <a:ext cx="14" cy="10"/>
              <a:chOff x="3678" y="12357"/>
              <a:chExt cx="14" cy="10"/>
            </a:xfrm>
          </p:grpSpPr>
          <p:sp>
            <p:nvSpPr>
              <p:cNvPr id="1124" name="Freeform 754">
                <a:extLst>
                  <a:ext uri="{FF2B5EF4-FFF2-40B4-BE49-F238E27FC236}">
                    <a16:creationId xmlns:a16="http://schemas.microsoft.com/office/drawing/2014/main" id="{EAE8C0C2-4299-46AF-BE7B-95A1BFC8180D}"/>
                  </a:ext>
                </a:extLst>
              </p:cNvPr>
              <p:cNvSpPr>
                <a:spLocks/>
              </p:cNvSpPr>
              <p:nvPr/>
            </p:nvSpPr>
            <p:spPr bwMode="auto">
              <a:xfrm>
                <a:off x="3678" y="12357"/>
                <a:ext cx="14" cy="10"/>
              </a:xfrm>
              <a:custGeom>
                <a:avLst/>
                <a:gdLst>
                  <a:gd name="T0" fmla="+- 0 3693 3678"/>
                  <a:gd name="T1" fmla="*/ T0 w 14"/>
                  <a:gd name="T2" fmla="+- 0 12367 12357"/>
                  <a:gd name="T3" fmla="*/ 12367 h 10"/>
                  <a:gd name="T4" fmla="+- 0 3678 3678"/>
                  <a:gd name="T5" fmla="*/ T4 w 14"/>
                  <a:gd name="T6" fmla="+- 0 12362 12357"/>
                  <a:gd name="T7" fmla="*/ 12362 h 10"/>
                  <a:gd name="T8" fmla="+- 0 3693 3678"/>
                  <a:gd name="T9" fmla="*/ T8 w 14"/>
                  <a:gd name="T10" fmla="+- 0 12357 12357"/>
                  <a:gd name="T11" fmla="*/ 12357 h 10"/>
                  <a:gd name="T12" fmla="+- 0 3693 3678"/>
                  <a:gd name="T13" fmla="*/ T12 w 14"/>
                  <a:gd name="T14" fmla="+- 0 12367 12357"/>
                  <a:gd name="T15" fmla="*/ 12367 h 10"/>
                </a:gdLst>
                <a:ahLst/>
                <a:cxnLst>
                  <a:cxn ang="0">
                    <a:pos x="T1" y="T3"/>
                  </a:cxn>
                  <a:cxn ang="0">
                    <a:pos x="T5" y="T7"/>
                  </a:cxn>
                  <a:cxn ang="0">
                    <a:pos x="T9" y="T11"/>
                  </a:cxn>
                  <a:cxn ang="0">
                    <a:pos x="T13" y="T15"/>
                  </a:cxn>
                </a:cxnLst>
                <a:rect l="0" t="0" r="r" b="b"/>
                <a:pathLst>
                  <a:path w="14" h="10">
                    <a:moveTo>
                      <a:pt x="15" y="10"/>
                    </a:moveTo>
                    <a:lnTo>
                      <a:pt x="0" y="5"/>
                    </a:lnTo>
                    <a:lnTo>
                      <a:pt x="15" y="0"/>
                    </a:lnTo>
                    <a:lnTo>
                      <a:pt x="15" y="1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42" name="Group 755">
              <a:extLst>
                <a:ext uri="{FF2B5EF4-FFF2-40B4-BE49-F238E27FC236}">
                  <a16:creationId xmlns:a16="http://schemas.microsoft.com/office/drawing/2014/main" id="{F36A82F6-4BB5-4474-BC15-BBC348E5B0BE}"/>
                </a:ext>
              </a:extLst>
            </p:cNvPr>
            <p:cNvGrpSpPr>
              <a:grpSpLocks/>
            </p:cNvGrpSpPr>
            <p:nvPr/>
          </p:nvGrpSpPr>
          <p:grpSpPr bwMode="auto">
            <a:xfrm>
              <a:off x="3741" y="12357"/>
              <a:ext cx="14" cy="10"/>
              <a:chOff x="3741" y="12357"/>
              <a:chExt cx="14" cy="10"/>
            </a:xfrm>
          </p:grpSpPr>
          <p:sp>
            <p:nvSpPr>
              <p:cNvPr id="1123" name="Freeform 756">
                <a:extLst>
                  <a:ext uri="{FF2B5EF4-FFF2-40B4-BE49-F238E27FC236}">
                    <a16:creationId xmlns:a16="http://schemas.microsoft.com/office/drawing/2014/main" id="{C71EEF34-D4B9-4800-8507-951AEE9A0423}"/>
                  </a:ext>
                </a:extLst>
              </p:cNvPr>
              <p:cNvSpPr>
                <a:spLocks/>
              </p:cNvSpPr>
              <p:nvPr/>
            </p:nvSpPr>
            <p:spPr bwMode="auto">
              <a:xfrm>
                <a:off x="3741" y="12357"/>
                <a:ext cx="14" cy="10"/>
              </a:xfrm>
              <a:custGeom>
                <a:avLst/>
                <a:gdLst>
                  <a:gd name="T0" fmla="+- 0 3741 3741"/>
                  <a:gd name="T1" fmla="*/ T0 w 14"/>
                  <a:gd name="T2" fmla="+- 0 12367 12357"/>
                  <a:gd name="T3" fmla="*/ 12367 h 10"/>
                  <a:gd name="T4" fmla="+- 0 3741 3741"/>
                  <a:gd name="T5" fmla="*/ T4 w 14"/>
                  <a:gd name="T6" fmla="+- 0 12357 12357"/>
                  <a:gd name="T7" fmla="*/ 12357 h 10"/>
                  <a:gd name="T8" fmla="+- 0 3755 3741"/>
                  <a:gd name="T9" fmla="*/ T8 w 14"/>
                  <a:gd name="T10" fmla="+- 0 12357 12357"/>
                  <a:gd name="T11" fmla="*/ 12357 h 10"/>
                  <a:gd name="T12" fmla="+- 0 3741 3741"/>
                  <a:gd name="T13" fmla="*/ T12 w 14"/>
                  <a:gd name="T14" fmla="+- 0 12367 12357"/>
                  <a:gd name="T15" fmla="*/ 12367 h 10"/>
                </a:gdLst>
                <a:ahLst/>
                <a:cxnLst>
                  <a:cxn ang="0">
                    <a:pos x="T1" y="T3"/>
                  </a:cxn>
                  <a:cxn ang="0">
                    <a:pos x="T5" y="T7"/>
                  </a:cxn>
                  <a:cxn ang="0">
                    <a:pos x="T9" y="T11"/>
                  </a:cxn>
                  <a:cxn ang="0">
                    <a:pos x="T13" y="T15"/>
                  </a:cxn>
                </a:cxnLst>
                <a:rect l="0" t="0" r="r" b="b"/>
                <a:pathLst>
                  <a:path w="14" h="10">
                    <a:moveTo>
                      <a:pt x="0" y="10"/>
                    </a:moveTo>
                    <a:lnTo>
                      <a:pt x="0" y="0"/>
                    </a:lnTo>
                    <a:lnTo>
                      <a:pt x="14" y="0"/>
                    </a:lnTo>
                    <a:lnTo>
                      <a:pt x="0" y="1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43" name="Group 757">
              <a:extLst>
                <a:ext uri="{FF2B5EF4-FFF2-40B4-BE49-F238E27FC236}">
                  <a16:creationId xmlns:a16="http://schemas.microsoft.com/office/drawing/2014/main" id="{18A62E81-B2C3-49A9-804B-E15C899D17D4}"/>
                </a:ext>
              </a:extLst>
            </p:cNvPr>
            <p:cNvGrpSpPr>
              <a:grpSpLocks/>
            </p:cNvGrpSpPr>
            <p:nvPr/>
          </p:nvGrpSpPr>
          <p:grpSpPr bwMode="auto">
            <a:xfrm>
              <a:off x="3678" y="12357"/>
              <a:ext cx="14" cy="5"/>
              <a:chOff x="3678" y="12357"/>
              <a:chExt cx="14" cy="5"/>
            </a:xfrm>
          </p:grpSpPr>
          <p:sp>
            <p:nvSpPr>
              <p:cNvPr id="1122" name="Freeform 758">
                <a:extLst>
                  <a:ext uri="{FF2B5EF4-FFF2-40B4-BE49-F238E27FC236}">
                    <a16:creationId xmlns:a16="http://schemas.microsoft.com/office/drawing/2014/main" id="{91D3B719-3B60-491F-86F6-753A7C62DB88}"/>
                  </a:ext>
                </a:extLst>
              </p:cNvPr>
              <p:cNvSpPr>
                <a:spLocks/>
              </p:cNvSpPr>
              <p:nvPr/>
            </p:nvSpPr>
            <p:spPr bwMode="auto">
              <a:xfrm>
                <a:off x="3678" y="12357"/>
                <a:ext cx="14" cy="5"/>
              </a:xfrm>
              <a:custGeom>
                <a:avLst/>
                <a:gdLst>
                  <a:gd name="T0" fmla="+- 0 3678 3678"/>
                  <a:gd name="T1" fmla="*/ T0 w 14"/>
                  <a:gd name="T2" fmla="+- 0 12362 12357"/>
                  <a:gd name="T3" fmla="*/ 12362 h 5"/>
                  <a:gd name="T4" fmla="+- 0 3678 3678"/>
                  <a:gd name="T5" fmla="*/ T4 w 14"/>
                  <a:gd name="T6" fmla="+- 0 12357 12357"/>
                  <a:gd name="T7" fmla="*/ 12357 h 5"/>
                  <a:gd name="T8" fmla="+- 0 3693 3678"/>
                  <a:gd name="T9" fmla="*/ T8 w 14"/>
                  <a:gd name="T10" fmla="+- 0 12357 12357"/>
                  <a:gd name="T11" fmla="*/ 12357 h 5"/>
                  <a:gd name="T12" fmla="+- 0 3678 3678"/>
                  <a:gd name="T13" fmla="*/ T12 w 14"/>
                  <a:gd name="T14" fmla="+- 0 12362 12357"/>
                  <a:gd name="T15" fmla="*/ 12362 h 5"/>
                </a:gdLst>
                <a:ahLst/>
                <a:cxnLst>
                  <a:cxn ang="0">
                    <a:pos x="T1" y="T3"/>
                  </a:cxn>
                  <a:cxn ang="0">
                    <a:pos x="T5" y="T7"/>
                  </a:cxn>
                  <a:cxn ang="0">
                    <a:pos x="T9" y="T11"/>
                  </a:cxn>
                  <a:cxn ang="0">
                    <a:pos x="T13" y="T15"/>
                  </a:cxn>
                </a:cxnLst>
                <a:rect l="0" t="0" r="r" b="b"/>
                <a:pathLst>
                  <a:path w="14" h="5">
                    <a:moveTo>
                      <a:pt x="0" y="5"/>
                    </a:moveTo>
                    <a:lnTo>
                      <a:pt x="0" y="0"/>
                    </a:lnTo>
                    <a:lnTo>
                      <a:pt x="15"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44" name="Group 759">
              <a:extLst>
                <a:ext uri="{FF2B5EF4-FFF2-40B4-BE49-F238E27FC236}">
                  <a16:creationId xmlns:a16="http://schemas.microsoft.com/office/drawing/2014/main" id="{BDE6EDD7-62A2-4765-AD1D-85DE1D9F835F}"/>
                </a:ext>
              </a:extLst>
            </p:cNvPr>
            <p:cNvGrpSpPr>
              <a:grpSpLocks/>
            </p:cNvGrpSpPr>
            <p:nvPr/>
          </p:nvGrpSpPr>
          <p:grpSpPr bwMode="auto">
            <a:xfrm>
              <a:off x="3741" y="12352"/>
              <a:ext cx="14" cy="5"/>
              <a:chOff x="3741" y="12352"/>
              <a:chExt cx="14" cy="5"/>
            </a:xfrm>
          </p:grpSpPr>
          <p:sp>
            <p:nvSpPr>
              <p:cNvPr id="1121" name="Freeform 760">
                <a:extLst>
                  <a:ext uri="{FF2B5EF4-FFF2-40B4-BE49-F238E27FC236}">
                    <a16:creationId xmlns:a16="http://schemas.microsoft.com/office/drawing/2014/main" id="{33686604-C46D-475F-B139-8F1ABF8AA325}"/>
                  </a:ext>
                </a:extLst>
              </p:cNvPr>
              <p:cNvSpPr>
                <a:spLocks/>
              </p:cNvSpPr>
              <p:nvPr/>
            </p:nvSpPr>
            <p:spPr bwMode="auto">
              <a:xfrm>
                <a:off x="3741" y="12352"/>
                <a:ext cx="14" cy="5"/>
              </a:xfrm>
              <a:custGeom>
                <a:avLst/>
                <a:gdLst>
                  <a:gd name="T0" fmla="+- 0 3755 3741"/>
                  <a:gd name="T1" fmla="*/ T0 w 14"/>
                  <a:gd name="T2" fmla="+- 0 12357 12352"/>
                  <a:gd name="T3" fmla="*/ 12357 h 5"/>
                  <a:gd name="T4" fmla="+- 0 3741 3741"/>
                  <a:gd name="T5" fmla="*/ T4 w 14"/>
                  <a:gd name="T6" fmla="+- 0 12357 12352"/>
                  <a:gd name="T7" fmla="*/ 12357 h 5"/>
                  <a:gd name="T8" fmla="+- 0 3755 3741"/>
                  <a:gd name="T9" fmla="*/ T8 w 14"/>
                  <a:gd name="T10" fmla="+- 0 12352 12352"/>
                  <a:gd name="T11" fmla="*/ 12352 h 5"/>
                  <a:gd name="T12" fmla="+- 0 3755 3741"/>
                  <a:gd name="T13" fmla="*/ T12 w 14"/>
                  <a:gd name="T14" fmla="+- 0 12357 12352"/>
                  <a:gd name="T15" fmla="*/ 12357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45" name="Group 761">
              <a:extLst>
                <a:ext uri="{FF2B5EF4-FFF2-40B4-BE49-F238E27FC236}">
                  <a16:creationId xmlns:a16="http://schemas.microsoft.com/office/drawing/2014/main" id="{1F1FBFD1-83CA-4BA4-9AE3-3D7CFC2C8139}"/>
                </a:ext>
              </a:extLst>
            </p:cNvPr>
            <p:cNvGrpSpPr>
              <a:grpSpLocks/>
            </p:cNvGrpSpPr>
            <p:nvPr/>
          </p:nvGrpSpPr>
          <p:grpSpPr bwMode="auto">
            <a:xfrm>
              <a:off x="3678" y="12352"/>
              <a:ext cx="14" cy="5"/>
              <a:chOff x="3678" y="12352"/>
              <a:chExt cx="14" cy="5"/>
            </a:xfrm>
          </p:grpSpPr>
          <p:sp>
            <p:nvSpPr>
              <p:cNvPr id="1120" name="Freeform 762">
                <a:extLst>
                  <a:ext uri="{FF2B5EF4-FFF2-40B4-BE49-F238E27FC236}">
                    <a16:creationId xmlns:a16="http://schemas.microsoft.com/office/drawing/2014/main" id="{A896D276-8116-4662-95EC-BEB0BB5129C8}"/>
                  </a:ext>
                </a:extLst>
              </p:cNvPr>
              <p:cNvSpPr>
                <a:spLocks/>
              </p:cNvSpPr>
              <p:nvPr/>
            </p:nvSpPr>
            <p:spPr bwMode="auto">
              <a:xfrm>
                <a:off x="3678" y="12352"/>
                <a:ext cx="14" cy="5"/>
              </a:xfrm>
              <a:custGeom>
                <a:avLst/>
                <a:gdLst>
                  <a:gd name="T0" fmla="+- 0 3693 3678"/>
                  <a:gd name="T1" fmla="*/ T0 w 14"/>
                  <a:gd name="T2" fmla="+- 0 12357 12352"/>
                  <a:gd name="T3" fmla="*/ 12357 h 5"/>
                  <a:gd name="T4" fmla="+- 0 3678 3678"/>
                  <a:gd name="T5" fmla="*/ T4 w 14"/>
                  <a:gd name="T6" fmla="+- 0 12357 12352"/>
                  <a:gd name="T7" fmla="*/ 12357 h 5"/>
                  <a:gd name="T8" fmla="+- 0 3678 3678"/>
                  <a:gd name="T9" fmla="*/ T8 w 14"/>
                  <a:gd name="T10" fmla="+- 0 12352 12352"/>
                  <a:gd name="T11" fmla="*/ 12352 h 5"/>
                  <a:gd name="T12" fmla="+- 0 3693 3678"/>
                  <a:gd name="T13" fmla="*/ T12 w 14"/>
                  <a:gd name="T14" fmla="+- 0 12357 12352"/>
                  <a:gd name="T15" fmla="*/ 12357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46" name="Group 763">
              <a:extLst>
                <a:ext uri="{FF2B5EF4-FFF2-40B4-BE49-F238E27FC236}">
                  <a16:creationId xmlns:a16="http://schemas.microsoft.com/office/drawing/2014/main" id="{DB41C8A5-EF4A-410C-8244-70EEA5D9B81D}"/>
                </a:ext>
              </a:extLst>
            </p:cNvPr>
            <p:cNvGrpSpPr>
              <a:grpSpLocks/>
            </p:cNvGrpSpPr>
            <p:nvPr/>
          </p:nvGrpSpPr>
          <p:grpSpPr bwMode="auto">
            <a:xfrm>
              <a:off x="3678" y="12352"/>
              <a:ext cx="14" cy="5"/>
              <a:chOff x="3678" y="12352"/>
              <a:chExt cx="14" cy="5"/>
            </a:xfrm>
          </p:grpSpPr>
          <p:sp>
            <p:nvSpPr>
              <p:cNvPr id="1119" name="Freeform 764">
                <a:extLst>
                  <a:ext uri="{FF2B5EF4-FFF2-40B4-BE49-F238E27FC236}">
                    <a16:creationId xmlns:a16="http://schemas.microsoft.com/office/drawing/2014/main" id="{65467635-3D02-499D-A5BD-10092CF1CE75}"/>
                  </a:ext>
                </a:extLst>
              </p:cNvPr>
              <p:cNvSpPr>
                <a:spLocks/>
              </p:cNvSpPr>
              <p:nvPr/>
            </p:nvSpPr>
            <p:spPr bwMode="auto">
              <a:xfrm>
                <a:off x="3678" y="12352"/>
                <a:ext cx="14" cy="5"/>
              </a:xfrm>
              <a:custGeom>
                <a:avLst/>
                <a:gdLst>
                  <a:gd name="T0" fmla="+- 0 3693 3678"/>
                  <a:gd name="T1" fmla="*/ T0 w 14"/>
                  <a:gd name="T2" fmla="+- 0 12357 12352"/>
                  <a:gd name="T3" fmla="*/ 12357 h 5"/>
                  <a:gd name="T4" fmla="+- 0 3678 3678"/>
                  <a:gd name="T5" fmla="*/ T4 w 14"/>
                  <a:gd name="T6" fmla="+- 0 12352 12352"/>
                  <a:gd name="T7" fmla="*/ 12352 h 5"/>
                  <a:gd name="T8" fmla="+- 0 3693 3678"/>
                  <a:gd name="T9" fmla="*/ T8 w 14"/>
                  <a:gd name="T10" fmla="+- 0 12352 12352"/>
                  <a:gd name="T11" fmla="*/ 12352 h 5"/>
                  <a:gd name="T12" fmla="+- 0 3693 3678"/>
                  <a:gd name="T13" fmla="*/ T12 w 14"/>
                  <a:gd name="T14" fmla="+- 0 12357 12352"/>
                  <a:gd name="T15" fmla="*/ 12357 h 5"/>
                </a:gdLst>
                <a:ahLst/>
                <a:cxnLst>
                  <a:cxn ang="0">
                    <a:pos x="T1" y="T3"/>
                  </a:cxn>
                  <a:cxn ang="0">
                    <a:pos x="T5" y="T7"/>
                  </a:cxn>
                  <a:cxn ang="0">
                    <a:pos x="T9" y="T11"/>
                  </a:cxn>
                  <a:cxn ang="0">
                    <a:pos x="T13" y="T15"/>
                  </a:cxn>
                </a:cxnLst>
                <a:rect l="0" t="0" r="r" b="b"/>
                <a:pathLst>
                  <a:path w="14" h="5">
                    <a:moveTo>
                      <a:pt x="15" y="5"/>
                    </a:moveTo>
                    <a:lnTo>
                      <a:pt x="0" y="0"/>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47" name="Group 765">
              <a:extLst>
                <a:ext uri="{FF2B5EF4-FFF2-40B4-BE49-F238E27FC236}">
                  <a16:creationId xmlns:a16="http://schemas.microsoft.com/office/drawing/2014/main" id="{CA40D8B0-39B7-4D57-AF05-659A4CED21D6}"/>
                </a:ext>
              </a:extLst>
            </p:cNvPr>
            <p:cNvGrpSpPr>
              <a:grpSpLocks/>
            </p:cNvGrpSpPr>
            <p:nvPr/>
          </p:nvGrpSpPr>
          <p:grpSpPr bwMode="auto">
            <a:xfrm>
              <a:off x="3741" y="12352"/>
              <a:ext cx="14" cy="5"/>
              <a:chOff x="3741" y="12352"/>
              <a:chExt cx="14" cy="5"/>
            </a:xfrm>
          </p:grpSpPr>
          <p:sp>
            <p:nvSpPr>
              <p:cNvPr id="1118" name="Freeform 766">
                <a:extLst>
                  <a:ext uri="{FF2B5EF4-FFF2-40B4-BE49-F238E27FC236}">
                    <a16:creationId xmlns:a16="http://schemas.microsoft.com/office/drawing/2014/main" id="{BD1BF43A-6C35-4A8E-B2B3-9D037265F027}"/>
                  </a:ext>
                </a:extLst>
              </p:cNvPr>
              <p:cNvSpPr>
                <a:spLocks/>
              </p:cNvSpPr>
              <p:nvPr/>
            </p:nvSpPr>
            <p:spPr bwMode="auto">
              <a:xfrm>
                <a:off x="3741" y="12352"/>
                <a:ext cx="14" cy="5"/>
              </a:xfrm>
              <a:custGeom>
                <a:avLst/>
                <a:gdLst>
                  <a:gd name="T0" fmla="+- 0 3741 3741"/>
                  <a:gd name="T1" fmla="*/ T0 w 14"/>
                  <a:gd name="T2" fmla="+- 0 12357 12352"/>
                  <a:gd name="T3" fmla="*/ 12357 h 5"/>
                  <a:gd name="T4" fmla="+- 0 3741 3741"/>
                  <a:gd name="T5" fmla="*/ T4 w 14"/>
                  <a:gd name="T6" fmla="+- 0 12352 12352"/>
                  <a:gd name="T7" fmla="*/ 12352 h 5"/>
                  <a:gd name="T8" fmla="+- 0 3755 3741"/>
                  <a:gd name="T9" fmla="*/ T8 w 14"/>
                  <a:gd name="T10" fmla="+- 0 12352 12352"/>
                  <a:gd name="T11" fmla="*/ 12352 h 5"/>
                  <a:gd name="T12" fmla="+- 0 3741 3741"/>
                  <a:gd name="T13" fmla="*/ T12 w 14"/>
                  <a:gd name="T14" fmla="+- 0 12357 12352"/>
                  <a:gd name="T15" fmla="*/ 12357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48" name="Group 767">
              <a:extLst>
                <a:ext uri="{FF2B5EF4-FFF2-40B4-BE49-F238E27FC236}">
                  <a16:creationId xmlns:a16="http://schemas.microsoft.com/office/drawing/2014/main" id="{651E260D-B8E0-4044-B3BA-BD4E645E73B7}"/>
                </a:ext>
              </a:extLst>
            </p:cNvPr>
            <p:cNvGrpSpPr>
              <a:grpSpLocks/>
            </p:cNvGrpSpPr>
            <p:nvPr/>
          </p:nvGrpSpPr>
          <p:grpSpPr bwMode="auto">
            <a:xfrm>
              <a:off x="3741" y="12347"/>
              <a:ext cx="14" cy="5"/>
              <a:chOff x="3741" y="12347"/>
              <a:chExt cx="14" cy="5"/>
            </a:xfrm>
          </p:grpSpPr>
          <p:sp>
            <p:nvSpPr>
              <p:cNvPr id="1117" name="Freeform 768">
                <a:extLst>
                  <a:ext uri="{FF2B5EF4-FFF2-40B4-BE49-F238E27FC236}">
                    <a16:creationId xmlns:a16="http://schemas.microsoft.com/office/drawing/2014/main" id="{6F69C60A-50ED-44E0-A9C2-CB4AABB8D608}"/>
                  </a:ext>
                </a:extLst>
              </p:cNvPr>
              <p:cNvSpPr>
                <a:spLocks/>
              </p:cNvSpPr>
              <p:nvPr/>
            </p:nvSpPr>
            <p:spPr bwMode="auto">
              <a:xfrm>
                <a:off x="3741" y="12347"/>
                <a:ext cx="14" cy="5"/>
              </a:xfrm>
              <a:custGeom>
                <a:avLst/>
                <a:gdLst>
                  <a:gd name="T0" fmla="+- 0 3755 3741"/>
                  <a:gd name="T1" fmla="*/ T0 w 14"/>
                  <a:gd name="T2" fmla="+- 0 12352 12347"/>
                  <a:gd name="T3" fmla="*/ 12352 h 5"/>
                  <a:gd name="T4" fmla="+- 0 3741 3741"/>
                  <a:gd name="T5" fmla="*/ T4 w 14"/>
                  <a:gd name="T6" fmla="+- 0 12352 12347"/>
                  <a:gd name="T7" fmla="*/ 12352 h 5"/>
                  <a:gd name="T8" fmla="+- 0 3755 3741"/>
                  <a:gd name="T9" fmla="*/ T8 w 14"/>
                  <a:gd name="T10" fmla="+- 0 12347 12347"/>
                  <a:gd name="T11" fmla="*/ 12347 h 5"/>
                  <a:gd name="T12" fmla="+- 0 3755 3741"/>
                  <a:gd name="T13" fmla="*/ T12 w 14"/>
                  <a:gd name="T14" fmla="+- 0 12352 12347"/>
                  <a:gd name="T15" fmla="*/ 12352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49" name="Group 769">
              <a:extLst>
                <a:ext uri="{FF2B5EF4-FFF2-40B4-BE49-F238E27FC236}">
                  <a16:creationId xmlns:a16="http://schemas.microsoft.com/office/drawing/2014/main" id="{36DCDC0E-F6B6-46CF-A484-69678858A2E2}"/>
                </a:ext>
              </a:extLst>
            </p:cNvPr>
            <p:cNvGrpSpPr>
              <a:grpSpLocks/>
            </p:cNvGrpSpPr>
            <p:nvPr/>
          </p:nvGrpSpPr>
          <p:grpSpPr bwMode="auto">
            <a:xfrm>
              <a:off x="3678" y="12347"/>
              <a:ext cx="14" cy="5"/>
              <a:chOff x="3678" y="12347"/>
              <a:chExt cx="14" cy="5"/>
            </a:xfrm>
          </p:grpSpPr>
          <p:sp>
            <p:nvSpPr>
              <p:cNvPr id="1116" name="Freeform 770">
                <a:extLst>
                  <a:ext uri="{FF2B5EF4-FFF2-40B4-BE49-F238E27FC236}">
                    <a16:creationId xmlns:a16="http://schemas.microsoft.com/office/drawing/2014/main" id="{6865B964-E450-4C5A-8249-D031DF77BB20}"/>
                  </a:ext>
                </a:extLst>
              </p:cNvPr>
              <p:cNvSpPr>
                <a:spLocks/>
              </p:cNvSpPr>
              <p:nvPr/>
            </p:nvSpPr>
            <p:spPr bwMode="auto">
              <a:xfrm>
                <a:off x="3678" y="12347"/>
                <a:ext cx="14" cy="5"/>
              </a:xfrm>
              <a:custGeom>
                <a:avLst/>
                <a:gdLst>
                  <a:gd name="T0" fmla="+- 0 3693 3678"/>
                  <a:gd name="T1" fmla="*/ T0 w 14"/>
                  <a:gd name="T2" fmla="+- 0 12352 12347"/>
                  <a:gd name="T3" fmla="*/ 12352 h 5"/>
                  <a:gd name="T4" fmla="+- 0 3678 3678"/>
                  <a:gd name="T5" fmla="*/ T4 w 14"/>
                  <a:gd name="T6" fmla="+- 0 12352 12347"/>
                  <a:gd name="T7" fmla="*/ 12352 h 5"/>
                  <a:gd name="T8" fmla="+- 0 3678 3678"/>
                  <a:gd name="T9" fmla="*/ T8 w 14"/>
                  <a:gd name="T10" fmla="+- 0 12347 12347"/>
                  <a:gd name="T11" fmla="*/ 12347 h 5"/>
                  <a:gd name="T12" fmla="+- 0 3693 3678"/>
                  <a:gd name="T13" fmla="*/ T12 w 14"/>
                  <a:gd name="T14" fmla="+- 0 12352 12347"/>
                  <a:gd name="T15" fmla="*/ 12352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50" name="Group 771">
              <a:extLst>
                <a:ext uri="{FF2B5EF4-FFF2-40B4-BE49-F238E27FC236}">
                  <a16:creationId xmlns:a16="http://schemas.microsoft.com/office/drawing/2014/main" id="{2DBE0846-4935-42D4-8161-177EE82329FC}"/>
                </a:ext>
              </a:extLst>
            </p:cNvPr>
            <p:cNvGrpSpPr>
              <a:grpSpLocks/>
            </p:cNvGrpSpPr>
            <p:nvPr/>
          </p:nvGrpSpPr>
          <p:grpSpPr bwMode="auto">
            <a:xfrm>
              <a:off x="3678" y="12347"/>
              <a:ext cx="14" cy="5"/>
              <a:chOff x="3678" y="12347"/>
              <a:chExt cx="14" cy="5"/>
            </a:xfrm>
          </p:grpSpPr>
          <p:sp>
            <p:nvSpPr>
              <p:cNvPr id="1115" name="Freeform 772">
                <a:extLst>
                  <a:ext uri="{FF2B5EF4-FFF2-40B4-BE49-F238E27FC236}">
                    <a16:creationId xmlns:a16="http://schemas.microsoft.com/office/drawing/2014/main" id="{B7FFFBBF-3933-42DF-9E40-E7FD2D234AB6}"/>
                  </a:ext>
                </a:extLst>
              </p:cNvPr>
              <p:cNvSpPr>
                <a:spLocks/>
              </p:cNvSpPr>
              <p:nvPr/>
            </p:nvSpPr>
            <p:spPr bwMode="auto">
              <a:xfrm>
                <a:off x="3678" y="12347"/>
                <a:ext cx="14" cy="5"/>
              </a:xfrm>
              <a:custGeom>
                <a:avLst/>
                <a:gdLst>
                  <a:gd name="T0" fmla="+- 0 3693 3678"/>
                  <a:gd name="T1" fmla="*/ T0 w 14"/>
                  <a:gd name="T2" fmla="+- 0 12352 12347"/>
                  <a:gd name="T3" fmla="*/ 12352 h 5"/>
                  <a:gd name="T4" fmla="+- 0 3678 3678"/>
                  <a:gd name="T5" fmla="*/ T4 w 14"/>
                  <a:gd name="T6" fmla="+- 0 12347 12347"/>
                  <a:gd name="T7" fmla="*/ 12347 h 5"/>
                  <a:gd name="T8" fmla="+- 0 3693 3678"/>
                  <a:gd name="T9" fmla="*/ T8 w 14"/>
                  <a:gd name="T10" fmla="+- 0 12347 12347"/>
                  <a:gd name="T11" fmla="*/ 12347 h 5"/>
                  <a:gd name="T12" fmla="+- 0 3693 3678"/>
                  <a:gd name="T13" fmla="*/ T12 w 14"/>
                  <a:gd name="T14" fmla="+- 0 12352 12347"/>
                  <a:gd name="T15" fmla="*/ 12352 h 5"/>
                </a:gdLst>
                <a:ahLst/>
                <a:cxnLst>
                  <a:cxn ang="0">
                    <a:pos x="T1" y="T3"/>
                  </a:cxn>
                  <a:cxn ang="0">
                    <a:pos x="T5" y="T7"/>
                  </a:cxn>
                  <a:cxn ang="0">
                    <a:pos x="T9" y="T11"/>
                  </a:cxn>
                  <a:cxn ang="0">
                    <a:pos x="T13" y="T15"/>
                  </a:cxn>
                </a:cxnLst>
                <a:rect l="0" t="0" r="r" b="b"/>
                <a:pathLst>
                  <a:path w="14" h="5">
                    <a:moveTo>
                      <a:pt x="15" y="5"/>
                    </a:moveTo>
                    <a:lnTo>
                      <a:pt x="0" y="0"/>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51" name="Group 773">
              <a:extLst>
                <a:ext uri="{FF2B5EF4-FFF2-40B4-BE49-F238E27FC236}">
                  <a16:creationId xmlns:a16="http://schemas.microsoft.com/office/drawing/2014/main" id="{07BCFFE5-1DCC-4E87-AD4D-D8ECAF63F503}"/>
                </a:ext>
              </a:extLst>
            </p:cNvPr>
            <p:cNvGrpSpPr>
              <a:grpSpLocks/>
            </p:cNvGrpSpPr>
            <p:nvPr/>
          </p:nvGrpSpPr>
          <p:grpSpPr bwMode="auto">
            <a:xfrm>
              <a:off x="3741" y="12347"/>
              <a:ext cx="14" cy="5"/>
              <a:chOff x="3741" y="12347"/>
              <a:chExt cx="14" cy="5"/>
            </a:xfrm>
          </p:grpSpPr>
          <p:sp>
            <p:nvSpPr>
              <p:cNvPr id="1114" name="Freeform 774">
                <a:extLst>
                  <a:ext uri="{FF2B5EF4-FFF2-40B4-BE49-F238E27FC236}">
                    <a16:creationId xmlns:a16="http://schemas.microsoft.com/office/drawing/2014/main" id="{2C7167A1-0F79-4151-A2C3-352F8B3D4A90}"/>
                  </a:ext>
                </a:extLst>
              </p:cNvPr>
              <p:cNvSpPr>
                <a:spLocks/>
              </p:cNvSpPr>
              <p:nvPr/>
            </p:nvSpPr>
            <p:spPr bwMode="auto">
              <a:xfrm>
                <a:off x="3741" y="12347"/>
                <a:ext cx="14" cy="5"/>
              </a:xfrm>
              <a:custGeom>
                <a:avLst/>
                <a:gdLst>
                  <a:gd name="T0" fmla="+- 0 3741 3741"/>
                  <a:gd name="T1" fmla="*/ T0 w 14"/>
                  <a:gd name="T2" fmla="+- 0 12352 12347"/>
                  <a:gd name="T3" fmla="*/ 12352 h 5"/>
                  <a:gd name="T4" fmla="+- 0 3741 3741"/>
                  <a:gd name="T5" fmla="*/ T4 w 14"/>
                  <a:gd name="T6" fmla="+- 0 12347 12347"/>
                  <a:gd name="T7" fmla="*/ 12347 h 5"/>
                  <a:gd name="T8" fmla="+- 0 3755 3741"/>
                  <a:gd name="T9" fmla="*/ T8 w 14"/>
                  <a:gd name="T10" fmla="+- 0 12347 12347"/>
                  <a:gd name="T11" fmla="*/ 12347 h 5"/>
                  <a:gd name="T12" fmla="+- 0 3741 3741"/>
                  <a:gd name="T13" fmla="*/ T12 w 14"/>
                  <a:gd name="T14" fmla="+- 0 12352 12347"/>
                  <a:gd name="T15" fmla="*/ 12352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52" name="Group 775">
              <a:extLst>
                <a:ext uri="{FF2B5EF4-FFF2-40B4-BE49-F238E27FC236}">
                  <a16:creationId xmlns:a16="http://schemas.microsoft.com/office/drawing/2014/main" id="{4A385EFC-B4F3-4987-BB42-FAC8E31E7039}"/>
                </a:ext>
              </a:extLst>
            </p:cNvPr>
            <p:cNvGrpSpPr>
              <a:grpSpLocks/>
            </p:cNvGrpSpPr>
            <p:nvPr/>
          </p:nvGrpSpPr>
          <p:grpSpPr bwMode="auto">
            <a:xfrm>
              <a:off x="3741" y="12343"/>
              <a:ext cx="14" cy="5"/>
              <a:chOff x="3741" y="12343"/>
              <a:chExt cx="14" cy="5"/>
            </a:xfrm>
          </p:grpSpPr>
          <p:sp>
            <p:nvSpPr>
              <p:cNvPr id="1113" name="Freeform 776">
                <a:extLst>
                  <a:ext uri="{FF2B5EF4-FFF2-40B4-BE49-F238E27FC236}">
                    <a16:creationId xmlns:a16="http://schemas.microsoft.com/office/drawing/2014/main" id="{EFB2A3AB-307A-4937-A661-6CD205EAEACA}"/>
                  </a:ext>
                </a:extLst>
              </p:cNvPr>
              <p:cNvSpPr>
                <a:spLocks/>
              </p:cNvSpPr>
              <p:nvPr/>
            </p:nvSpPr>
            <p:spPr bwMode="auto">
              <a:xfrm>
                <a:off x="3741" y="12343"/>
                <a:ext cx="14" cy="5"/>
              </a:xfrm>
              <a:custGeom>
                <a:avLst/>
                <a:gdLst>
                  <a:gd name="T0" fmla="+- 0 3755 3741"/>
                  <a:gd name="T1" fmla="*/ T0 w 14"/>
                  <a:gd name="T2" fmla="+- 0 12347 12343"/>
                  <a:gd name="T3" fmla="*/ 12347 h 5"/>
                  <a:gd name="T4" fmla="+- 0 3741 3741"/>
                  <a:gd name="T5" fmla="*/ T4 w 14"/>
                  <a:gd name="T6" fmla="+- 0 12347 12343"/>
                  <a:gd name="T7" fmla="*/ 12347 h 5"/>
                  <a:gd name="T8" fmla="+- 0 3755 3741"/>
                  <a:gd name="T9" fmla="*/ T8 w 14"/>
                  <a:gd name="T10" fmla="+- 0 12343 12343"/>
                  <a:gd name="T11" fmla="*/ 12343 h 5"/>
                  <a:gd name="T12" fmla="+- 0 3755 3741"/>
                  <a:gd name="T13" fmla="*/ T12 w 14"/>
                  <a:gd name="T14" fmla="+- 0 12347 12343"/>
                  <a:gd name="T15" fmla="*/ 12347 h 5"/>
                </a:gdLst>
                <a:ahLst/>
                <a:cxnLst>
                  <a:cxn ang="0">
                    <a:pos x="T1" y="T3"/>
                  </a:cxn>
                  <a:cxn ang="0">
                    <a:pos x="T5" y="T7"/>
                  </a:cxn>
                  <a:cxn ang="0">
                    <a:pos x="T9" y="T11"/>
                  </a:cxn>
                  <a:cxn ang="0">
                    <a:pos x="T13" y="T15"/>
                  </a:cxn>
                </a:cxnLst>
                <a:rect l="0" t="0" r="r" b="b"/>
                <a:pathLst>
                  <a:path w="14" h="5">
                    <a:moveTo>
                      <a:pt x="14" y="4"/>
                    </a:moveTo>
                    <a:lnTo>
                      <a:pt x="0" y="4"/>
                    </a:lnTo>
                    <a:lnTo>
                      <a:pt x="14" y="0"/>
                    </a:lnTo>
                    <a:lnTo>
                      <a:pt x="1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53" name="Group 777">
              <a:extLst>
                <a:ext uri="{FF2B5EF4-FFF2-40B4-BE49-F238E27FC236}">
                  <a16:creationId xmlns:a16="http://schemas.microsoft.com/office/drawing/2014/main" id="{78380E82-6DAE-45F8-8760-B6876BBC5E96}"/>
                </a:ext>
              </a:extLst>
            </p:cNvPr>
            <p:cNvGrpSpPr>
              <a:grpSpLocks/>
            </p:cNvGrpSpPr>
            <p:nvPr/>
          </p:nvGrpSpPr>
          <p:grpSpPr bwMode="auto">
            <a:xfrm>
              <a:off x="3678" y="12343"/>
              <a:ext cx="14" cy="5"/>
              <a:chOff x="3678" y="12343"/>
              <a:chExt cx="14" cy="5"/>
            </a:xfrm>
          </p:grpSpPr>
          <p:sp>
            <p:nvSpPr>
              <p:cNvPr id="1112" name="Freeform 778">
                <a:extLst>
                  <a:ext uri="{FF2B5EF4-FFF2-40B4-BE49-F238E27FC236}">
                    <a16:creationId xmlns:a16="http://schemas.microsoft.com/office/drawing/2014/main" id="{3C8A1621-1066-41D9-BFFE-2F253CD7AC1A}"/>
                  </a:ext>
                </a:extLst>
              </p:cNvPr>
              <p:cNvSpPr>
                <a:spLocks/>
              </p:cNvSpPr>
              <p:nvPr/>
            </p:nvSpPr>
            <p:spPr bwMode="auto">
              <a:xfrm>
                <a:off x="3678" y="12343"/>
                <a:ext cx="14" cy="5"/>
              </a:xfrm>
              <a:custGeom>
                <a:avLst/>
                <a:gdLst>
                  <a:gd name="T0" fmla="+- 0 3693 3678"/>
                  <a:gd name="T1" fmla="*/ T0 w 14"/>
                  <a:gd name="T2" fmla="+- 0 12347 12343"/>
                  <a:gd name="T3" fmla="*/ 12347 h 5"/>
                  <a:gd name="T4" fmla="+- 0 3678 3678"/>
                  <a:gd name="T5" fmla="*/ T4 w 14"/>
                  <a:gd name="T6" fmla="+- 0 12347 12343"/>
                  <a:gd name="T7" fmla="*/ 12347 h 5"/>
                  <a:gd name="T8" fmla="+- 0 3683 3678"/>
                  <a:gd name="T9" fmla="*/ T8 w 14"/>
                  <a:gd name="T10" fmla="+- 0 12343 12343"/>
                  <a:gd name="T11" fmla="*/ 12343 h 5"/>
                  <a:gd name="T12" fmla="+- 0 3693 3678"/>
                  <a:gd name="T13" fmla="*/ T12 w 14"/>
                  <a:gd name="T14" fmla="+- 0 12347 12343"/>
                  <a:gd name="T15" fmla="*/ 12347 h 5"/>
                </a:gdLst>
                <a:ahLst/>
                <a:cxnLst>
                  <a:cxn ang="0">
                    <a:pos x="T1" y="T3"/>
                  </a:cxn>
                  <a:cxn ang="0">
                    <a:pos x="T5" y="T7"/>
                  </a:cxn>
                  <a:cxn ang="0">
                    <a:pos x="T9" y="T11"/>
                  </a:cxn>
                  <a:cxn ang="0">
                    <a:pos x="T13" y="T15"/>
                  </a:cxn>
                </a:cxnLst>
                <a:rect l="0" t="0" r="r" b="b"/>
                <a:pathLst>
                  <a:path w="14" h="5">
                    <a:moveTo>
                      <a:pt x="15" y="4"/>
                    </a:moveTo>
                    <a:lnTo>
                      <a:pt x="0" y="4"/>
                    </a:lnTo>
                    <a:lnTo>
                      <a:pt x="5" y="0"/>
                    </a:lnTo>
                    <a:lnTo>
                      <a:pt x="15"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54" name="Group 779">
              <a:extLst>
                <a:ext uri="{FF2B5EF4-FFF2-40B4-BE49-F238E27FC236}">
                  <a16:creationId xmlns:a16="http://schemas.microsoft.com/office/drawing/2014/main" id="{EA063044-47EB-4C13-AE3F-7E82C83323E9}"/>
                </a:ext>
              </a:extLst>
            </p:cNvPr>
            <p:cNvGrpSpPr>
              <a:grpSpLocks/>
            </p:cNvGrpSpPr>
            <p:nvPr/>
          </p:nvGrpSpPr>
          <p:grpSpPr bwMode="auto">
            <a:xfrm>
              <a:off x="3683" y="12343"/>
              <a:ext cx="10" cy="5"/>
              <a:chOff x="3683" y="12343"/>
              <a:chExt cx="10" cy="5"/>
            </a:xfrm>
          </p:grpSpPr>
          <p:sp>
            <p:nvSpPr>
              <p:cNvPr id="1111" name="Freeform 780">
                <a:extLst>
                  <a:ext uri="{FF2B5EF4-FFF2-40B4-BE49-F238E27FC236}">
                    <a16:creationId xmlns:a16="http://schemas.microsoft.com/office/drawing/2014/main" id="{F1F05FA7-F5AA-4425-9A46-A6AF695AB373}"/>
                  </a:ext>
                </a:extLst>
              </p:cNvPr>
              <p:cNvSpPr>
                <a:spLocks/>
              </p:cNvSpPr>
              <p:nvPr/>
            </p:nvSpPr>
            <p:spPr bwMode="auto">
              <a:xfrm>
                <a:off x="3683" y="12343"/>
                <a:ext cx="10" cy="5"/>
              </a:xfrm>
              <a:custGeom>
                <a:avLst/>
                <a:gdLst>
                  <a:gd name="T0" fmla="+- 0 3693 3683"/>
                  <a:gd name="T1" fmla="*/ T0 w 10"/>
                  <a:gd name="T2" fmla="+- 0 12347 12343"/>
                  <a:gd name="T3" fmla="*/ 12347 h 5"/>
                  <a:gd name="T4" fmla="+- 0 3683 3683"/>
                  <a:gd name="T5" fmla="*/ T4 w 10"/>
                  <a:gd name="T6" fmla="+- 0 12343 12343"/>
                  <a:gd name="T7" fmla="*/ 12343 h 5"/>
                  <a:gd name="T8" fmla="+- 0 3693 3683"/>
                  <a:gd name="T9" fmla="*/ T8 w 10"/>
                  <a:gd name="T10" fmla="+- 0 12343 12343"/>
                  <a:gd name="T11" fmla="*/ 12343 h 5"/>
                  <a:gd name="T12" fmla="+- 0 3693 3683"/>
                  <a:gd name="T13" fmla="*/ T12 w 10"/>
                  <a:gd name="T14" fmla="+- 0 12347 12343"/>
                  <a:gd name="T15" fmla="*/ 12347 h 5"/>
                </a:gdLst>
                <a:ahLst/>
                <a:cxnLst>
                  <a:cxn ang="0">
                    <a:pos x="T1" y="T3"/>
                  </a:cxn>
                  <a:cxn ang="0">
                    <a:pos x="T5" y="T7"/>
                  </a:cxn>
                  <a:cxn ang="0">
                    <a:pos x="T9" y="T11"/>
                  </a:cxn>
                  <a:cxn ang="0">
                    <a:pos x="T13" y="T15"/>
                  </a:cxn>
                </a:cxnLst>
                <a:rect l="0" t="0" r="r" b="b"/>
                <a:pathLst>
                  <a:path w="10" h="5">
                    <a:moveTo>
                      <a:pt x="10" y="4"/>
                    </a:moveTo>
                    <a:lnTo>
                      <a:pt x="0" y="0"/>
                    </a:lnTo>
                    <a:lnTo>
                      <a:pt x="10" y="0"/>
                    </a:lnTo>
                    <a:lnTo>
                      <a:pt x="10"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55" name="Group 781">
              <a:extLst>
                <a:ext uri="{FF2B5EF4-FFF2-40B4-BE49-F238E27FC236}">
                  <a16:creationId xmlns:a16="http://schemas.microsoft.com/office/drawing/2014/main" id="{81E644D9-8448-441B-9BFF-BC4D7D2AA9B1}"/>
                </a:ext>
              </a:extLst>
            </p:cNvPr>
            <p:cNvGrpSpPr>
              <a:grpSpLocks/>
            </p:cNvGrpSpPr>
            <p:nvPr/>
          </p:nvGrpSpPr>
          <p:grpSpPr bwMode="auto">
            <a:xfrm>
              <a:off x="3741" y="12343"/>
              <a:ext cx="14" cy="5"/>
              <a:chOff x="3741" y="12343"/>
              <a:chExt cx="14" cy="5"/>
            </a:xfrm>
          </p:grpSpPr>
          <p:sp>
            <p:nvSpPr>
              <p:cNvPr id="1110" name="Freeform 782">
                <a:extLst>
                  <a:ext uri="{FF2B5EF4-FFF2-40B4-BE49-F238E27FC236}">
                    <a16:creationId xmlns:a16="http://schemas.microsoft.com/office/drawing/2014/main" id="{2EE06622-725C-4520-9DA4-3F0ADA000FC6}"/>
                  </a:ext>
                </a:extLst>
              </p:cNvPr>
              <p:cNvSpPr>
                <a:spLocks/>
              </p:cNvSpPr>
              <p:nvPr/>
            </p:nvSpPr>
            <p:spPr bwMode="auto">
              <a:xfrm>
                <a:off x="3741" y="12343"/>
                <a:ext cx="14" cy="5"/>
              </a:xfrm>
              <a:custGeom>
                <a:avLst/>
                <a:gdLst>
                  <a:gd name="T0" fmla="+- 0 3741 3741"/>
                  <a:gd name="T1" fmla="*/ T0 w 14"/>
                  <a:gd name="T2" fmla="+- 0 12347 12343"/>
                  <a:gd name="T3" fmla="*/ 12347 h 5"/>
                  <a:gd name="T4" fmla="+- 0 3741 3741"/>
                  <a:gd name="T5" fmla="*/ T4 w 14"/>
                  <a:gd name="T6" fmla="+- 0 12343 12343"/>
                  <a:gd name="T7" fmla="*/ 12343 h 5"/>
                  <a:gd name="T8" fmla="+- 0 3755 3741"/>
                  <a:gd name="T9" fmla="*/ T8 w 14"/>
                  <a:gd name="T10" fmla="+- 0 12343 12343"/>
                  <a:gd name="T11" fmla="*/ 12343 h 5"/>
                  <a:gd name="T12" fmla="+- 0 3741 3741"/>
                  <a:gd name="T13" fmla="*/ T12 w 14"/>
                  <a:gd name="T14" fmla="+- 0 12347 12343"/>
                  <a:gd name="T15" fmla="*/ 12347 h 5"/>
                </a:gdLst>
                <a:ahLst/>
                <a:cxnLst>
                  <a:cxn ang="0">
                    <a:pos x="T1" y="T3"/>
                  </a:cxn>
                  <a:cxn ang="0">
                    <a:pos x="T5" y="T7"/>
                  </a:cxn>
                  <a:cxn ang="0">
                    <a:pos x="T9" y="T11"/>
                  </a:cxn>
                  <a:cxn ang="0">
                    <a:pos x="T13" y="T15"/>
                  </a:cxn>
                </a:cxnLst>
                <a:rect l="0" t="0" r="r" b="b"/>
                <a:pathLst>
                  <a:path w="14" h="5">
                    <a:moveTo>
                      <a:pt x="0" y="4"/>
                    </a:moveTo>
                    <a:lnTo>
                      <a:pt x="0" y="0"/>
                    </a:lnTo>
                    <a:lnTo>
                      <a:pt x="14" y="0"/>
                    </a:lnTo>
                    <a:lnTo>
                      <a:pt x="0"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56" name="Group 783">
              <a:extLst>
                <a:ext uri="{FF2B5EF4-FFF2-40B4-BE49-F238E27FC236}">
                  <a16:creationId xmlns:a16="http://schemas.microsoft.com/office/drawing/2014/main" id="{76E056B4-C6CD-41AD-805A-CAD64FF48AF6}"/>
                </a:ext>
              </a:extLst>
            </p:cNvPr>
            <p:cNvGrpSpPr>
              <a:grpSpLocks/>
            </p:cNvGrpSpPr>
            <p:nvPr/>
          </p:nvGrpSpPr>
          <p:grpSpPr bwMode="auto">
            <a:xfrm>
              <a:off x="3741" y="12338"/>
              <a:ext cx="14" cy="5"/>
              <a:chOff x="3741" y="12338"/>
              <a:chExt cx="14" cy="5"/>
            </a:xfrm>
          </p:grpSpPr>
          <p:sp>
            <p:nvSpPr>
              <p:cNvPr id="1109" name="Freeform 784">
                <a:extLst>
                  <a:ext uri="{FF2B5EF4-FFF2-40B4-BE49-F238E27FC236}">
                    <a16:creationId xmlns:a16="http://schemas.microsoft.com/office/drawing/2014/main" id="{285E9E9C-26B1-457E-988E-2C57C378100D}"/>
                  </a:ext>
                </a:extLst>
              </p:cNvPr>
              <p:cNvSpPr>
                <a:spLocks/>
              </p:cNvSpPr>
              <p:nvPr/>
            </p:nvSpPr>
            <p:spPr bwMode="auto">
              <a:xfrm>
                <a:off x="3741" y="12338"/>
                <a:ext cx="14" cy="5"/>
              </a:xfrm>
              <a:custGeom>
                <a:avLst/>
                <a:gdLst>
                  <a:gd name="T0" fmla="+- 0 3755 3741"/>
                  <a:gd name="T1" fmla="*/ T0 w 14"/>
                  <a:gd name="T2" fmla="+- 0 12343 12338"/>
                  <a:gd name="T3" fmla="*/ 12343 h 5"/>
                  <a:gd name="T4" fmla="+- 0 3741 3741"/>
                  <a:gd name="T5" fmla="*/ T4 w 14"/>
                  <a:gd name="T6" fmla="+- 0 12343 12338"/>
                  <a:gd name="T7" fmla="*/ 12343 h 5"/>
                  <a:gd name="T8" fmla="+- 0 3751 3741"/>
                  <a:gd name="T9" fmla="*/ T8 w 14"/>
                  <a:gd name="T10" fmla="+- 0 12338 12338"/>
                  <a:gd name="T11" fmla="*/ 12338 h 5"/>
                  <a:gd name="T12" fmla="+- 0 3755 3741"/>
                  <a:gd name="T13" fmla="*/ T12 w 14"/>
                  <a:gd name="T14" fmla="+- 0 12343 12338"/>
                  <a:gd name="T15" fmla="*/ 12343 h 5"/>
                </a:gdLst>
                <a:ahLst/>
                <a:cxnLst>
                  <a:cxn ang="0">
                    <a:pos x="T1" y="T3"/>
                  </a:cxn>
                  <a:cxn ang="0">
                    <a:pos x="T5" y="T7"/>
                  </a:cxn>
                  <a:cxn ang="0">
                    <a:pos x="T9" y="T11"/>
                  </a:cxn>
                  <a:cxn ang="0">
                    <a:pos x="T13" y="T15"/>
                  </a:cxn>
                </a:cxnLst>
                <a:rect l="0" t="0" r="r" b="b"/>
                <a:pathLst>
                  <a:path w="14" h="5">
                    <a:moveTo>
                      <a:pt x="14" y="5"/>
                    </a:moveTo>
                    <a:lnTo>
                      <a:pt x="0" y="5"/>
                    </a:lnTo>
                    <a:lnTo>
                      <a:pt x="10"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57" name="Group 785">
              <a:extLst>
                <a:ext uri="{FF2B5EF4-FFF2-40B4-BE49-F238E27FC236}">
                  <a16:creationId xmlns:a16="http://schemas.microsoft.com/office/drawing/2014/main" id="{09C4E124-080F-4E19-8CA6-366E0BF3EB90}"/>
                </a:ext>
              </a:extLst>
            </p:cNvPr>
            <p:cNvGrpSpPr>
              <a:grpSpLocks/>
            </p:cNvGrpSpPr>
            <p:nvPr/>
          </p:nvGrpSpPr>
          <p:grpSpPr bwMode="auto">
            <a:xfrm>
              <a:off x="3683" y="12338"/>
              <a:ext cx="10" cy="5"/>
              <a:chOff x="3683" y="12338"/>
              <a:chExt cx="10" cy="5"/>
            </a:xfrm>
          </p:grpSpPr>
          <p:sp>
            <p:nvSpPr>
              <p:cNvPr id="1108" name="Freeform 786">
                <a:extLst>
                  <a:ext uri="{FF2B5EF4-FFF2-40B4-BE49-F238E27FC236}">
                    <a16:creationId xmlns:a16="http://schemas.microsoft.com/office/drawing/2014/main" id="{6DA30BD2-D839-4347-8E4E-78CA453F5097}"/>
                  </a:ext>
                </a:extLst>
              </p:cNvPr>
              <p:cNvSpPr>
                <a:spLocks/>
              </p:cNvSpPr>
              <p:nvPr/>
            </p:nvSpPr>
            <p:spPr bwMode="auto">
              <a:xfrm>
                <a:off x="3683" y="12338"/>
                <a:ext cx="10" cy="5"/>
              </a:xfrm>
              <a:custGeom>
                <a:avLst/>
                <a:gdLst>
                  <a:gd name="T0" fmla="+- 0 3693 3683"/>
                  <a:gd name="T1" fmla="*/ T0 w 10"/>
                  <a:gd name="T2" fmla="+- 0 12343 12338"/>
                  <a:gd name="T3" fmla="*/ 12343 h 5"/>
                  <a:gd name="T4" fmla="+- 0 3683 3683"/>
                  <a:gd name="T5" fmla="*/ T4 w 10"/>
                  <a:gd name="T6" fmla="+- 0 12343 12338"/>
                  <a:gd name="T7" fmla="*/ 12343 h 5"/>
                  <a:gd name="T8" fmla="+- 0 3683 3683"/>
                  <a:gd name="T9" fmla="*/ T8 w 10"/>
                  <a:gd name="T10" fmla="+- 0 12338 12338"/>
                  <a:gd name="T11" fmla="*/ 12338 h 5"/>
                  <a:gd name="T12" fmla="+- 0 3693 3683"/>
                  <a:gd name="T13" fmla="*/ T12 w 10"/>
                  <a:gd name="T14" fmla="+- 0 12343 12338"/>
                  <a:gd name="T15" fmla="*/ 12343 h 5"/>
                </a:gdLst>
                <a:ahLst/>
                <a:cxnLst>
                  <a:cxn ang="0">
                    <a:pos x="T1" y="T3"/>
                  </a:cxn>
                  <a:cxn ang="0">
                    <a:pos x="T5" y="T7"/>
                  </a:cxn>
                  <a:cxn ang="0">
                    <a:pos x="T9" y="T11"/>
                  </a:cxn>
                  <a:cxn ang="0">
                    <a:pos x="T13" y="T15"/>
                  </a:cxn>
                </a:cxnLst>
                <a:rect l="0" t="0" r="r" b="b"/>
                <a:pathLst>
                  <a:path w="10" h="5">
                    <a:moveTo>
                      <a:pt x="10" y="5"/>
                    </a:moveTo>
                    <a:lnTo>
                      <a:pt x="0" y="5"/>
                    </a:lnTo>
                    <a:lnTo>
                      <a:pt x="0" y="0"/>
                    </a:lnTo>
                    <a:lnTo>
                      <a:pt x="1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58" name="Group 787">
              <a:extLst>
                <a:ext uri="{FF2B5EF4-FFF2-40B4-BE49-F238E27FC236}">
                  <a16:creationId xmlns:a16="http://schemas.microsoft.com/office/drawing/2014/main" id="{91B9ED68-3FF6-4B0D-BA72-135D6CC7BA1F}"/>
                </a:ext>
              </a:extLst>
            </p:cNvPr>
            <p:cNvGrpSpPr>
              <a:grpSpLocks/>
            </p:cNvGrpSpPr>
            <p:nvPr/>
          </p:nvGrpSpPr>
          <p:grpSpPr bwMode="auto">
            <a:xfrm>
              <a:off x="3683" y="12338"/>
              <a:ext cx="14" cy="5"/>
              <a:chOff x="3683" y="12338"/>
              <a:chExt cx="14" cy="5"/>
            </a:xfrm>
          </p:grpSpPr>
          <p:sp>
            <p:nvSpPr>
              <p:cNvPr id="1107" name="Freeform 788">
                <a:extLst>
                  <a:ext uri="{FF2B5EF4-FFF2-40B4-BE49-F238E27FC236}">
                    <a16:creationId xmlns:a16="http://schemas.microsoft.com/office/drawing/2014/main" id="{D04BE288-11D2-4D8B-BB02-A38288248B3C}"/>
                  </a:ext>
                </a:extLst>
              </p:cNvPr>
              <p:cNvSpPr>
                <a:spLocks/>
              </p:cNvSpPr>
              <p:nvPr/>
            </p:nvSpPr>
            <p:spPr bwMode="auto">
              <a:xfrm>
                <a:off x="3683" y="12338"/>
                <a:ext cx="14" cy="5"/>
              </a:xfrm>
              <a:custGeom>
                <a:avLst/>
                <a:gdLst>
                  <a:gd name="T0" fmla="+- 0 3693 3683"/>
                  <a:gd name="T1" fmla="*/ T0 w 14"/>
                  <a:gd name="T2" fmla="+- 0 12343 12338"/>
                  <a:gd name="T3" fmla="*/ 12343 h 5"/>
                  <a:gd name="T4" fmla="+- 0 3683 3683"/>
                  <a:gd name="T5" fmla="*/ T4 w 14"/>
                  <a:gd name="T6" fmla="+- 0 12338 12338"/>
                  <a:gd name="T7" fmla="*/ 12338 h 5"/>
                  <a:gd name="T8" fmla="+- 0 3697 3683"/>
                  <a:gd name="T9" fmla="*/ T8 w 14"/>
                  <a:gd name="T10" fmla="+- 0 12338 12338"/>
                  <a:gd name="T11" fmla="*/ 12338 h 5"/>
                  <a:gd name="T12" fmla="+- 0 3693 3683"/>
                  <a:gd name="T13" fmla="*/ T12 w 14"/>
                  <a:gd name="T14" fmla="+- 0 12343 12338"/>
                  <a:gd name="T15" fmla="*/ 12343 h 5"/>
                </a:gdLst>
                <a:ahLst/>
                <a:cxnLst>
                  <a:cxn ang="0">
                    <a:pos x="T1" y="T3"/>
                  </a:cxn>
                  <a:cxn ang="0">
                    <a:pos x="T5" y="T7"/>
                  </a:cxn>
                  <a:cxn ang="0">
                    <a:pos x="T9" y="T11"/>
                  </a:cxn>
                  <a:cxn ang="0">
                    <a:pos x="T13" y="T15"/>
                  </a:cxn>
                </a:cxnLst>
                <a:rect l="0" t="0" r="r" b="b"/>
                <a:pathLst>
                  <a:path w="14" h="5">
                    <a:moveTo>
                      <a:pt x="10" y="5"/>
                    </a:moveTo>
                    <a:lnTo>
                      <a:pt x="0" y="0"/>
                    </a:lnTo>
                    <a:lnTo>
                      <a:pt x="14" y="0"/>
                    </a:lnTo>
                    <a:lnTo>
                      <a:pt x="1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59" name="Group 789">
              <a:extLst>
                <a:ext uri="{FF2B5EF4-FFF2-40B4-BE49-F238E27FC236}">
                  <a16:creationId xmlns:a16="http://schemas.microsoft.com/office/drawing/2014/main" id="{82236D9E-D25D-4F54-8D75-FDB507BBE20C}"/>
                </a:ext>
              </a:extLst>
            </p:cNvPr>
            <p:cNvGrpSpPr>
              <a:grpSpLocks/>
            </p:cNvGrpSpPr>
            <p:nvPr/>
          </p:nvGrpSpPr>
          <p:grpSpPr bwMode="auto">
            <a:xfrm>
              <a:off x="3736" y="12338"/>
              <a:ext cx="14" cy="5"/>
              <a:chOff x="3736" y="12338"/>
              <a:chExt cx="14" cy="5"/>
            </a:xfrm>
          </p:grpSpPr>
          <p:sp>
            <p:nvSpPr>
              <p:cNvPr id="1106" name="Freeform 790">
                <a:extLst>
                  <a:ext uri="{FF2B5EF4-FFF2-40B4-BE49-F238E27FC236}">
                    <a16:creationId xmlns:a16="http://schemas.microsoft.com/office/drawing/2014/main" id="{9153187F-C460-474B-9187-9FB73FD0F24B}"/>
                  </a:ext>
                </a:extLst>
              </p:cNvPr>
              <p:cNvSpPr>
                <a:spLocks/>
              </p:cNvSpPr>
              <p:nvPr/>
            </p:nvSpPr>
            <p:spPr bwMode="auto">
              <a:xfrm>
                <a:off x="3736" y="12338"/>
                <a:ext cx="14" cy="5"/>
              </a:xfrm>
              <a:custGeom>
                <a:avLst/>
                <a:gdLst>
                  <a:gd name="T0" fmla="+- 0 3741 3736"/>
                  <a:gd name="T1" fmla="*/ T0 w 14"/>
                  <a:gd name="T2" fmla="+- 0 12343 12338"/>
                  <a:gd name="T3" fmla="*/ 12343 h 5"/>
                  <a:gd name="T4" fmla="+- 0 3736 3736"/>
                  <a:gd name="T5" fmla="*/ T4 w 14"/>
                  <a:gd name="T6" fmla="+- 0 12338 12338"/>
                  <a:gd name="T7" fmla="*/ 12338 h 5"/>
                  <a:gd name="T8" fmla="+- 0 3750 3736"/>
                  <a:gd name="T9" fmla="*/ T8 w 14"/>
                  <a:gd name="T10" fmla="+- 0 12338 12338"/>
                  <a:gd name="T11" fmla="*/ 12338 h 5"/>
                  <a:gd name="T12" fmla="+- 0 3741 3736"/>
                  <a:gd name="T13" fmla="*/ T12 w 14"/>
                  <a:gd name="T14" fmla="+- 0 12343 12338"/>
                  <a:gd name="T15" fmla="*/ 12343 h 5"/>
                </a:gdLst>
                <a:ahLst/>
                <a:cxnLst>
                  <a:cxn ang="0">
                    <a:pos x="T1" y="T3"/>
                  </a:cxn>
                  <a:cxn ang="0">
                    <a:pos x="T5" y="T7"/>
                  </a:cxn>
                  <a:cxn ang="0">
                    <a:pos x="T9" y="T11"/>
                  </a:cxn>
                  <a:cxn ang="0">
                    <a:pos x="T13" y="T15"/>
                  </a:cxn>
                </a:cxnLst>
                <a:rect l="0" t="0" r="r" b="b"/>
                <a:pathLst>
                  <a:path w="14" h="5">
                    <a:moveTo>
                      <a:pt x="5" y="5"/>
                    </a:moveTo>
                    <a:lnTo>
                      <a:pt x="0" y="0"/>
                    </a:lnTo>
                    <a:lnTo>
                      <a:pt x="14" y="0"/>
                    </a:lnTo>
                    <a:lnTo>
                      <a:pt x="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60" name="Group 791">
              <a:extLst>
                <a:ext uri="{FF2B5EF4-FFF2-40B4-BE49-F238E27FC236}">
                  <a16:creationId xmlns:a16="http://schemas.microsoft.com/office/drawing/2014/main" id="{31E9EE4C-4AF4-404A-8516-ED85BF011057}"/>
                </a:ext>
              </a:extLst>
            </p:cNvPr>
            <p:cNvGrpSpPr>
              <a:grpSpLocks/>
            </p:cNvGrpSpPr>
            <p:nvPr/>
          </p:nvGrpSpPr>
          <p:grpSpPr bwMode="auto">
            <a:xfrm>
              <a:off x="3683" y="12333"/>
              <a:ext cx="14" cy="5"/>
              <a:chOff x="3683" y="12333"/>
              <a:chExt cx="14" cy="5"/>
            </a:xfrm>
          </p:grpSpPr>
          <p:sp>
            <p:nvSpPr>
              <p:cNvPr id="1105" name="Freeform 792">
                <a:extLst>
                  <a:ext uri="{FF2B5EF4-FFF2-40B4-BE49-F238E27FC236}">
                    <a16:creationId xmlns:a16="http://schemas.microsoft.com/office/drawing/2014/main" id="{9109745F-D9F0-4125-9E95-960D9034C451}"/>
                  </a:ext>
                </a:extLst>
              </p:cNvPr>
              <p:cNvSpPr>
                <a:spLocks/>
              </p:cNvSpPr>
              <p:nvPr/>
            </p:nvSpPr>
            <p:spPr bwMode="auto">
              <a:xfrm>
                <a:off x="3683" y="12333"/>
                <a:ext cx="14" cy="5"/>
              </a:xfrm>
              <a:custGeom>
                <a:avLst/>
                <a:gdLst>
                  <a:gd name="T0" fmla="+- 0 3697 3683"/>
                  <a:gd name="T1" fmla="*/ T0 w 14"/>
                  <a:gd name="T2" fmla="+- 0 12338 12333"/>
                  <a:gd name="T3" fmla="*/ 12338 h 5"/>
                  <a:gd name="T4" fmla="+- 0 3683 3683"/>
                  <a:gd name="T5" fmla="*/ T4 w 14"/>
                  <a:gd name="T6" fmla="+- 0 12338 12333"/>
                  <a:gd name="T7" fmla="*/ 12338 h 5"/>
                  <a:gd name="T8" fmla="+- 0 3697 3683"/>
                  <a:gd name="T9" fmla="*/ T8 w 14"/>
                  <a:gd name="T10" fmla="+- 0 12333 12333"/>
                  <a:gd name="T11" fmla="*/ 12333 h 5"/>
                  <a:gd name="T12" fmla="+- 0 3697 3683"/>
                  <a:gd name="T13" fmla="*/ T12 w 14"/>
                  <a:gd name="T14" fmla="+- 0 12338 12333"/>
                  <a:gd name="T15" fmla="*/ 12338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61" name="Group 793">
              <a:extLst>
                <a:ext uri="{FF2B5EF4-FFF2-40B4-BE49-F238E27FC236}">
                  <a16:creationId xmlns:a16="http://schemas.microsoft.com/office/drawing/2014/main" id="{AF3008FF-D83E-47A6-A37E-0B658C861153}"/>
                </a:ext>
              </a:extLst>
            </p:cNvPr>
            <p:cNvGrpSpPr>
              <a:grpSpLocks/>
            </p:cNvGrpSpPr>
            <p:nvPr/>
          </p:nvGrpSpPr>
          <p:grpSpPr bwMode="auto">
            <a:xfrm>
              <a:off x="3736" y="12333"/>
              <a:ext cx="14" cy="5"/>
              <a:chOff x="3736" y="12333"/>
              <a:chExt cx="14" cy="5"/>
            </a:xfrm>
          </p:grpSpPr>
          <p:sp>
            <p:nvSpPr>
              <p:cNvPr id="1104" name="Freeform 794">
                <a:extLst>
                  <a:ext uri="{FF2B5EF4-FFF2-40B4-BE49-F238E27FC236}">
                    <a16:creationId xmlns:a16="http://schemas.microsoft.com/office/drawing/2014/main" id="{4ACF0D39-6D9B-46C0-8F2A-4C34DA20F3C5}"/>
                  </a:ext>
                </a:extLst>
              </p:cNvPr>
              <p:cNvSpPr>
                <a:spLocks/>
              </p:cNvSpPr>
              <p:nvPr/>
            </p:nvSpPr>
            <p:spPr bwMode="auto">
              <a:xfrm>
                <a:off x="3736" y="12333"/>
                <a:ext cx="14" cy="5"/>
              </a:xfrm>
              <a:custGeom>
                <a:avLst/>
                <a:gdLst>
                  <a:gd name="T0" fmla="+- 0 3751 3736"/>
                  <a:gd name="T1" fmla="*/ T0 w 14"/>
                  <a:gd name="T2" fmla="+- 0 12338 12333"/>
                  <a:gd name="T3" fmla="*/ 12338 h 5"/>
                  <a:gd name="T4" fmla="+- 0 3736 3736"/>
                  <a:gd name="T5" fmla="*/ T4 w 14"/>
                  <a:gd name="T6" fmla="+- 0 12338 12333"/>
                  <a:gd name="T7" fmla="*/ 12338 h 5"/>
                  <a:gd name="T8" fmla="+- 0 3736 3736"/>
                  <a:gd name="T9" fmla="*/ T8 w 14"/>
                  <a:gd name="T10" fmla="+- 0 12333 12333"/>
                  <a:gd name="T11" fmla="*/ 12333 h 5"/>
                  <a:gd name="T12" fmla="+- 0 3751 3736"/>
                  <a:gd name="T13" fmla="*/ T12 w 14"/>
                  <a:gd name="T14" fmla="+- 0 12338 12333"/>
                  <a:gd name="T15" fmla="*/ 12338 h 5"/>
                </a:gdLst>
                <a:ahLst/>
                <a:cxnLst>
                  <a:cxn ang="0">
                    <a:pos x="T1" y="T3"/>
                  </a:cxn>
                  <a:cxn ang="0">
                    <a:pos x="T5" y="T7"/>
                  </a:cxn>
                  <a:cxn ang="0">
                    <a:pos x="T9" y="T11"/>
                  </a:cxn>
                  <a:cxn ang="0">
                    <a:pos x="T13" y="T15"/>
                  </a:cxn>
                </a:cxnLst>
                <a:rect l="0" t="0" r="r" b="b"/>
                <a:pathLst>
                  <a:path w="14" h="5">
                    <a:moveTo>
                      <a:pt x="15" y="5"/>
                    </a:moveTo>
                    <a:lnTo>
                      <a:pt x="0" y="5"/>
                    </a:lnTo>
                    <a:lnTo>
                      <a:pt x="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62" name="Group 795">
              <a:extLst>
                <a:ext uri="{FF2B5EF4-FFF2-40B4-BE49-F238E27FC236}">
                  <a16:creationId xmlns:a16="http://schemas.microsoft.com/office/drawing/2014/main" id="{D440B211-7EE7-4113-AAA1-221EC5264290}"/>
                </a:ext>
              </a:extLst>
            </p:cNvPr>
            <p:cNvGrpSpPr>
              <a:grpSpLocks/>
            </p:cNvGrpSpPr>
            <p:nvPr/>
          </p:nvGrpSpPr>
          <p:grpSpPr bwMode="auto">
            <a:xfrm>
              <a:off x="3736" y="12333"/>
              <a:ext cx="14" cy="5"/>
              <a:chOff x="3736" y="12333"/>
              <a:chExt cx="14" cy="5"/>
            </a:xfrm>
          </p:grpSpPr>
          <p:sp>
            <p:nvSpPr>
              <p:cNvPr id="1103" name="Freeform 796">
                <a:extLst>
                  <a:ext uri="{FF2B5EF4-FFF2-40B4-BE49-F238E27FC236}">
                    <a16:creationId xmlns:a16="http://schemas.microsoft.com/office/drawing/2014/main" id="{0EE3956E-5F66-4DF9-97FB-892634B9EA0A}"/>
                  </a:ext>
                </a:extLst>
              </p:cNvPr>
              <p:cNvSpPr>
                <a:spLocks/>
              </p:cNvSpPr>
              <p:nvPr/>
            </p:nvSpPr>
            <p:spPr bwMode="auto">
              <a:xfrm>
                <a:off x="3736" y="12333"/>
                <a:ext cx="14" cy="5"/>
              </a:xfrm>
              <a:custGeom>
                <a:avLst/>
                <a:gdLst>
                  <a:gd name="T0" fmla="+- 0 3750 3736"/>
                  <a:gd name="T1" fmla="*/ T0 w 14"/>
                  <a:gd name="T2" fmla="+- 0 12338 12333"/>
                  <a:gd name="T3" fmla="*/ 12338 h 5"/>
                  <a:gd name="T4" fmla="+- 0 3736 3736"/>
                  <a:gd name="T5" fmla="*/ T4 w 14"/>
                  <a:gd name="T6" fmla="+- 0 12333 12333"/>
                  <a:gd name="T7" fmla="*/ 12333 h 5"/>
                  <a:gd name="T8" fmla="+- 0 3750 3736"/>
                  <a:gd name="T9" fmla="*/ T8 w 14"/>
                  <a:gd name="T10" fmla="+- 0 12333 12333"/>
                  <a:gd name="T11" fmla="*/ 12333 h 5"/>
                  <a:gd name="T12" fmla="+- 0 3750 3736"/>
                  <a:gd name="T13" fmla="*/ T12 w 14"/>
                  <a:gd name="T14" fmla="+- 0 12338 12333"/>
                  <a:gd name="T15" fmla="*/ 12338 h 5"/>
                </a:gdLst>
                <a:ahLst/>
                <a:cxnLst>
                  <a:cxn ang="0">
                    <a:pos x="T1" y="T3"/>
                  </a:cxn>
                  <a:cxn ang="0">
                    <a:pos x="T5" y="T7"/>
                  </a:cxn>
                  <a:cxn ang="0">
                    <a:pos x="T9" y="T11"/>
                  </a:cxn>
                  <a:cxn ang="0">
                    <a:pos x="T13" y="T15"/>
                  </a:cxn>
                </a:cxnLst>
                <a:rect l="0" t="0" r="r" b="b"/>
                <a:pathLst>
                  <a:path w="14" h="5">
                    <a:moveTo>
                      <a:pt x="14" y="5"/>
                    </a:moveTo>
                    <a:lnTo>
                      <a:pt x="0" y="0"/>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63" name="Group 797">
              <a:extLst>
                <a:ext uri="{FF2B5EF4-FFF2-40B4-BE49-F238E27FC236}">
                  <a16:creationId xmlns:a16="http://schemas.microsoft.com/office/drawing/2014/main" id="{C02F18AC-685A-4374-AB90-785C2F819241}"/>
                </a:ext>
              </a:extLst>
            </p:cNvPr>
            <p:cNvGrpSpPr>
              <a:grpSpLocks/>
            </p:cNvGrpSpPr>
            <p:nvPr/>
          </p:nvGrpSpPr>
          <p:grpSpPr bwMode="auto">
            <a:xfrm>
              <a:off x="3683" y="12333"/>
              <a:ext cx="14" cy="5"/>
              <a:chOff x="3683" y="12333"/>
              <a:chExt cx="14" cy="5"/>
            </a:xfrm>
          </p:grpSpPr>
          <p:sp>
            <p:nvSpPr>
              <p:cNvPr id="1102" name="Freeform 798">
                <a:extLst>
                  <a:ext uri="{FF2B5EF4-FFF2-40B4-BE49-F238E27FC236}">
                    <a16:creationId xmlns:a16="http://schemas.microsoft.com/office/drawing/2014/main" id="{A609C05E-7F87-4D63-BBE7-47914A4D97FA}"/>
                  </a:ext>
                </a:extLst>
              </p:cNvPr>
              <p:cNvSpPr>
                <a:spLocks/>
              </p:cNvSpPr>
              <p:nvPr/>
            </p:nvSpPr>
            <p:spPr bwMode="auto">
              <a:xfrm>
                <a:off x="3683" y="12333"/>
                <a:ext cx="14" cy="5"/>
              </a:xfrm>
              <a:custGeom>
                <a:avLst/>
                <a:gdLst>
                  <a:gd name="T0" fmla="+- 0 3683 3683"/>
                  <a:gd name="T1" fmla="*/ T0 w 14"/>
                  <a:gd name="T2" fmla="+- 0 12338 12333"/>
                  <a:gd name="T3" fmla="*/ 12338 h 5"/>
                  <a:gd name="T4" fmla="+- 0 3683 3683"/>
                  <a:gd name="T5" fmla="*/ T4 w 14"/>
                  <a:gd name="T6" fmla="+- 0 12333 12333"/>
                  <a:gd name="T7" fmla="*/ 12333 h 5"/>
                  <a:gd name="T8" fmla="+- 0 3697 3683"/>
                  <a:gd name="T9" fmla="*/ T8 w 14"/>
                  <a:gd name="T10" fmla="+- 0 12333 12333"/>
                  <a:gd name="T11" fmla="*/ 12333 h 5"/>
                  <a:gd name="T12" fmla="+- 0 3683 3683"/>
                  <a:gd name="T13" fmla="*/ T12 w 14"/>
                  <a:gd name="T14" fmla="+- 0 12338 12333"/>
                  <a:gd name="T15" fmla="*/ 12338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64" name="Group 799">
              <a:extLst>
                <a:ext uri="{FF2B5EF4-FFF2-40B4-BE49-F238E27FC236}">
                  <a16:creationId xmlns:a16="http://schemas.microsoft.com/office/drawing/2014/main" id="{04B932AD-F0A7-4DCB-A823-065F71F01C24}"/>
                </a:ext>
              </a:extLst>
            </p:cNvPr>
            <p:cNvGrpSpPr>
              <a:grpSpLocks/>
            </p:cNvGrpSpPr>
            <p:nvPr/>
          </p:nvGrpSpPr>
          <p:grpSpPr bwMode="auto">
            <a:xfrm>
              <a:off x="3683" y="12333"/>
              <a:ext cx="14" cy="2"/>
              <a:chOff x="3683" y="12333"/>
              <a:chExt cx="14" cy="2"/>
            </a:xfrm>
          </p:grpSpPr>
          <p:sp>
            <p:nvSpPr>
              <p:cNvPr id="1101" name="Freeform 800">
                <a:extLst>
                  <a:ext uri="{FF2B5EF4-FFF2-40B4-BE49-F238E27FC236}">
                    <a16:creationId xmlns:a16="http://schemas.microsoft.com/office/drawing/2014/main" id="{A5848279-5B53-4DD4-A12C-1B9346FF48C0}"/>
                  </a:ext>
                </a:extLst>
              </p:cNvPr>
              <p:cNvSpPr>
                <a:spLocks/>
              </p:cNvSpPr>
              <p:nvPr/>
            </p:nvSpPr>
            <p:spPr bwMode="auto">
              <a:xfrm>
                <a:off x="3683" y="12333"/>
                <a:ext cx="14" cy="2"/>
              </a:xfrm>
              <a:custGeom>
                <a:avLst/>
                <a:gdLst>
                  <a:gd name="T0" fmla="+- 0 3683 3683"/>
                  <a:gd name="T1" fmla="*/ T0 w 14"/>
                  <a:gd name="T2" fmla="+- 0 3697 3683"/>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65" name="Group 801">
              <a:extLst>
                <a:ext uri="{FF2B5EF4-FFF2-40B4-BE49-F238E27FC236}">
                  <a16:creationId xmlns:a16="http://schemas.microsoft.com/office/drawing/2014/main" id="{9FC6AD76-721B-46E9-8FD9-50FF180BC5A7}"/>
                </a:ext>
              </a:extLst>
            </p:cNvPr>
            <p:cNvGrpSpPr>
              <a:grpSpLocks/>
            </p:cNvGrpSpPr>
            <p:nvPr/>
          </p:nvGrpSpPr>
          <p:grpSpPr bwMode="auto">
            <a:xfrm>
              <a:off x="3736" y="12333"/>
              <a:ext cx="14" cy="2"/>
              <a:chOff x="3736" y="12333"/>
              <a:chExt cx="14" cy="2"/>
            </a:xfrm>
          </p:grpSpPr>
          <p:sp>
            <p:nvSpPr>
              <p:cNvPr id="1100" name="Freeform 802">
                <a:extLst>
                  <a:ext uri="{FF2B5EF4-FFF2-40B4-BE49-F238E27FC236}">
                    <a16:creationId xmlns:a16="http://schemas.microsoft.com/office/drawing/2014/main" id="{2614D6DF-F332-4A12-A1FF-87D87E7B3BE8}"/>
                  </a:ext>
                </a:extLst>
              </p:cNvPr>
              <p:cNvSpPr>
                <a:spLocks/>
              </p:cNvSpPr>
              <p:nvPr/>
            </p:nvSpPr>
            <p:spPr bwMode="auto">
              <a:xfrm>
                <a:off x="3736" y="12333"/>
                <a:ext cx="14" cy="2"/>
              </a:xfrm>
              <a:custGeom>
                <a:avLst/>
                <a:gdLst>
                  <a:gd name="T0" fmla="+- 0 3736 3736"/>
                  <a:gd name="T1" fmla="*/ T0 w 14"/>
                  <a:gd name="T2" fmla="+- 0 3750 3736"/>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66" name="Group 803">
              <a:extLst>
                <a:ext uri="{FF2B5EF4-FFF2-40B4-BE49-F238E27FC236}">
                  <a16:creationId xmlns:a16="http://schemas.microsoft.com/office/drawing/2014/main" id="{059CD7EE-52D0-4B70-BEA5-1404164B4C98}"/>
                </a:ext>
              </a:extLst>
            </p:cNvPr>
            <p:cNvGrpSpPr>
              <a:grpSpLocks/>
            </p:cNvGrpSpPr>
            <p:nvPr/>
          </p:nvGrpSpPr>
          <p:grpSpPr bwMode="auto">
            <a:xfrm>
              <a:off x="3736" y="12328"/>
              <a:ext cx="14" cy="5"/>
              <a:chOff x="3736" y="12328"/>
              <a:chExt cx="14" cy="5"/>
            </a:xfrm>
          </p:grpSpPr>
          <p:sp>
            <p:nvSpPr>
              <p:cNvPr id="1099" name="Freeform 804">
                <a:extLst>
                  <a:ext uri="{FF2B5EF4-FFF2-40B4-BE49-F238E27FC236}">
                    <a16:creationId xmlns:a16="http://schemas.microsoft.com/office/drawing/2014/main" id="{8E8761E9-D3DD-4817-8ED4-78460AA3F326}"/>
                  </a:ext>
                </a:extLst>
              </p:cNvPr>
              <p:cNvSpPr>
                <a:spLocks/>
              </p:cNvSpPr>
              <p:nvPr/>
            </p:nvSpPr>
            <p:spPr bwMode="auto">
              <a:xfrm>
                <a:off x="3736" y="12328"/>
                <a:ext cx="14" cy="5"/>
              </a:xfrm>
              <a:custGeom>
                <a:avLst/>
                <a:gdLst>
                  <a:gd name="T0" fmla="+- 0 3751 3736"/>
                  <a:gd name="T1" fmla="*/ T0 w 14"/>
                  <a:gd name="T2" fmla="+- 0 12333 12328"/>
                  <a:gd name="T3" fmla="*/ 12333 h 5"/>
                  <a:gd name="T4" fmla="+- 0 3736 3736"/>
                  <a:gd name="T5" fmla="*/ T4 w 14"/>
                  <a:gd name="T6" fmla="+- 0 12333 12328"/>
                  <a:gd name="T7" fmla="*/ 12333 h 5"/>
                  <a:gd name="T8" fmla="+- 0 3751 3736"/>
                  <a:gd name="T9" fmla="*/ T8 w 14"/>
                  <a:gd name="T10" fmla="+- 0 12328 12328"/>
                  <a:gd name="T11" fmla="*/ 12328 h 5"/>
                  <a:gd name="T12" fmla="+- 0 3751 3736"/>
                  <a:gd name="T13" fmla="*/ T12 w 14"/>
                  <a:gd name="T14" fmla="+- 0 12333 12328"/>
                  <a:gd name="T15" fmla="*/ 12333 h 5"/>
                </a:gdLst>
                <a:ahLst/>
                <a:cxnLst>
                  <a:cxn ang="0">
                    <a:pos x="T1" y="T3"/>
                  </a:cxn>
                  <a:cxn ang="0">
                    <a:pos x="T5" y="T7"/>
                  </a:cxn>
                  <a:cxn ang="0">
                    <a:pos x="T9" y="T11"/>
                  </a:cxn>
                  <a:cxn ang="0">
                    <a:pos x="T13" y="T15"/>
                  </a:cxn>
                </a:cxnLst>
                <a:rect l="0" t="0" r="r" b="b"/>
                <a:pathLst>
                  <a:path w="14" h="5">
                    <a:moveTo>
                      <a:pt x="15" y="5"/>
                    </a:moveTo>
                    <a:lnTo>
                      <a:pt x="0" y="5"/>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67" name="Group 805">
              <a:extLst>
                <a:ext uri="{FF2B5EF4-FFF2-40B4-BE49-F238E27FC236}">
                  <a16:creationId xmlns:a16="http://schemas.microsoft.com/office/drawing/2014/main" id="{F2193390-2219-45CC-8947-D249B53632F6}"/>
                </a:ext>
              </a:extLst>
            </p:cNvPr>
            <p:cNvGrpSpPr>
              <a:grpSpLocks/>
            </p:cNvGrpSpPr>
            <p:nvPr/>
          </p:nvGrpSpPr>
          <p:grpSpPr bwMode="auto">
            <a:xfrm>
              <a:off x="3683" y="12328"/>
              <a:ext cx="14" cy="5"/>
              <a:chOff x="3683" y="12328"/>
              <a:chExt cx="14" cy="5"/>
            </a:xfrm>
          </p:grpSpPr>
          <p:sp>
            <p:nvSpPr>
              <p:cNvPr id="1098" name="Freeform 806">
                <a:extLst>
                  <a:ext uri="{FF2B5EF4-FFF2-40B4-BE49-F238E27FC236}">
                    <a16:creationId xmlns:a16="http://schemas.microsoft.com/office/drawing/2014/main" id="{E99940DF-B5BA-4AF5-9134-262160F4147B}"/>
                  </a:ext>
                </a:extLst>
              </p:cNvPr>
              <p:cNvSpPr>
                <a:spLocks/>
              </p:cNvSpPr>
              <p:nvPr/>
            </p:nvSpPr>
            <p:spPr bwMode="auto">
              <a:xfrm>
                <a:off x="3683" y="12328"/>
                <a:ext cx="14" cy="5"/>
              </a:xfrm>
              <a:custGeom>
                <a:avLst/>
                <a:gdLst>
                  <a:gd name="T0" fmla="+- 0 3697 3683"/>
                  <a:gd name="T1" fmla="*/ T0 w 14"/>
                  <a:gd name="T2" fmla="+- 0 12333 12328"/>
                  <a:gd name="T3" fmla="*/ 12333 h 5"/>
                  <a:gd name="T4" fmla="+- 0 3683 3683"/>
                  <a:gd name="T5" fmla="*/ T4 w 14"/>
                  <a:gd name="T6" fmla="+- 0 12333 12328"/>
                  <a:gd name="T7" fmla="*/ 12333 h 5"/>
                  <a:gd name="T8" fmla="+- 0 3683 3683"/>
                  <a:gd name="T9" fmla="*/ T8 w 14"/>
                  <a:gd name="T10" fmla="+- 0 12328 12328"/>
                  <a:gd name="T11" fmla="*/ 12328 h 5"/>
                  <a:gd name="T12" fmla="+- 0 3697 3683"/>
                  <a:gd name="T13" fmla="*/ T12 w 14"/>
                  <a:gd name="T14" fmla="+- 0 12333 12328"/>
                  <a:gd name="T15" fmla="*/ 12333 h 5"/>
                </a:gdLst>
                <a:ahLst/>
                <a:cxnLst>
                  <a:cxn ang="0">
                    <a:pos x="T1" y="T3"/>
                  </a:cxn>
                  <a:cxn ang="0">
                    <a:pos x="T5" y="T7"/>
                  </a:cxn>
                  <a:cxn ang="0">
                    <a:pos x="T9" y="T11"/>
                  </a:cxn>
                  <a:cxn ang="0">
                    <a:pos x="T13" y="T15"/>
                  </a:cxn>
                </a:cxnLst>
                <a:rect l="0" t="0" r="r" b="b"/>
                <a:pathLst>
                  <a:path w="14" h="5">
                    <a:moveTo>
                      <a:pt x="14" y="5"/>
                    </a:moveTo>
                    <a:lnTo>
                      <a:pt x="0" y="5"/>
                    </a:lnTo>
                    <a:lnTo>
                      <a:pt x="0"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68" name="Group 807">
              <a:extLst>
                <a:ext uri="{FF2B5EF4-FFF2-40B4-BE49-F238E27FC236}">
                  <a16:creationId xmlns:a16="http://schemas.microsoft.com/office/drawing/2014/main" id="{541B84DB-0348-453D-A614-AD04FA816278}"/>
                </a:ext>
              </a:extLst>
            </p:cNvPr>
            <p:cNvGrpSpPr>
              <a:grpSpLocks/>
            </p:cNvGrpSpPr>
            <p:nvPr/>
          </p:nvGrpSpPr>
          <p:grpSpPr bwMode="auto">
            <a:xfrm>
              <a:off x="3683" y="12328"/>
              <a:ext cx="14" cy="5"/>
              <a:chOff x="3683" y="12328"/>
              <a:chExt cx="14" cy="5"/>
            </a:xfrm>
          </p:grpSpPr>
          <p:sp>
            <p:nvSpPr>
              <p:cNvPr id="1097" name="Freeform 808">
                <a:extLst>
                  <a:ext uri="{FF2B5EF4-FFF2-40B4-BE49-F238E27FC236}">
                    <a16:creationId xmlns:a16="http://schemas.microsoft.com/office/drawing/2014/main" id="{ACE81B3C-9C45-48EC-BF1E-60DAF7916541}"/>
                  </a:ext>
                </a:extLst>
              </p:cNvPr>
              <p:cNvSpPr>
                <a:spLocks/>
              </p:cNvSpPr>
              <p:nvPr/>
            </p:nvSpPr>
            <p:spPr bwMode="auto">
              <a:xfrm>
                <a:off x="3683" y="12328"/>
                <a:ext cx="14" cy="5"/>
              </a:xfrm>
              <a:custGeom>
                <a:avLst/>
                <a:gdLst>
                  <a:gd name="T0" fmla="+- 0 3697 3683"/>
                  <a:gd name="T1" fmla="*/ T0 w 14"/>
                  <a:gd name="T2" fmla="+- 0 12333 12328"/>
                  <a:gd name="T3" fmla="*/ 12333 h 5"/>
                  <a:gd name="T4" fmla="+- 0 3683 3683"/>
                  <a:gd name="T5" fmla="*/ T4 w 14"/>
                  <a:gd name="T6" fmla="+- 0 12328 12328"/>
                  <a:gd name="T7" fmla="*/ 12328 h 5"/>
                  <a:gd name="T8" fmla="+- 0 3697 3683"/>
                  <a:gd name="T9" fmla="*/ T8 w 14"/>
                  <a:gd name="T10" fmla="+- 0 12328 12328"/>
                  <a:gd name="T11" fmla="*/ 12328 h 5"/>
                  <a:gd name="T12" fmla="+- 0 3697 3683"/>
                  <a:gd name="T13" fmla="*/ T12 w 14"/>
                  <a:gd name="T14" fmla="+- 0 12333 12328"/>
                  <a:gd name="T15" fmla="*/ 12333 h 5"/>
                </a:gdLst>
                <a:ahLst/>
                <a:cxnLst>
                  <a:cxn ang="0">
                    <a:pos x="T1" y="T3"/>
                  </a:cxn>
                  <a:cxn ang="0">
                    <a:pos x="T5" y="T7"/>
                  </a:cxn>
                  <a:cxn ang="0">
                    <a:pos x="T9" y="T11"/>
                  </a:cxn>
                  <a:cxn ang="0">
                    <a:pos x="T13" y="T15"/>
                  </a:cxn>
                </a:cxnLst>
                <a:rect l="0" t="0" r="r" b="b"/>
                <a:pathLst>
                  <a:path w="14" h="5">
                    <a:moveTo>
                      <a:pt x="14" y="5"/>
                    </a:moveTo>
                    <a:lnTo>
                      <a:pt x="0" y="0"/>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69" name="Group 809">
              <a:extLst>
                <a:ext uri="{FF2B5EF4-FFF2-40B4-BE49-F238E27FC236}">
                  <a16:creationId xmlns:a16="http://schemas.microsoft.com/office/drawing/2014/main" id="{7C04EE18-24E4-422F-923E-A8772B776114}"/>
                </a:ext>
              </a:extLst>
            </p:cNvPr>
            <p:cNvGrpSpPr>
              <a:grpSpLocks/>
            </p:cNvGrpSpPr>
            <p:nvPr/>
          </p:nvGrpSpPr>
          <p:grpSpPr bwMode="auto">
            <a:xfrm>
              <a:off x="3736" y="12328"/>
              <a:ext cx="14" cy="5"/>
              <a:chOff x="3736" y="12328"/>
              <a:chExt cx="14" cy="5"/>
            </a:xfrm>
          </p:grpSpPr>
          <p:sp>
            <p:nvSpPr>
              <p:cNvPr id="1096" name="Freeform 810">
                <a:extLst>
                  <a:ext uri="{FF2B5EF4-FFF2-40B4-BE49-F238E27FC236}">
                    <a16:creationId xmlns:a16="http://schemas.microsoft.com/office/drawing/2014/main" id="{8C19E5EC-6147-449A-B6E8-66CACDC036C7}"/>
                  </a:ext>
                </a:extLst>
              </p:cNvPr>
              <p:cNvSpPr>
                <a:spLocks/>
              </p:cNvSpPr>
              <p:nvPr/>
            </p:nvSpPr>
            <p:spPr bwMode="auto">
              <a:xfrm>
                <a:off x="3736" y="12328"/>
                <a:ext cx="14" cy="5"/>
              </a:xfrm>
              <a:custGeom>
                <a:avLst/>
                <a:gdLst>
                  <a:gd name="T0" fmla="+- 0 3736 3736"/>
                  <a:gd name="T1" fmla="*/ T0 w 14"/>
                  <a:gd name="T2" fmla="+- 0 12333 12328"/>
                  <a:gd name="T3" fmla="*/ 12333 h 5"/>
                  <a:gd name="T4" fmla="+- 0 3736 3736"/>
                  <a:gd name="T5" fmla="*/ T4 w 14"/>
                  <a:gd name="T6" fmla="+- 0 12328 12328"/>
                  <a:gd name="T7" fmla="*/ 12328 h 5"/>
                  <a:gd name="T8" fmla="+- 0 3750 3736"/>
                  <a:gd name="T9" fmla="*/ T8 w 14"/>
                  <a:gd name="T10" fmla="+- 0 12328 12328"/>
                  <a:gd name="T11" fmla="*/ 12328 h 5"/>
                  <a:gd name="T12" fmla="+- 0 3736 3736"/>
                  <a:gd name="T13" fmla="*/ T12 w 14"/>
                  <a:gd name="T14" fmla="+- 0 12333 12328"/>
                  <a:gd name="T15" fmla="*/ 12333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70" name="Group 811">
              <a:extLst>
                <a:ext uri="{FF2B5EF4-FFF2-40B4-BE49-F238E27FC236}">
                  <a16:creationId xmlns:a16="http://schemas.microsoft.com/office/drawing/2014/main" id="{93B02483-D453-45F3-9CFB-8978412441EB}"/>
                </a:ext>
              </a:extLst>
            </p:cNvPr>
            <p:cNvGrpSpPr>
              <a:grpSpLocks/>
            </p:cNvGrpSpPr>
            <p:nvPr/>
          </p:nvGrpSpPr>
          <p:grpSpPr bwMode="auto">
            <a:xfrm>
              <a:off x="3736" y="12323"/>
              <a:ext cx="14" cy="5"/>
              <a:chOff x="3736" y="12323"/>
              <a:chExt cx="14" cy="5"/>
            </a:xfrm>
          </p:grpSpPr>
          <p:sp>
            <p:nvSpPr>
              <p:cNvPr id="1095" name="Freeform 812">
                <a:extLst>
                  <a:ext uri="{FF2B5EF4-FFF2-40B4-BE49-F238E27FC236}">
                    <a16:creationId xmlns:a16="http://schemas.microsoft.com/office/drawing/2014/main" id="{5C1A298C-4B38-453D-A9D7-B27C42DFDA3E}"/>
                  </a:ext>
                </a:extLst>
              </p:cNvPr>
              <p:cNvSpPr>
                <a:spLocks/>
              </p:cNvSpPr>
              <p:nvPr/>
            </p:nvSpPr>
            <p:spPr bwMode="auto">
              <a:xfrm>
                <a:off x="3736" y="12323"/>
                <a:ext cx="14" cy="5"/>
              </a:xfrm>
              <a:custGeom>
                <a:avLst/>
                <a:gdLst>
                  <a:gd name="T0" fmla="+- 0 3751 3736"/>
                  <a:gd name="T1" fmla="*/ T0 w 14"/>
                  <a:gd name="T2" fmla="+- 0 12328 12323"/>
                  <a:gd name="T3" fmla="*/ 12328 h 5"/>
                  <a:gd name="T4" fmla="+- 0 3736 3736"/>
                  <a:gd name="T5" fmla="*/ T4 w 14"/>
                  <a:gd name="T6" fmla="+- 0 12328 12323"/>
                  <a:gd name="T7" fmla="*/ 12328 h 5"/>
                  <a:gd name="T8" fmla="+- 0 3751 3736"/>
                  <a:gd name="T9" fmla="*/ T8 w 14"/>
                  <a:gd name="T10" fmla="+- 0 12323 12323"/>
                  <a:gd name="T11" fmla="*/ 12323 h 5"/>
                  <a:gd name="T12" fmla="+- 0 3751 3736"/>
                  <a:gd name="T13" fmla="*/ T12 w 14"/>
                  <a:gd name="T14" fmla="+- 0 12328 12323"/>
                  <a:gd name="T15" fmla="*/ 12328 h 5"/>
                </a:gdLst>
                <a:ahLst/>
                <a:cxnLst>
                  <a:cxn ang="0">
                    <a:pos x="T1" y="T3"/>
                  </a:cxn>
                  <a:cxn ang="0">
                    <a:pos x="T5" y="T7"/>
                  </a:cxn>
                  <a:cxn ang="0">
                    <a:pos x="T9" y="T11"/>
                  </a:cxn>
                  <a:cxn ang="0">
                    <a:pos x="T13" y="T15"/>
                  </a:cxn>
                </a:cxnLst>
                <a:rect l="0" t="0" r="r" b="b"/>
                <a:pathLst>
                  <a:path w="14" h="5">
                    <a:moveTo>
                      <a:pt x="15" y="5"/>
                    </a:moveTo>
                    <a:lnTo>
                      <a:pt x="0" y="5"/>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71" name="Group 813">
              <a:extLst>
                <a:ext uri="{FF2B5EF4-FFF2-40B4-BE49-F238E27FC236}">
                  <a16:creationId xmlns:a16="http://schemas.microsoft.com/office/drawing/2014/main" id="{5F899E58-99F2-46F3-9ACA-FFD29189C952}"/>
                </a:ext>
              </a:extLst>
            </p:cNvPr>
            <p:cNvGrpSpPr>
              <a:grpSpLocks/>
            </p:cNvGrpSpPr>
            <p:nvPr/>
          </p:nvGrpSpPr>
          <p:grpSpPr bwMode="auto">
            <a:xfrm>
              <a:off x="3683" y="12323"/>
              <a:ext cx="14" cy="5"/>
              <a:chOff x="3683" y="12323"/>
              <a:chExt cx="14" cy="5"/>
            </a:xfrm>
          </p:grpSpPr>
          <p:sp>
            <p:nvSpPr>
              <p:cNvPr id="1094" name="Freeform 814">
                <a:extLst>
                  <a:ext uri="{FF2B5EF4-FFF2-40B4-BE49-F238E27FC236}">
                    <a16:creationId xmlns:a16="http://schemas.microsoft.com/office/drawing/2014/main" id="{90842F58-2B84-426B-944A-D7C7D7E7DB8D}"/>
                  </a:ext>
                </a:extLst>
              </p:cNvPr>
              <p:cNvSpPr>
                <a:spLocks/>
              </p:cNvSpPr>
              <p:nvPr/>
            </p:nvSpPr>
            <p:spPr bwMode="auto">
              <a:xfrm>
                <a:off x="3683" y="12323"/>
                <a:ext cx="14" cy="5"/>
              </a:xfrm>
              <a:custGeom>
                <a:avLst/>
                <a:gdLst>
                  <a:gd name="T0" fmla="+- 0 3697 3683"/>
                  <a:gd name="T1" fmla="*/ T0 w 14"/>
                  <a:gd name="T2" fmla="+- 0 12328 12323"/>
                  <a:gd name="T3" fmla="*/ 12328 h 5"/>
                  <a:gd name="T4" fmla="+- 0 3683 3683"/>
                  <a:gd name="T5" fmla="*/ T4 w 14"/>
                  <a:gd name="T6" fmla="+- 0 12328 12323"/>
                  <a:gd name="T7" fmla="*/ 12328 h 5"/>
                  <a:gd name="T8" fmla="+- 0 3683 3683"/>
                  <a:gd name="T9" fmla="*/ T8 w 14"/>
                  <a:gd name="T10" fmla="+- 0 12323 12323"/>
                  <a:gd name="T11" fmla="*/ 12323 h 5"/>
                  <a:gd name="T12" fmla="+- 0 3697 3683"/>
                  <a:gd name="T13" fmla="*/ T12 w 14"/>
                  <a:gd name="T14" fmla="+- 0 12328 12323"/>
                  <a:gd name="T15" fmla="*/ 12328 h 5"/>
                </a:gdLst>
                <a:ahLst/>
                <a:cxnLst>
                  <a:cxn ang="0">
                    <a:pos x="T1" y="T3"/>
                  </a:cxn>
                  <a:cxn ang="0">
                    <a:pos x="T5" y="T7"/>
                  </a:cxn>
                  <a:cxn ang="0">
                    <a:pos x="T9" y="T11"/>
                  </a:cxn>
                  <a:cxn ang="0">
                    <a:pos x="T13" y="T15"/>
                  </a:cxn>
                </a:cxnLst>
                <a:rect l="0" t="0" r="r" b="b"/>
                <a:pathLst>
                  <a:path w="14" h="5">
                    <a:moveTo>
                      <a:pt x="14" y="5"/>
                    </a:moveTo>
                    <a:lnTo>
                      <a:pt x="0" y="5"/>
                    </a:lnTo>
                    <a:lnTo>
                      <a:pt x="0"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72" name="Group 815">
              <a:extLst>
                <a:ext uri="{FF2B5EF4-FFF2-40B4-BE49-F238E27FC236}">
                  <a16:creationId xmlns:a16="http://schemas.microsoft.com/office/drawing/2014/main" id="{314FEFF5-3344-4795-888F-6F5AF46E9142}"/>
                </a:ext>
              </a:extLst>
            </p:cNvPr>
            <p:cNvGrpSpPr>
              <a:grpSpLocks/>
            </p:cNvGrpSpPr>
            <p:nvPr/>
          </p:nvGrpSpPr>
          <p:grpSpPr bwMode="auto">
            <a:xfrm>
              <a:off x="3683" y="12323"/>
              <a:ext cx="14" cy="5"/>
              <a:chOff x="3683" y="12323"/>
              <a:chExt cx="14" cy="5"/>
            </a:xfrm>
          </p:grpSpPr>
          <p:sp>
            <p:nvSpPr>
              <p:cNvPr id="1093" name="Freeform 816">
                <a:extLst>
                  <a:ext uri="{FF2B5EF4-FFF2-40B4-BE49-F238E27FC236}">
                    <a16:creationId xmlns:a16="http://schemas.microsoft.com/office/drawing/2014/main" id="{CE46B553-B97D-4FD7-9ADB-63900359C893}"/>
                  </a:ext>
                </a:extLst>
              </p:cNvPr>
              <p:cNvSpPr>
                <a:spLocks/>
              </p:cNvSpPr>
              <p:nvPr/>
            </p:nvSpPr>
            <p:spPr bwMode="auto">
              <a:xfrm>
                <a:off x="3683" y="12323"/>
                <a:ext cx="14" cy="5"/>
              </a:xfrm>
              <a:custGeom>
                <a:avLst/>
                <a:gdLst>
                  <a:gd name="T0" fmla="+- 0 3697 3683"/>
                  <a:gd name="T1" fmla="*/ T0 w 14"/>
                  <a:gd name="T2" fmla="+- 0 12328 12323"/>
                  <a:gd name="T3" fmla="*/ 12328 h 5"/>
                  <a:gd name="T4" fmla="+- 0 3683 3683"/>
                  <a:gd name="T5" fmla="*/ T4 w 14"/>
                  <a:gd name="T6" fmla="+- 0 12323 12323"/>
                  <a:gd name="T7" fmla="*/ 12323 h 5"/>
                  <a:gd name="T8" fmla="+- 0 3697 3683"/>
                  <a:gd name="T9" fmla="*/ T8 w 14"/>
                  <a:gd name="T10" fmla="+- 0 12323 12323"/>
                  <a:gd name="T11" fmla="*/ 12323 h 5"/>
                  <a:gd name="T12" fmla="+- 0 3697 3683"/>
                  <a:gd name="T13" fmla="*/ T12 w 14"/>
                  <a:gd name="T14" fmla="+- 0 12328 12323"/>
                  <a:gd name="T15" fmla="*/ 12328 h 5"/>
                </a:gdLst>
                <a:ahLst/>
                <a:cxnLst>
                  <a:cxn ang="0">
                    <a:pos x="T1" y="T3"/>
                  </a:cxn>
                  <a:cxn ang="0">
                    <a:pos x="T5" y="T7"/>
                  </a:cxn>
                  <a:cxn ang="0">
                    <a:pos x="T9" y="T11"/>
                  </a:cxn>
                  <a:cxn ang="0">
                    <a:pos x="T13" y="T15"/>
                  </a:cxn>
                </a:cxnLst>
                <a:rect l="0" t="0" r="r" b="b"/>
                <a:pathLst>
                  <a:path w="14" h="5">
                    <a:moveTo>
                      <a:pt x="14" y="5"/>
                    </a:moveTo>
                    <a:lnTo>
                      <a:pt x="0" y="0"/>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73" name="Group 817">
              <a:extLst>
                <a:ext uri="{FF2B5EF4-FFF2-40B4-BE49-F238E27FC236}">
                  <a16:creationId xmlns:a16="http://schemas.microsoft.com/office/drawing/2014/main" id="{F40ECDAF-FF31-498B-9851-EFE6A3B3300B}"/>
                </a:ext>
              </a:extLst>
            </p:cNvPr>
            <p:cNvGrpSpPr>
              <a:grpSpLocks/>
            </p:cNvGrpSpPr>
            <p:nvPr/>
          </p:nvGrpSpPr>
          <p:grpSpPr bwMode="auto">
            <a:xfrm>
              <a:off x="3736" y="12323"/>
              <a:ext cx="14" cy="5"/>
              <a:chOff x="3736" y="12323"/>
              <a:chExt cx="14" cy="5"/>
            </a:xfrm>
          </p:grpSpPr>
          <p:sp>
            <p:nvSpPr>
              <p:cNvPr id="1092" name="Freeform 818">
                <a:extLst>
                  <a:ext uri="{FF2B5EF4-FFF2-40B4-BE49-F238E27FC236}">
                    <a16:creationId xmlns:a16="http://schemas.microsoft.com/office/drawing/2014/main" id="{E37B0ED9-62D3-489A-9954-C9865C7BC149}"/>
                  </a:ext>
                </a:extLst>
              </p:cNvPr>
              <p:cNvSpPr>
                <a:spLocks/>
              </p:cNvSpPr>
              <p:nvPr/>
            </p:nvSpPr>
            <p:spPr bwMode="auto">
              <a:xfrm>
                <a:off x="3736" y="12323"/>
                <a:ext cx="14" cy="5"/>
              </a:xfrm>
              <a:custGeom>
                <a:avLst/>
                <a:gdLst>
                  <a:gd name="T0" fmla="+- 0 3736 3736"/>
                  <a:gd name="T1" fmla="*/ T0 w 14"/>
                  <a:gd name="T2" fmla="+- 0 12328 12323"/>
                  <a:gd name="T3" fmla="*/ 12328 h 5"/>
                  <a:gd name="T4" fmla="+- 0 3736 3736"/>
                  <a:gd name="T5" fmla="*/ T4 w 14"/>
                  <a:gd name="T6" fmla="+- 0 12323 12323"/>
                  <a:gd name="T7" fmla="*/ 12323 h 5"/>
                  <a:gd name="T8" fmla="+- 0 3750 3736"/>
                  <a:gd name="T9" fmla="*/ T8 w 14"/>
                  <a:gd name="T10" fmla="+- 0 12323 12323"/>
                  <a:gd name="T11" fmla="*/ 12323 h 5"/>
                  <a:gd name="T12" fmla="+- 0 3736 3736"/>
                  <a:gd name="T13" fmla="*/ T12 w 14"/>
                  <a:gd name="T14" fmla="+- 0 12328 12323"/>
                  <a:gd name="T15" fmla="*/ 12328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74" name="Group 819">
              <a:extLst>
                <a:ext uri="{FF2B5EF4-FFF2-40B4-BE49-F238E27FC236}">
                  <a16:creationId xmlns:a16="http://schemas.microsoft.com/office/drawing/2014/main" id="{DD17FB37-600E-4801-AF1D-E52DB28AE6C3}"/>
                </a:ext>
              </a:extLst>
            </p:cNvPr>
            <p:cNvGrpSpPr>
              <a:grpSpLocks/>
            </p:cNvGrpSpPr>
            <p:nvPr/>
          </p:nvGrpSpPr>
          <p:grpSpPr bwMode="auto">
            <a:xfrm>
              <a:off x="3683" y="12323"/>
              <a:ext cx="19" cy="2"/>
              <a:chOff x="3683" y="12323"/>
              <a:chExt cx="19" cy="2"/>
            </a:xfrm>
          </p:grpSpPr>
          <p:sp>
            <p:nvSpPr>
              <p:cNvPr id="1091" name="Freeform 820">
                <a:extLst>
                  <a:ext uri="{FF2B5EF4-FFF2-40B4-BE49-F238E27FC236}">
                    <a16:creationId xmlns:a16="http://schemas.microsoft.com/office/drawing/2014/main" id="{0654E1AA-A05A-4676-863D-A008A326F754}"/>
                  </a:ext>
                </a:extLst>
              </p:cNvPr>
              <p:cNvSpPr>
                <a:spLocks/>
              </p:cNvSpPr>
              <p:nvPr/>
            </p:nvSpPr>
            <p:spPr bwMode="auto">
              <a:xfrm>
                <a:off x="3683" y="12323"/>
                <a:ext cx="19" cy="2"/>
              </a:xfrm>
              <a:custGeom>
                <a:avLst/>
                <a:gdLst>
                  <a:gd name="T0" fmla="+- 0 3697 3683"/>
                  <a:gd name="T1" fmla="*/ T0 w 19"/>
                  <a:gd name="T2" fmla="+- 0 3683 3683"/>
                  <a:gd name="T3" fmla="*/ T2 w 19"/>
                  <a:gd name="T4" fmla="+- 0 3702 3683"/>
                  <a:gd name="T5" fmla="*/ T4 w 19"/>
                  <a:gd name="T6" fmla="+- 0 3697 3683"/>
                  <a:gd name="T7" fmla="*/ T6 w 19"/>
                </a:gdLst>
                <a:ahLst/>
                <a:cxnLst>
                  <a:cxn ang="0">
                    <a:pos x="T1" y="0"/>
                  </a:cxn>
                  <a:cxn ang="0">
                    <a:pos x="T3" y="0"/>
                  </a:cxn>
                  <a:cxn ang="0">
                    <a:pos x="T5" y="0"/>
                  </a:cxn>
                  <a:cxn ang="0">
                    <a:pos x="T7" y="0"/>
                  </a:cxn>
                </a:cxnLst>
                <a:rect l="0" t="0" r="r" b="b"/>
                <a:pathLst>
                  <a:path w="19">
                    <a:moveTo>
                      <a:pt x="14" y="0"/>
                    </a:moveTo>
                    <a:lnTo>
                      <a:pt x="0" y="0"/>
                    </a:lnTo>
                    <a:lnTo>
                      <a:pt x="19"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75" name="Group 821">
              <a:extLst>
                <a:ext uri="{FF2B5EF4-FFF2-40B4-BE49-F238E27FC236}">
                  <a16:creationId xmlns:a16="http://schemas.microsoft.com/office/drawing/2014/main" id="{8D4DE05C-46FC-47EC-B712-EF5DE4E4FAB8}"/>
                </a:ext>
              </a:extLst>
            </p:cNvPr>
            <p:cNvGrpSpPr>
              <a:grpSpLocks/>
            </p:cNvGrpSpPr>
            <p:nvPr/>
          </p:nvGrpSpPr>
          <p:grpSpPr bwMode="auto">
            <a:xfrm>
              <a:off x="3731" y="12323"/>
              <a:ext cx="19" cy="2"/>
              <a:chOff x="3731" y="12323"/>
              <a:chExt cx="19" cy="2"/>
            </a:xfrm>
          </p:grpSpPr>
          <p:sp>
            <p:nvSpPr>
              <p:cNvPr id="1090" name="Freeform 822">
                <a:extLst>
                  <a:ext uri="{FF2B5EF4-FFF2-40B4-BE49-F238E27FC236}">
                    <a16:creationId xmlns:a16="http://schemas.microsoft.com/office/drawing/2014/main" id="{5C1B8506-8843-4E1E-B3BD-99F3D22D326B}"/>
                  </a:ext>
                </a:extLst>
              </p:cNvPr>
              <p:cNvSpPr>
                <a:spLocks/>
              </p:cNvSpPr>
              <p:nvPr/>
            </p:nvSpPr>
            <p:spPr bwMode="auto">
              <a:xfrm>
                <a:off x="3731" y="12323"/>
                <a:ext cx="19" cy="2"/>
              </a:xfrm>
              <a:custGeom>
                <a:avLst/>
                <a:gdLst>
                  <a:gd name="T0" fmla="+- 0 3736 3731"/>
                  <a:gd name="T1" fmla="*/ T0 w 19"/>
                  <a:gd name="T2" fmla="+- 0 3731 3731"/>
                  <a:gd name="T3" fmla="*/ T2 w 19"/>
                  <a:gd name="T4" fmla="+- 0 3751 3731"/>
                  <a:gd name="T5" fmla="*/ T4 w 19"/>
                  <a:gd name="T6" fmla="+- 0 3736 3731"/>
                  <a:gd name="T7" fmla="*/ T6 w 19"/>
                </a:gdLst>
                <a:ahLst/>
                <a:cxnLst>
                  <a:cxn ang="0">
                    <a:pos x="T1" y="0"/>
                  </a:cxn>
                  <a:cxn ang="0">
                    <a:pos x="T3" y="0"/>
                  </a:cxn>
                  <a:cxn ang="0">
                    <a:pos x="T5" y="0"/>
                  </a:cxn>
                  <a:cxn ang="0">
                    <a:pos x="T7" y="0"/>
                  </a:cxn>
                </a:cxnLst>
                <a:rect l="0" t="0" r="r" b="b"/>
                <a:pathLst>
                  <a:path w="19">
                    <a:moveTo>
                      <a:pt x="5" y="0"/>
                    </a:moveTo>
                    <a:lnTo>
                      <a:pt x="0" y="0"/>
                    </a:lnTo>
                    <a:lnTo>
                      <a:pt x="20"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76" name="Group 823">
              <a:extLst>
                <a:ext uri="{FF2B5EF4-FFF2-40B4-BE49-F238E27FC236}">
                  <a16:creationId xmlns:a16="http://schemas.microsoft.com/office/drawing/2014/main" id="{518A074E-7AD1-4A19-8A7F-46578183C683}"/>
                </a:ext>
              </a:extLst>
            </p:cNvPr>
            <p:cNvGrpSpPr>
              <a:grpSpLocks/>
            </p:cNvGrpSpPr>
            <p:nvPr/>
          </p:nvGrpSpPr>
          <p:grpSpPr bwMode="auto">
            <a:xfrm>
              <a:off x="3731" y="12319"/>
              <a:ext cx="19" cy="5"/>
              <a:chOff x="3731" y="12319"/>
              <a:chExt cx="19" cy="5"/>
            </a:xfrm>
          </p:grpSpPr>
          <p:sp>
            <p:nvSpPr>
              <p:cNvPr id="1089" name="Freeform 824">
                <a:extLst>
                  <a:ext uri="{FF2B5EF4-FFF2-40B4-BE49-F238E27FC236}">
                    <a16:creationId xmlns:a16="http://schemas.microsoft.com/office/drawing/2014/main" id="{A7AB277E-46A8-4167-8C61-4AF3DDF791BB}"/>
                  </a:ext>
                </a:extLst>
              </p:cNvPr>
              <p:cNvSpPr>
                <a:spLocks/>
              </p:cNvSpPr>
              <p:nvPr/>
            </p:nvSpPr>
            <p:spPr bwMode="auto">
              <a:xfrm>
                <a:off x="3731" y="12319"/>
                <a:ext cx="19" cy="5"/>
              </a:xfrm>
              <a:custGeom>
                <a:avLst/>
                <a:gdLst>
                  <a:gd name="T0" fmla="+- 0 3750 3731"/>
                  <a:gd name="T1" fmla="*/ T0 w 19"/>
                  <a:gd name="T2" fmla="+- 0 12323 12319"/>
                  <a:gd name="T3" fmla="*/ 12323 h 5"/>
                  <a:gd name="T4" fmla="+- 0 3731 3731"/>
                  <a:gd name="T5" fmla="*/ T4 w 19"/>
                  <a:gd name="T6" fmla="+- 0 12323 12319"/>
                  <a:gd name="T7" fmla="*/ 12323 h 5"/>
                  <a:gd name="T8" fmla="+- 0 3746 3731"/>
                  <a:gd name="T9" fmla="*/ T8 w 19"/>
                  <a:gd name="T10" fmla="+- 0 12319 12319"/>
                  <a:gd name="T11" fmla="*/ 12319 h 5"/>
                  <a:gd name="T12" fmla="+- 0 3750 3731"/>
                  <a:gd name="T13" fmla="*/ T12 w 19"/>
                  <a:gd name="T14" fmla="+- 0 12323 12319"/>
                  <a:gd name="T15" fmla="*/ 12323 h 5"/>
                </a:gdLst>
                <a:ahLst/>
                <a:cxnLst>
                  <a:cxn ang="0">
                    <a:pos x="T1" y="T3"/>
                  </a:cxn>
                  <a:cxn ang="0">
                    <a:pos x="T5" y="T7"/>
                  </a:cxn>
                  <a:cxn ang="0">
                    <a:pos x="T9" y="T11"/>
                  </a:cxn>
                  <a:cxn ang="0">
                    <a:pos x="T13" y="T15"/>
                  </a:cxn>
                </a:cxnLst>
                <a:rect l="0" t="0" r="r" b="b"/>
                <a:pathLst>
                  <a:path w="19" h="5">
                    <a:moveTo>
                      <a:pt x="19" y="4"/>
                    </a:moveTo>
                    <a:lnTo>
                      <a:pt x="0" y="4"/>
                    </a:lnTo>
                    <a:lnTo>
                      <a:pt x="15" y="0"/>
                    </a:lnTo>
                    <a:lnTo>
                      <a:pt x="19"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77" name="Group 825">
              <a:extLst>
                <a:ext uri="{FF2B5EF4-FFF2-40B4-BE49-F238E27FC236}">
                  <a16:creationId xmlns:a16="http://schemas.microsoft.com/office/drawing/2014/main" id="{12DE779F-7B4B-4A19-8163-FB9AAB0A5510}"/>
                </a:ext>
              </a:extLst>
            </p:cNvPr>
            <p:cNvGrpSpPr>
              <a:grpSpLocks/>
            </p:cNvGrpSpPr>
            <p:nvPr/>
          </p:nvGrpSpPr>
          <p:grpSpPr bwMode="auto">
            <a:xfrm>
              <a:off x="3683" y="12319"/>
              <a:ext cx="19" cy="5"/>
              <a:chOff x="3683" y="12319"/>
              <a:chExt cx="19" cy="5"/>
            </a:xfrm>
          </p:grpSpPr>
          <p:sp>
            <p:nvSpPr>
              <p:cNvPr id="1088" name="Freeform 826">
                <a:extLst>
                  <a:ext uri="{FF2B5EF4-FFF2-40B4-BE49-F238E27FC236}">
                    <a16:creationId xmlns:a16="http://schemas.microsoft.com/office/drawing/2014/main" id="{FC4388F3-8B6E-4FD5-874D-490E36834EF7}"/>
                  </a:ext>
                </a:extLst>
              </p:cNvPr>
              <p:cNvSpPr>
                <a:spLocks/>
              </p:cNvSpPr>
              <p:nvPr/>
            </p:nvSpPr>
            <p:spPr bwMode="auto">
              <a:xfrm>
                <a:off x="3683" y="12319"/>
                <a:ext cx="19" cy="5"/>
              </a:xfrm>
              <a:custGeom>
                <a:avLst/>
                <a:gdLst>
                  <a:gd name="T0" fmla="+- 0 3702 3683"/>
                  <a:gd name="T1" fmla="*/ T0 w 19"/>
                  <a:gd name="T2" fmla="+- 0 12323 12319"/>
                  <a:gd name="T3" fmla="*/ 12323 h 5"/>
                  <a:gd name="T4" fmla="+- 0 3683 3683"/>
                  <a:gd name="T5" fmla="*/ T4 w 19"/>
                  <a:gd name="T6" fmla="+- 0 12323 12319"/>
                  <a:gd name="T7" fmla="*/ 12323 h 5"/>
                  <a:gd name="T8" fmla="+- 0 3688 3683"/>
                  <a:gd name="T9" fmla="*/ T8 w 19"/>
                  <a:gd name="T10" fmla="+- 0 12319 12319"/>
                  <a:gd name="T11" fmla="*/ 12319 h 5"/>
                  <a:gd name="T12" fmla="+- 0 3702 3683"/>
                  <a:gd name="T13" fmla="*/ T12 w 19"/>
                  <a:gd name="T14" fmla="+- 0 12323 12319"/>
                  <a:gd name="T15" fmla="*/ 12323 h 5"/>
                </a:gdLst>
                <a:ahLst/>
                <a:cxnLst>
                  <a:cxn ang="0">
                    <a:pos x="T1" y="T3"/>
                  </a:cxn>
                  <a:cxn ang="0">
                    <a:pos x="T5" y="T7"/>
                  </a:cxn>
                  <a:cxn ang="0">
                    <a:pos x="T9" y="T11"/>
                  </a:cxn>
                  <a:cxn ang="0">
                    <a:pos x="T13" y="T15"/>
                  </a:cxn>
                </a:cxnLst>
                <a:rect l="0" t="0" r="r" b="b"/>
                <a:pathLst>
                  <a:path w="19" h="5">
                    <a:moveTo>
                      <a:pt x="19" y="4"/>
                    </a:moveTo>
                    <a:lnTo>
                      <a:pt x="0" y="4"/>
                    </a:lnTo>
                    <a:lnTo>
                      <a:pt x="5" y="0"/>
                    </a:lnTo>
                    <a:lnTo>
                      <a:pt x="19"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78" name="Group 827">
              <a:extLst>
                <a:ext uri="{FF2B5EF4-FFF2-40B4-BE49-F238E27FC236}">
                  <a16:creationId xmlns:a16="http://schemas.microsoft.com/office/drawing/2014/main" id="{87C0C604-B2AC-49F1-B02C-94888367ABFC}"/>
                </a:ext>
              </a:extLst>
            </p:cNvPr>
            <p:cNvGrpSpPr>
              <a:grpSpLocks/>
            </p:cNvGrpSpPr>
            <p:nvPr/>
          </p:nvGrpSpPr>
          <p:grpSpPr bwMode="auto">
            <a:xfrm>
              <a:off x="3688" y="12319"/>
              <a:ext cx="14" cy="5"/>
              <a:chOff x="3688" y="12319"/>
              <a:chExt cx="14" cy="5"/>
            </a:xfrm>
          </p:grpSpPr>
          <p:sp>
            <p:nvSpPr>
              <p:cNvPr id="1087" name="Freeform 828">
                <a:extLst>
                  <a:ext uri="{FF2B5EF4-FFF2-40B4-BE49-F238E27FC236}">
                    <a16:creationId xmlns:a16="http://schemas.microsoft.com/office/drawing/2014/main" id="{CA7CC534-A707-4B46-93B5-0BD59DC7D863}"/>
                  </a:ext>
                </a:extLst>
              </p:cNvPr>
              <p:cNvSpPr>
                <a:spLocks/>
              </p:cNvSpPr>
              <p:nvPr/>
            </p:nvSpPr>
            <p:spPr bwMode="auto">
              <a:xfrm>
                <a:off x="3688" y="12319"/>
                <a:ext cx="14" cy="5"/>
              </a:xfrm>
              <a:custGeom>
                <a:avLst/>
                <a:gdLst>
                  <a:gd name="T0" fmla="+- 0 3702 3688"/>
                  <a:gd name="T1" fmla="*/ T0 w 14"/>
                  <a:gd name="T2" fmla="+- 0 12323 12319"/>
                  <a:gd name="T3" fmla="*/ 12323 h 5"/>
                  <a:gd name="T4" fmla="+- 0 3688 3688"/>
                  <a:gd name="T5" fmla="*/ T4 w 14"/>
                  <a:gd name="T6" fmla="+- 0 12319 12319"/>
                  <a:gd name="T7" fmla="*/ 12319 h 5"/>
                  <a:gd name="T8" fmla="+- 0 3702 3688"/>
                  <a:gd name="T9" fmla="*/ T8 w 14"/>
                  <a:gd name="T10" fmla="+- 0 12319 12319"/>
                  <a:gd name="T11" fmla="*/ 12319 h 5"/>
                  <a:gd name="T12" fmla="+- 0 3702 3688"/>
                  <a:gd name="T13" fmla="*/ T12 w 14"/>
                  <a:gd name="T14" fmla="+- 0 12323 12319"/>
                  <a:gd name="T15" fmla="*/ 12323 h 5"/>
                </a:gdLst>
                <a:ahLst/>
                <a:cxnLst>
                  <a:cxn ang="0">
                    <a:pos x="T1" y="T3"/>
                  </a:cxn>
                  <a:cxn ang="0">
                    <a:pos x="T5" y="T7"/>
                  </a:cxn>
                  <a:cxn ang="0">
                    <a:pos x="T9" y="T11"/>
                  </a:cxn>
                  <a:cxn ang="0">
                    <a:pos x="T13" y="T15"/>
                  </a:cxn>
                </a:cxnLst>
                <a:rect l="0" t="0" r="r" b="b"/>
                <a:pathLst>
                  <a:path w="14" h="5">
                    <a:moveTo>
                      <a:pt x="14" y="4"/>
                    </a:moveTo>
                    <a:lnTo>
                      <a:pt x="0" y="0"/>
                    </a:lnTo>
                    <a:lnTo>
                      <a:pt x="14" y="0"/>
                    </a:lnTo>
                    <a:lnTo>
                      <a:pt x="1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79" name="Group 829">
              <a:extLst>
                <a:ext uri="{FF2B5EF4-FFF2-40B4-BE49-F238E27FC236}">
                  <a16:creationId xmlns:a16="http://schemas.microsoft.com/office/drawing/2014/main" id="{6C787B85-F0F9-4F1E-9C8A-7208ADBA64C9}"/>
                </a:ext>
              </a:extLst>
            </p:cNvPr>
            <p:cNvGrpSpPr>
              <a:grpSpLocks/>
            </p:cNvGrpSpPr>
            <p:nvPr/>
          </p:nvGrpSpPr>
          <p:grpSpPr bwMode="auto">
            <a:xfrm>
              <a:off x="3731" y="12319"/>
              <a:ext cx="14" cy="5"/>
              <a:chOff x="3731" y="12319"/>
              <a:chExt cx="14" cy="5"/>
            </a:xfrm>
          </p:grpSpPr>
          <p:sp>
            <p:nvSpPr>
              <p:cNvPr id="1086" name="Freeform 830">
                <a:extLst>
                  <a:ext uri="{FF2B5EF4-FFF2-40B4-BE49-F238E27FC236}">
                    <a16:creationId xmlns:a16="http://schemas.microsoft.com/office/drawing/2014/main" id="{AF6286F7-A14B-4A24-981F-29DB09BF9434}"/>
                  </a:ext>
                </a:extLst>
              </p:cNvPr>
              <p:cNvSpPr>
                <a:spLocks/>
              </p:cNvSpPr>
              <p:nvPr/>
            </p:nvSpPr>
            <p:spPr bwMode="auto">
              <a:xfrm>
                <a:off x="3731" y="12319"/>
                <a:ext cx="14" cy="5"/>
              </a:xfrm>
              <a:custGeom>
                <a:avLst/>
                <a:gdLst>
                  <a:gd name="T0" fmla="+- 0 3731 3731"/>
                  <a:gd name="T1" fmla="*/ T0 w 14"/>
                  <a:gd name="T2" fmla="+- 0 12323 12319"/>
                  <a:gd name="T3" fmla="*/ 12323 h 5"/>
                  <a:gd name="T4" fmla="+- 0 3731 3731"/>
                  <a:gd name="T5" fmla="*/ T4 w 14"/>
                  <a:gd name="T6" fmla="+- 0 12319 12319"/>
                  <a:gd name="T7" fmla="*/ 12319 h 5"/>
                  <a:gd name="T8" fmla="+- 0 3746 3731"/>
                  <a:gd name="T9" fmla="*/ T8 w 14"/>
                  <a:gd name="T10" fmla="+- 0 12319 12319"/>
                  <a:gd name="T11" fmla="*/ 12319 h 5"/>
                  <a:gd name="T12" fmla="+- 0 3731 3731"/>
                  <a:gd name="T13" fmla="*/ T12 w 14"/>
                  <a:gd name="T14" fmla="+- 0 12323 12319"/>
                  <a:gd name="T15" fmla="*/ 12323 h 5"/>
                </a:gdLst>
                <a:ahLst/>
                <a:cxnLst>
                  <a:cxn ang="0">
                    <a:pos x="T1" y="T3"/>
                  </a:cxn>
                  <a:cxn ang="0">
                    <a:pos x="T5" y="T7"/>
                  </a:cxn>
                  <a:cxn ang="0">
                    <a:pos x="T9" y="T11"/>
                  </a:cxn>
                  <a:cxn ang="0">
                    <a:pos x="T13" y="T15"/>
                  </a:cxn>
                </a:cxnLst>
                <a:rect l="0" t="0" r="r" b="b"/>
                <a:pathLst>
                  <a:path w="14" h="5">
                    <a:moveTo>
                      <a:pt x="0" y="4"/>
                    </a:moveTo>
                    <a:lnTo>
                      <a:pt x="0" y="0"/>
                    </a:lnTo>
                    <a:lnTo>
                      <a:pt x="15" y="0"/>
                    </a:lnTo>
                    <a:lnTo>
                      <a:pt x="0"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80" name="Group 831">
              <a:extLst>
                <a:ext uri="{FF2B5EF4-FFF2-40B4-BE49-F238E27FC236}">
                  <a16:creationId xmlns:a16="http://schemas.microsoft.com/office/drawing/2014/main" id="{E35902FA-62E9-400C-B55A-3A2DBEA270FE}"/>
                </a:ext>
              </a:extLst>
            </p:cNvPr>
            <p:cNvGrpSpPr>
              <a:grpSpLocks/>
            </p:cNvGrpSpPr>
            <p:nvPr/>
          </p:nvGrpSpPr>
          <p:grpSpPr bwMode="auto">
            <a:xfrm>
              <a:off x="3688" y="12319"/>
              <a:ext cx="14" cy="2"/>
              <a:chOff x="3688" y="12319"/>
              <a:chExt cx="14" cy="2"/>
            </a:xfrm>
          </p:grpSpPr>
          <p:sp>
            <p:nvSpPr>
              <p:cNvPr id="1085" name="Freeform 832">
                <a:extLst>
                  <a:ext uri="{FF2B5EF4-FFF2-40B4-BE49-F238E27FC236}">
                    <a16:creationId xmlns:a16="http://schemas.microsoft.com/office/drawing/2014/main" id="{37D926F7-EEB1-400D-8F1A-7972E2B05085}"/>
                  </a:ext>
                </a:extLst>
              </p:cNvPr>
              <p:cNvSpPr>
                <a:spLocks/>
              </p:cNvSpPr>
              <p:nvPr/>
            </p:nvSpPr>
            <p:spPr bwMode="auto">
              <a:xfrm>
                <a:off x="3688" y="12319"/>
                <a:ext cx="14" cy="2"/>
              </a:xfrm>
              <a:custGeom>
                <a:avLst/>
                <a:gdLst>
                  <a:gd name="T0" fmla="+- 0 3688 3688"/>
                  <a:gd name="T1" fmla="*/ T0 w 14"/>
                  <a:gd name="T2" fmla="+- 0 3702 3688"/>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81" name="Group 833">
              <a:extLst>
                <a:ext uri="{FF2B5EF4-FFF2-40B4-BE49-F238E27FC236}">
                  <a16:creationId xmlns:a16="http://schemas.microsoft.com/office/drawing/2014/main" id="{870BB240-F6EF-4DCB-AC28-96475764B312}"/>
                </a:ext>
              </a:extLst>
            </p:cNvPr>
            <p:cNvGrpSpPr>
              <a:grpSpLocks/>
            </p:cNvGrpSpPr>
            <p:nvPr/>
          </p:nvGrpSpPr>
          <p:grpSpPr bwMode="auto">
            <a:xfrm>
              <a:off x="3731" y="12319"/>
              <a:ext cx="14" cy="2"/>
              <a:chOff x="3731" y="12319"/>
              <a:chExt cx="14" cy="2"/>
            </a:xfrm>
          </p:grpSpPr>
          <p:sp>
            <p:nvSpPr>
              <p:cNvPr id="1084" name="Freeform 834">
                <a:extLst>
                  <a:ext uri="{FF2B5EF4-FFF2-40B4-BE49-F238E27FC236}">
                    <a16:creationId xmlns:a16="http://schemas.microsoft.com/office/drawing/2014/main" id="{2A39F27C-6E8A-494F-8E12-CA1A1F006783}"/>
                  </a:ext>
                </a:extLst>
              </p:cNvPr>
              <p:cNvSpPr>
                <a:spLocks/>
              </p:cNvSpPr>
              <p:nvPr/>
            </p:nvSpPr>
            <p:spPr bwMode="auto">
              <a:xfrm>
                <a:off x="3731" y="12319"/>
                <a:ext cx="14" cy="2"/>
              </a:xfrm>
              <a:custGeom>
                <a:avLst/>
                <a:gdLst>
                  <a:gd name="T0" fmla="+- 0 3731 3731"/>
                  <a:gd name="T1" fmla="*/ T0 w 14"/>
                  <a:gd name="T2" fmla="+- 0 3746 3731"/>
                  <a:gd name="T3" fmla="*/ T2 w 14"/>
                </a:gdLst>
                <a:ahLst/>
                <a:cxnLst>
                  <a:cxn ang="0">
                    <a:pos x="T1" y="0"/>
                  </a:cxn>
                  <a:cxn ang="0">
                    <a:pos x="T3" y="0"/>
                  </a:cxn>
                </a:cxnLst>
                <a:rect l="0" t="0" r="r" b="b"/>
                <a:pathLst>
                  <a:path w="14">
                    <a:moveTo>
                      <a:pt x="0" y="0"/>
                    </a:moveTo>
                    <a:lnTo>
                      <a:pt x="15"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82" name="Group 835">
              <a:extLst>
                <a:ext uri="{FF2B5EF4-FFF2-40B4-BE49-F238E27FC236}">
                  <a16:creationId xmlns:a16="http://schemas.microsoft.com/office/drawing/2014/main" id="{2684BA8C-B123-4FF9-88E1-FFAD537F5700}"/>
                </a:ext>
              </a:extLst>
            </p:cNvPr>
            <p:cNvGrpSpPr>
              <a:grpSpLocks/>
            </p:cNvGrpSpPr>
            <p:nvPr/>
          </p:nvGrpSpPr>
          <p:grpSpPr bwMode="auto">
            <a:xfrm>
              <a:off x="3731" y="12314"/>
              <a:ext cx="14" cy="5"/>
              <a:chOff x="3731" y="12314"/>
              <a:chExt cx="14" cy="5"/>
            </a:xfrm>
          </p:grpSpPr>
          <p:sp>
            <p:nvSpPr>
              <p:cNvPr id="1083" name="Freeform 836">
                <a:extLst>
                  <a:ext uri="{FF2B5EF4-FFF2-40B4-BE49-F238E27FC236}">
                    <a16:creationId xmlns:a16="http://schemas.microsoft.com/office/drawing/2014/main" id="{DB041DF4-126D-49EF-9EEA-029667985B5B}"/>
                  </a:ext>
                </a:extLst>
              </p:cNvPr>
              <p:cNvSpPr>
                <a:spLocks/>
              </p:cNvSpPr>
              <p:nvPr/>
            </p:nvSpPr>
            <p:spPr bwMode="auto">
              <a:xfrm>
                <a:off x="3731" y="12314"/>
                <a:ext cx="14" cy="5"/>
              </a:xfrm>
              <a:custGeom>
                <a:avLst/>
                <a:gdLst>
                  <a:gd name="T0" fmla="+- 0 3746 3731"/>
                  <a:gd name="T1" fmla="*/ T0 w 14"/>
                  <a:gd name="T2" fmla="+- 0 12319 12314"/>
                  <a:gd name="T3" fmla="*/ 12319 h 5"/>
                  <a:gd name="T4" fmla="+- 0 3731 3731"/>
                  <a:gd name="T5" fmla="*/ T4 w 14"/>
                  <a:gd name="T6" fmla="+- 0 12319 12314"/>
                  <a:gd name="T7" fmla="*/ 12319 h 5"/>
                  <a:gd name="T8" fmla="+- 0 3746 3731"/>
                  <a:gd name="T9" fmla="*/ T8 w 14"/>
                  <a:gd name="T10" fmla="+- 0 12314 12314"/>
                  <a:gd name="T11" fmla="*/ 12314 h 5"/>
                  <a:gd name="T12" fmla="+- 0 3746 3731"/>
                  <a:gd name="T13" fmla="*/ T12 w 14"/>
                  <a:gd name="T14" fmla="+- 0 12319 12314"/>
                  <a:gd name="T15" fmla="*/ 12319 h 5"/>
                </a:gdLst>
                <a:ahLst/>
                <a:cxnLst>
                  <a:cxn ang="0">
                    <a:pos x="T1" y="T3"/>
                  </a:cxn>
                  <a:cxn ang="0">
                    <a:pos x="T5" y="T7"/>
                  </a:cxn>
                  <a:cxn ang="0">
                    <a:pos x="T9" y="T11"/>
                  </a:cxn>
                  <a:cxn ang="0">
                    <a:pos x="T13" y="T15"/>
                  </a:cxn>
                </a:cxnLst>
                <a:rect l="0" t="0" r="r" b="b"/>
                <a:pathLst>
                  <a:path w="14" h="5">
                    <a:moveTo>
                      <a:pt x="15" y="5"/>
                    </a:moveTo>
                    <a:lnTo>
                      <a:pt x="0" y="5"/>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83" name="Group 837">
              <a:extLst>
                <a:ext uri="{FF2B5EF4-FFF2-40B4-BE49-F238E27FC236}">
                  <a16:creationId xmlns:a16="http://schemas.microsoft.com/office/drawing/2014/main" id="{3B21EEC1-B46E-47C7-A55C-DECA8027D892}"/>
                </a:ext>
              </a:extLst>
            </p:cNvPr>
            <p:cNvGrpSpPr>
              <a:grpSpLocks/>
            </p:cNvGrpSpPr>
            <p:nvPr/>
          </p:nvGrpSpPr>
          <p:grpSpPr bwMode="auto">
            <a:xfrm>
              <a:off x="3688" y="12314"/>
              <a:ext cx="14" cy="5"/>
              <a:chOff x="3688" y="12314"/>
              <a:chExt cx="14" cy="5"/>
            </a:xfrm>
          </p:grpSpPr>
          <p:sp>
            <p:nvSpPr>
              <p:cNvPr id="1082" name="Freeform 838">
                <a:extLst>
                  <a:ext uri="{FF2B5EF4-FFF2-40B4-BE49-F238E27FC236}">
                    <a16:creationId xmlns:a16="http://schemas.microsoft.com/office/drawing/2014/main" id="{B15B4256-FA1B-4BFC-8851-3132AB5BAA1D}"/>
                  </a:ext>
                </a:extLst>
              </p:cNvPr>
              <p:cNvSpPr>
                <a:spLocks/>
              </p:cNvSpPr>
              <p:nvPr/>
            </p:nvSpPr>
            <p:spPr bwMode="auto">
              <a:xfrm>
                <a:off x="3688" y="12314"/>
                <a:ext cx="14" cy="5"/>
              </a:xfrm>
              <a:custGeom>
                <a:avLst/>
                <a:gdLst>
                  <a:gd name="T0" fmla="+- 0 3702 3688"/>
                  <a:gd name="T1" fmla="*/ T0 w 14"/>
                  <a:gd name="T2" fmla="+- 0 12319 12314"/>
                  <a:gd name="T3" fmla="*/ 12319 h 5"/>
                  <a:gd name="T4" fmla="+- 0 3688 3688"/>
                  <a:gd name="T5" fmla="*/ T4 w 14"/>
                  <a:gd name="T6" fmla="+- 0 12319 12314"/>
                  <a:gd name="T7" fmla="*/ 12319 h 5"/>
                  <a:gd name="T8" fmla="+- 0 3688 3688"/>
                  <a:gd name="T9" fmla="*/ T8 w 14"/>
                  <a:gd name="T10" fmla="+- 0 12314 12314"/>
                  <a:gd name="T11" fmla="*/ 12314 h 5"/>
                  <a:gd name="T12" fmla="+- 0 3702 3688"/>
                  <a:gd name="T13" fmla="*/ T12 w 14"/>
                  <a:gd name="T14" fmla="+- 0 12319 12314"/>
                  <a:gd name="T15" fmla="*/ 12319 h 5"/>
                </a:gdLst>
                <a:ahLst/>
                <a:cxnLst>
                  <a:cxn ang="0">
                    <a:pos x="T1" y="T3"/>
                  </a:cxn>
                  <a:cxn ang="0">
                    <a:pos x="T5" y="T7"/>
                  </a:cxn>
                  <a:cxn ang="0">
                    <a:pos x="T9" y="T11"/>
                  </a:cxn>
                  <a:cxn ang="0">
                    <a:pos x="T13" y="T15"/>
                  </a:cxn>
                </a:cxnLst>
                <a:rect l="0" t="0" r="r" b="b"/>
                <a:pathLst>
                  <a:path w="14" h="5">
                    <a:moveTo>
                      <a:pt x="14" y="5"/>
                    </a:moveTo>
                    <a:lnTo>
                      <a:pt x="0" y="5"/>
                    </a:lnTo>
                    <a:lnTo>
                      <a:pt x="0"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84" name="Group 839">
              <a:extLst>
                <a:ext uri="{FF2B5EF4-FFF2-40B4-BE49-F238E27FC236}">
                  <a16:creationId xmlns:a16="http://schemas.microsoft.com/office/drawing/2014/main" id="{71B86752-2B3E-426A-9717-946644CE015C}"/>
                </a:ext>
              </a:extLst>
            </p:cNvPr>
            <p:cNvGrpSpPr>
              <a:grpSpLocks/>
            </p:cNvGrpSpPr>
            <p:nvPr/>
          </p:nvGrpSpPr>
          <p:grpSpPr bwMode="auto">
            <a:xfrm>
              <a:off x="3688" y="12314"/>
              <a:ext cx="19" cy="5"/>
              <a:chOff x="3688" y="12314"/>
              <a:chExt cx="19" cy="5"/>
            </a:xfrm>
          </p:grpSpPr>
          <p:sp>
            <p:nvSpPr>
              <p:cNvPr id="1081" name="Freeform 840">
                <a:extLst>
                  <a:ext uri="{FF2B5EF4-FFF2-40B4-BE49-F238E27FC236}">
                    <a16:creationId xmlns:a16="http://schemas.microsoft.com/office/drawing/2014/main" id="{AD392C23-2C9D-40B8-9215-2ED786CE1559}"/>
                  </a:ext>
                </a:extLst>
              </p:cNvPr>
              <p:cNvSpPr>
                <a:spLocks/>
              </p:cNvSpPr>
              <p:nvPr/>
            </p:nvSpPr>
            <p:spPr bwMode="auto">
              <a:xfrm>
                <a:off x="3688" y="12314"/>
                <a:ext cx="19" cy="5"/>
              </a:xfrm>
              <a:custGeom>
                <a:avLst/>
                <a:gdLst>
                  <a:gd name="T0" fmla="+- 0 3702 3688"/>
                  <a:gd name="T1" fmla="*/ T0 w 19"/>
                  <a:gd name="T2" fmla="+- 0 12318 12314"/>
                  <a:gd name="T3" fmla="*/ 12318 h 5"/>
                  <a:gd name="T4" fmla="+- 0 3688 3688"/>
                  <a:gd name="T5" fmla="*/ T4 w 19"/>
                  <a:gd name="T6" fmla="+- 0 12314 12314"/>
                  <a:gd name="T7" fmla="*/ 12314 h 5"/>
                  <a:gd name="T8" fmla="+- 0 3707 3688"/>
                  <a:gd name="T9" fmla="*/ T8 w 19"/>
                  <a:gd name="T10" fmla="+- 0 12314 12314"/>
                  <a:gd name="T11" fmla="*/ 12314 h 5"/>
                  <a:gd name="T12" fmla="+- 0 3702 3688"/>
                  <a:gd name="T13" fmla="*/ T12 w 19"/>
                  <a:gd name="T14" fmla="+- 0 12318 12314"/>
                  <a:gd name="T15" fmla="*/ 12318 h 5"/>
                </a:gdLst>
                <a:ahLst/>
                <a:cxnLst>
                  <a:cxn ang="0">
                    <a:pos x="T1" y="T3"/>
                  </a:cxn>
                  <a:cxn ang="0">
                    <a:pos x="T5" y="T7"/>
                  </a:cxn>
                  <a:cxn ang="0">
                    <a:pos x="T9" y="T11"/>
                  </a:cxn>
                  <a:cxn ang="0">
                    <a:pos x="T13" y="T15"/>
                  </a:cxn>
                </a:cxnLst>
                <a:rect l="0" t="0" r="r" b="b"/>
                <a:pathLst>
                  <a:path w="19" h="5">
                    <a:moveTo>
                      <a:pt x="14" y="4"/>
                    </a:moveTo>
                    <a:lnTo>
                      <a:pt x="0" y="0"/>
                    </a:lnTo>
                    <a:lnTo>
                      <a:pt x="19" y="0"/>
                    </a:lnTo>
                    <a:lnTo>
                      <a:pt x="1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85" name="Group 841">
              <a:extLst>
                <a:ext uri="{FF2B5EF4-FFF2-40B4-BE49-F238E27FC236}">
                  <a16:creationId xmlns:a16="http://schemas.microsoft.com/office/drawing/2014/main" id="{99A8AF3C-CAA3-4AB1-BA48-059099F20BA7}"/>
                </a:ext>
              </a:extLst>
            </p:cNvPr>
            <p:cNvGrpSpPr>
              <a:grpSpLocks/>
            </p:cNvGrpSpPr>
            <p:nvPr/>
          </p:nvGrpSpPr>
          <p:grpSpPr bwMode="auto">
            <a:xfrm>
              <a:off x="3726" y="12314"/>
              <a:ext cx="19" cy="5"/>
              <a:chOff x="3726" y="12314"/>
              <a:chExt cx="19" cy="5"/>
            </a:xfrm>
          </p:grpSpPr>
          <p:sp>
            <p:nvSpPr>
              <p:cNvPr id="1080" name="Freeform 842">
                <a:extLst>
                  <a:ext uri="{FF2B5EF4-FFF2-40B4-BE49-F238E27FC236}">
                    <a16:creationId xmlns:a16="http://schemas.microsoft.com/office/drawing/2014/main" id="{8E79D0BB-7B5C-43BE-81E0-32F0BF39B9C9}"/>
                  </a:ext>
                </a:extLst>
              </p:cNvPr>
              <p:cNvSpPr>
                <a:spLocks/>
              </p:cNvSpPr>
              <p:nvPr/>
            </p:nvSpPr>
            <p:spPr bwMode="auto">
              <a:xfrm>
                <a:off x="3726" y="12314"/>
                <a:ext cx="19" cy="5"/>
              </a:xfrm>
              <a:custGeom>
                <a:avLst/>
                <a:gdLst>
                  <a:gd name="T0" fmla="+- 0 3731 3726"/>
                  <a:gd name="T1" fmla="*/ T0 w 19"/>
                  <a:gd name="T2" fmla="+- 0 12318 12314"/>
                  <a:gd name="T3" fmla="*/ 12318 h 5"/>
                  <a:gd name="T4" fmla="+- 0 3726 3726"/>
                  <a:gd name="T5" fmla="*/ T4 w 19"/>
                  <a:gd name="T6" fmla="+- 0 12314 12314"/>
                  <a:gd name="T7" fmla="*/ 12314 h 5"/>
                  <a:gd name="T8" fmla="+- 0 3746 3726"/>
                  <a:gd name="T9" fmla="*/ T8 w 19"/>
                  <a:gd name="T10" fmla="+- 0 12314 12314"/>
                  <a:gd name="T11" fmla="*/ 12314 h 5"/>
                  <a:gd name="T12" fmla="+- 0 3731 3726"/>
                  <a:gd name="T13" fmla="*/ T12 w 19"/>
                  <a:gd name="T14" fmla="+- 0 12318 12314"/>
                  <a:gd name="T15" fmla="*/ 12318 h 5"/>
                </a:gdLst>
                <a:ahLst/>
                <a:cxnLst>
                  <a:cxn ang="0">
                    <a:pos x="T1" y="T3"/>
                  </a:cxn>
                  <a:cxn ang="0">
                    <a:pos x="T5" y="T7"/>
                  </a:cxn>
                  <a:cxn ang="0">
                    <a:pos x="T9" y="T11"/>
                  </a:cxn>
                  <a:cxn ang="0">
                    <a:pos x="T13" y="T15"/>
                  </a:cxn>
                </a:cxnLst>
                <a:rect l="0" t="0" r="r" b="b"/>
                <a:pathLst>
                  <a:path w="19" h="5">
                    <a:moveTo>
                      <a:pt x="5" y="4"/>
                    </a:moveTo>
                    <a:lnTo>
                      <a:pt x="0" y="0"/>
                    </a:lnTo>
                    <a:lnTo>
                      <a:pt x="20" y="0"/>
                    </a:lnTo>
                    <a:lnTo>
                      <a:pt x="5"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86" name="Group 843">
              <a:extLst>
                <a:ext uri="{FF2B5EF4-FFF2-40B4-BE49-F238E27FC236}">
                  <a16:creationId xmlns:a16="http://schemas.microsoft.com/office/drawing/2014/main" id="{34A0C343-240E-45A6-B4A7-B9E152BC5BA4}"/>
                </a:ext>
              </a:extLst>
            </p:cNvPr>
            <p:cNvGrpSpPr>
              <a:grpSpLocks/>
            </p:cNvGrpSpPr>
            <p:nvPr/>
          </p:nvGrpSpPr>
          <p:grpSpPr bwMode="auto">
            <a:xfrm>
              <a:off x="3688" y="12314"/>
              <a:ext cx="19" cy="2"/>
              <a:chOff x="3688" y="12314"/>
              <a:chExt cx="19" cy="2"/>
            </a:xfrm>
          </p:grpSpPr>
          <p:sp>
            <p:nvSpPr>
              <p:cNvPr id="1079" name="Freeform 844">
                <a:extLst>
                  <a:ext uri="{FF2B5EF4-FFF2-40B4-BE49-F238E27FC236}">
                    <a16:creationId xmlns:a16="http://schemas.microsoft.com/office/drawing/2014/main" id="{C91E54D3-4E0A-45E1-A6A7-26FC10D6000B}"/>
                  </a:ext>
                </a:extLst>
              </p:cNvPr>
              <p:cNvSpPr>
                <a:spLocks/>
              </p:cNvSpPr>
              <p:nvPr/>
            </p:nvSpPr>
            <p:spPr bwMode="auto">
              <a:xfrm>
                <a:off x="3688" y="12314"/>
                <a:ext cx="19" cy="2"/>
              </a:xfrm>
              <a:custGeom>
                <a:avLst/>
                <a:gdLst>
                  <a:gd name="T0" fmla="+- 0 3688 3688"/>
                  <a:gd name="T1" fmla="*/ T0 w 19"/>
                  <a:gd name="T2" fmla="+- 0 3707 3688"/>
                  <a:gd name="T3" fmla="*/ T2 w 19"/>
                </a:gdLst>
                <a:ahLst/>
                <a:cxnLst>
                  <a:cxn ang="0">
                    <a:pos x="T1" y="0"/>
                  </a:cxn>
                  <a:cxn ang="0">
                    <a:pos x="T3" y="0"/>
                  </a:cxn>
                </a:cxnLst>
                <a:rect l="0" t="0" r="r" b="b"/>
                <a:pathLst>
                  <a:path w="19">
                    <a:moveTo>
                      <a:pt x="0" y="0"/>
                    </a:moveTo>
                    <a:lnTo>
                      <a:pt x="1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87" name="Group 845">
              <a:extLst>
                <a:ext uri="{FF2B5EF4-FFF2-40B4-BE49-F238E27FC236}">
                  <a16:creationId xmlns:a16="http://schemas.microsoft.com/office/drawing/2014/main" id="{F3DFE7F4-961B-49E7-96E3-A17A1B2D22CA}"/>
                </a:ext>
              </a:extLst>
            </p:cNvPr>
            <p:cNvGrpSpPr>
              <a:grpSpLocks/>
            </p:cNvGrpSpPr>
            <p:nvPr/>
          </p:nvGrpSpPr>
          <p:grpSpPr bwMode="auto">
            <a:xfrm>
              <a:off x="3726" y="12314"/>
              <a:ext cx="19" cy="2"/>
              <a:chOff x="3726" y="12314"/>
              <a:chExt cx="19" cy="2"/>
            </a:xfrm>
          </p:grpSpPr>
          <p:sp>
            <p:nvSpPr>
              <p:cNvPr id="1078" name="Freeform 846">
                <a:extLst>
                  <a:ext uri="{FF2B5EF4-FFF2-40B4-BE49-F238E27FC236}">
                    <a16:creationId xmlns:a16="http://schemas.microsoft.com/office/drawing/2014/main" id="{693E2DDE-B4DE-4BD8-88F0-8A807B259883}"/>
                  </a:ext>
                </a:extLst>
              </p:cNvPr>
              <p:cNvSpPr>
                <a:spLocks/>
              </p:cNvSpPr>
              <p:nvPr/>
            </p:nvSpPr>
            <p:spPr bwMode="auto">
              <a:xfrm>
                <a:off x="3726" y="12314"/>
                <a:ext cx="19" cy="2"/>
              </a:xfrm>
              <a:custGeom>
                <a:avLst/>
                <a:gdLst>
                  <a:gd name="T0" fmla="+- 0 3726 3726"/>
                  <a:gd name="T1" fmla="*/ T0 w 19"/>
                  <a:gd name="T2" fmla="+- 0 3746 3726"/>
                  <a:gd name="T3" fmla="*/ T2 w 19"/>
                </a:gdLst>
                <a:ahLst/>
                <a:cxnLst>
                  <a:cxn ang="0">
                    <a:pos x="T1" y="0"/>
                  </a:cxn>
                  <a:cxn ang="0">
                    <a:pos x="T3" y="0"/>
                  </a:cxn>
                </a:cxnLst>
                <a:rect l="0" t="0" r="r" b="b"/>
                <a:pathLst>
                  <a:path w="19">
                    <a:moveTo>
                      <a:pt x="0" y="0"/>
                    </a:moveTo>
                    <a:lnTo>
                      <a:pt x="2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88" name="Group 847">
              <a:extLst>
                <a:ext uri="{FF2B5EF4-FFF2-40B4-BE49-F238E27FC236}">
                  <a16:creationId xmlns:a16="http://schemas.microsoft.com/office/drawing/2014/main" id="{D1F7AF6C-1AE6-45F3-9474-53D84178DD1C}"/>
                </a:ext>
              </a:extLst>
            </p:cNvPr>
            <p:cNvGrpSpPr>
              <a:grpSpLocks/>
            </p:cNvGrpSpPr>
            <p:nvPr/>
          </p:nvGrpSpPr>
          <p:grpSpPr bwMode="auto">
            <a:xfrm>
              <a:off x="3688" y="12314"/>
              <a:ext cx="24" cy="2"/>
              <a:chOff x="3688" y="12314"/>
              <a:chExt cx="24" cy="2"/>
            </a:xfrm>
          </p:grpSpPr>
          <p:sp>
            <p:nvSpPr>
              <p:cNvPr id="1077" name="Freeform 848">
                <a:extLst>
                  <a:ext uri="{FF2B5EF4-FFF2-40B4-BE49-F238E27FC236}">
                    <a16:creationId xmlns:a16="http://schemas.microsoft.com/office/drawing/2014/main" id="{8730B5BF-2260-4522-8BFC-5C3A90BBD972}"/>
                  </a:ext>
                </a:extLst>
              </p:cNvPr>
              <p:cNvSpPr>
                <a:spLocks/>
              </p:cNvSpPr>
              <p:nvPr/>
            </p:nvSpPr>
            <p:spPr bwMode="auto">
              <a:xfrm>
                <a:off x="3688" y="12314"/>
                <a:ext cx="24" cy="2"/>
              </a:xfrm>
              <a:custGeom>
                <a:avLst/>
                <a:gdLst>
                  <a:gd name="T0" fmla="+- 0 3707 3688"/>
                  <a:gd name="T1" fmla="*/ T0 w 24"/>
                  <a:gd name="T2" fmla="+- 0 3688 3688"/>
                  <a:gd name="T3" fmla="*/ T2 w 24"/>
                  <a:gd name="T4" fmla="+- 0 3712 3688"/>
                  <a:gd name="T5" fmla="*/ T4 w 24"/>
                  <a:gd name="T6" fmla="+- 0 3707 3688"/>
                  <a:gd name="T7" fmla="*/ T6 w 24"/>
                </a:gdLst>
                <a:ahLst/>
                <a:cxnLst>
                  <a:cxn ang="0">
                    <a:pos x="T1" y="0"/>
                  </a:cxn>
                  <a:cxn ang="0">
                    <a:pos x="T3" y="0"/>
                  </a:cxn>
                  <a:cxn ang="0">
                    <a:pos x="T5" y="0"/>
                  </a:cxn>
                  <a:cxn ang="0">
                    <a:pos x="T7" y="0"/>
                  </a:cxn>
                </a:cxnLst>
                <a:rect l="0" t="0" r="r" b="b"/>
                <a:pathLst>
                  <a:path w="24">
                    <a:moveTo>
                      <a:pt x="19" y="0"/>
                    </a:moveTo>
                    <a:lnTo>
                      <a:pt x="0" y="0"/>
                    </a:lnTo>
                    <a:lnTo>
                      <a:pt x="24"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89" name="Group 849">
              <a:extLst>
                <a:ext uri="{FF2B5EF4-FFF2-40B4-BE49-F238E27FC236}">
                  <a16:creationId xmlns:a16="http://schemas.microsoft.com/office/drawing/2014/main" id="{98741368-1424-4FC0-8A4B-5A51AA5421FD}"/>
                </a:ext>
              </a:extLst>
            </p:cNvPr>
            <p:cNvGrpSpPr>
              <a:grpSpLocks/>
            </p:cNvGrpSpPr>
            <p:nvPr/>
          </p:nvGrpSpPr>
          <p:grpSpPr bwMode="auto">
            <a:xfrm>
              <a:off x="3722" y="12314"/>
              <a:ext cx="24" cy="2"/>
              <a:chOff x="3722" y="12314"/>
              <a:chExt cx="24" cy="2"/>
            </a:xfrm>
          </p:grpSpPr>
          <p:sp>
            <p:nvSpPr>
              <p:cNvPr id="1076" name="Freeform 850">
                <a:extLst>
                  <a:ext uri="{FF2B5EF4-FFF2-40B4-BE49-F238E27FC236}">
                    <a16:creationId xmlns:a16="http://schemas.microsoft.com/office/drawing/2014/main" id="{D039154C-B40C-4F41-A9EE-2ED2ACE8B370}"/>
                  </a:ext>
                </a:extLst>
              </p:cNvPr>
              <p:cNvSpPr>
                <a:spLocks/>
              </p:cNvSpPr>
              <p:nvPr/>
            </p:nvSpPr>
            <p:spPr bwMode="auto">
              <a:xfrm>
                <a:off x="3722" y="12314"/>
                <a:ext cx="24" cy="2"/>
              </a:xfrm>
              <a:custGeom>
                <a:avLst/>
                <a:gdLst>
                  <a:gd name="T0" fmla="+- 0 3726 3722"/>
                  <a:gd name="T1" fmla="*/ T0 w 24"/>
                  <a:gd name="T2" fmla="+- 0 3722 3722"/>
                  <a:gd name="T3" fmla="*/ T2 w 24"/>
                  <a:gd name="T4" fmla="+- 0 3746 3722"/>
                  <a:gd name="T5" fmla="*/ T4 w 24"/>
                  <a:gd name="T6" fmla="+- 0 3726 3722"/>
                  <a:gd name="T7" fmla="*/ T6 w 24"/>
                </a:gdLst>
                <a:ahLst/>
                <a:cxnLst>
                  <a:cxn ang="0">
                    <a:pos x="T1" y="0"/>
                  </a:cxn>
                  <a:cxn ang="0">
                    <a:pos x="T3" y="0"/>
                  </a:cxn>
                  <a:cxn ang="0">
                    <a:pos x="T5" y="0"/>
                  </a:cxn>
                  <a:cxn ang="0">
                    <a:pos x="T7" y="0"/>
                  </a:cxn>
                </a:cxnLst>
                <a:rect l="0" t="0" r="r" b="b"/>
                <a:pathLst>
                  <a:path w="24">
                    <a:moveTo>
                      <a:pt x="4" y="0"/>
                    </a:moveTo>
                    <a:lnTo>
                      <a:pt x="0" y="0"/>
                    </a:lnTo>
                    <a:lnTo>
                      <a:pt x="24"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90" name="Group 851">
              <a:extLst>
                <a:ext uri="{FF2B5EF4-FFF2-40B4-BE49-F238E27FC236}">
                  <a16:creationId xmlns:a16="http://schemas.microsoft.com/office/drawing/2014/main" id="{02FC5F20-75C0-4786-B600-A4DEAFA5DFFF}"/>
                </a:ext>
              </a:extLst>
            </p:cNvPr>
            <p:cNvGrpSpPr>
              <a:grpSpLocks/>
            </p:cNvGrpSpPr>
            <p:nvPr/>
          </p:nvGrpSpPr>
          <p:grpSpPr bwMode="auto">
            <a:xfrm>
              <a:off x="3688" y="12314"/>
              <a:ext cx="24" cy="2"/>
              <a:chOff x="3688" y="12314"/>
              <a:chExt cx="24" cy="2"/>
            </a:xfrm>
          </p:grpSpPr>
          <p:sp>
            <p:nvSpPr>
              <p:cNvPr id="1075" name="Freeform 852">
                <a:extLst>
                  <a:ext uri="{FF2B5EF4-FFF2-40B4-BE49-F238E27FC236}">
                    <a16:creationId xmlns:a16="http://schemas.microsoft.com/office/drawing/2014/main" id="{CCDE659A-2F9D-4723-BB21-8A0204F269BA}"/>
                  </a:ext>
                </a:extLst>
              </p:cNvPr>
              <p:cNvSpPr>
                <a:spLocks/>
              </p:cNvSpPr>
              <p:nvPr/>
            </p:nvSpPr>
            <p:spPr bwMode="auto">
              <a:xfrm>
                <a:off x="3688" y="12314"/>
                <a:ext cx="24" cy="2"/>
              </a:xfrm>
              <a:custGeom>
                <a:avLst/>
                <a:gdLst>
                  <a:gd name="T0" fmla="+- 0 3688 3688"/>
                  <a:gd name="T1" fmla="*/ T0 w 24"/>
                  <a:gd name="T2" fmla="+- 0 3712 3688"/>
                  <a:gd name="T3" fmla="*/ T2 w 24"/>
                </a:gdLst>
                <a:ahLst/>
                <a:cxnLst>
                  <a:cxn ang="0">
                    <a:pos x="T1" y="0"/>
                  </a:cxn>
                  <a:cxn ang="0">
                    <a:pos x="T3" y="0"/>
                  </a:cxn>
                </a:cxnLst>
                <a:rect l="0" t="0" r="r" b="b"/>
                <a:pathLst>
                  <a:path w="24">
                    <a:moveTo>
                      <a:pt x="0" y="0"/>
                    </a:moveTo>
                    <a:lnTo>
                      <a:pt x="2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91" name="Group 853">
              <a:extLst>
                <a:ext uri="{FF2B5EF4-FFF2-40B4-BE49-F238E27FC236}">
                  <a16:creationId xmlns:a16="http://schemas.microsoft.com/office/drawing/2014/main" id="{6981CEF1-0BF8-487B-9517-9CB9F701BF80}"/>
                </a:ext>
              </a:extLst>
            </p:cNvPr>
            <p:cNvGrpSpPr>
              <a:grpSpLocks/>
            </p:cNvGrpSpPr>
            <p:nvPr/>
          </p:nvGrpSpPr>
          <p:grpSpPr bwMode="auto">
            <a:xfrm>
              <a:off x="3722" y="12314"/>
              <a:ext cx="24" cy="2"/>
              <a:chOff x="3722" y="12314"/>
              <a:chExt cx="24" cy="2"/>
            </a:xfrm>
          </p:grpSpPr>
          <p:sp>
            <p:nvSpPr>
              <p:cNvPr id="1074" name="Freeform 854">
                <a:extLst>
                  <a:ext uri="{FF2B5EF4-FFF2-40B4-BE49-F238E27FC236}">
                    <a16:creationId xmlns:a16="http://schemas.microsoft.com/office/drawing/2014/main" id="{339B9DFD-80A7-44DF-A10E-DB1D772544E9}"/>
                  </a:ext>
                </a:extLst>
              </p:cNvPr>
              <p:cNvSpPr>
                <a:spLocks/>
              </p:cNvSpPr>
              <p:nvPr/>
            </p:nvSpPr>
            <p:spPr bwMode="auto">
              <a:xfrm>
                <a:off x="3722" y="12314"/>
                <a:ext cx="24" cy="2"/>
              </a:xfrm>
              <a:custGeom>
                <a:avLst/>
                <a:gdLst>
                  <a:gd name="T0" fmla="+- 0 3722 3722"/>
                  <a:gd name="T1" fmla="*/ T0 w 24"/>
                  <a:gd name="T2" fmla="+- 0 3746 3722"/>
                  <a:gd name="T3" fmla="*/ T2 w 24"/>
                </a:gdLst>
                <a:ahLst/>
                <a:cxnLst>
                  <a:cxn ang="0">
                    <a:pos x="T1" y="0"/>
                  </a:cxn>
                  <a:cxn ang="0">
                    <a:pos x="T3" y="0"/>
                  </a:cxn>
                </a:cxnLst>
                <a:rect l="0" t="0" r="r" b="b"/>
                <a:pathLst>
                  <a:path w="24">
                    <a:moveTo>
                      <a:pt x="0" y="0"/>
                    </a:moveTo>
                    <a:lnTo>
                      <a:pt x="2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92" name="Group 855">
              <a:extLst>
                <a:ext uri="{FF2B5EF4-FFF2-40B4-BE49-F238E27FC236}">
                  <a16:creationId xmlns:a16="http://schemas.microsoft.com/office/drawing/2014/main" id="{F59AA821-BE1C-4ED3-B54B-CB98CB8828F0}"/>
                </a:ext>
              </a:extLst>
            </p:cNvPr>
            <p:cNvGrpSpPr>
              <a:grpSpLocks/>
            </p:cNvGrpSpPr>
            <p:nvPr/>
          </p:nvGrpSpPr>
          <p:grpSpPr bwMode="auto">
            <a:xfrm>
              <a:off x="3717" y="12309"/>
              <a:ext cx="24" cy="5"/>
              <a:chOff x="3717" y="12309"/>
              <a:chExt cx="24" cy="5"/>
            </a:xfrm>
          </p:grpSpPr>
          <p:sp>
            <p:nvSpPr>
              <p:cNvPr id="1073" name="Freeform 856">
                <a:extLst>
                  <a:ext uri="{FF2B5EF4-FFF2-40B4-BE49-F238E27FC236}">
                    <a16:creationId xmlns:a16="http://schemas.microsoft.com/office/drawing/2014/main" id="{8FAF2199-E537-4CF1-BBD8-E1F24A3121B6}"/>
                  </a:ext>
                </a:extLst>
              </p:cNvPr>
              <p:cNvSpPr>
                <a:spLocks/>
              </p:cNvSpPr>
              <p:nvPr/>
            </p:nvSpPr>
            <p:spPr bwMode="auto">
              <a:xfrm>
                <a:off x="3717" y="12309"/>
                <a:ext cx="24" cy="5"/>
              </a:xfrm>
              <a:custGeom>
                <a:avLst/>
                <a:gdLst>
                  <a:gd name="T0" fmla="+- 0 3722 3717"/>
                  <a:gd name="T1" fmla="*/ T0 w 24"/>
                  <a:gd name="T2" fmla="+- 0 12314 12309"/>
                  <a:gd name="T3" fmla="*/ 12314 h 5"/>
                  <a:gd name="T4" fmla="+- 0 3717 3717"/>
                  <a:gd name="T5" fmla="*/ T4 w 24"/>
                  <a:gd name="T6" fmla="+- 0 12309 12309"/>
                  <a:gd name="T7" fmla="*/ 12309 h 5"/>
                  <a:gd name="T8" fmla="+- 0 3741 3717"/>
                  <a:gd name="T9" fmla="*/ T8 w 24"/>
                  <a:gd name="T10" fmla="+- 0 12309 12309"/>
                  <a:gd name="T11" fmla="*/ 12309 h 5"/>
                  <a:gd name="T12" fmla="+- 0 3722 3717"/>
                  <a:gd name="T13" fmla="*/ T12 w 24"/>
                  <a:gd name="T14" fmla="+- 0 12314 12309"/>
                  <a:gd name="T15" fmla="*/ 12314 h 5"/>
                </a:gdLst>
                <a:ahLst/>
                <a:cxnLst>
                  <a:cxn ang="0">
                    <a:pos x="T1" y="T3"/>
                  </a:cxn>
                  <a:cxn ang="0">
                    <a:pos x="T5" y="T7"/>
                  </a:cxn>
                  <a:cxn ang="0">
                    <a:pos x="T9" y="T11"/>
                  </a:cxn>
                  <a:cxn ang="0">
                    <a:pos x="T13" y="T15"/>
                  </a:cxn>
                </a:cxnLst>
                <a:rect l="0" t="0" r="r" b="b"/>
                <a:pathLst>
                  <a:path w="24" h="5">
                    <a:moveTo>
                      <a:pt x="5" y="5"/>
                    </a:moveTo>
                    <a:lnTo>
                      <a:pt x="0" y="0"/>
                    </a:lnTo>
                    <a:lnTo>
                      <a:pt x="24" y="0"/>
                    </a:lnTo>
                    <a:lnTo>
                      <a:pt x="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93" name="Group 857">
              <a:extLst>
                <a:ext uri="{FF2B5EF4-FFF2-40B4-BE49-F238E27FC236}">
                  <a16:creationId xmlns:a16="http://schemas.microsoft.com/office/drawing/2014/main" id="{76FE33C3-3FD6-46B0-8AD0-A3F7967C2B68}"/>
                </a:ext>
              </a:extLst>
            </p:cNvPr>
            <p:cNvGrpSpPr>
              <a:grpSpLocks/>
            </p:cNvGrpSpPr>
            <p:nvPr/>
          </p:nvGrpSpPr>
          <p:grpSpPr bwMode="auto">
            <a:xfrm>
              <a:off x="3722" y="12309"/>
              <a:ext cx="24" cy="5"/>
              <a:chOff x="3722" y="12309"/>
              <a:chExt cx="24" cy="5"/>
            </a:xfrm>
          </p:grpSpPr>
          <p:sp>
            <p:nvSpPr>
              <p:cNvPr id="1072" name="Freeform 858">
                <a:extLst>
                  <a:ext uri="{FF2B5EF4-FFF2-40B4-BE49-F238E27FC236}">
                    <a16:creationId xmlns:a16="http://schemas.microsoft.com/office/drawing/2014/main" id="{8F08EC83-346C-40BC-8A48-9769AB4F96D0}"/>
                  </a:ext>
                </a:extLst>
              </p:cNvPr>
              <p:cNvSpPr>
                <a:spLocks/>
              </p:cNvSpPr>
              <p:nvPr/>
            </p:nvSpPr>
            <p:spPr bwMode="auto">
              <a:xfrm>
                <a:off x="3722" y="12309"/>
                <a:ext cx="24" cy="5"/>
              </a:xfrm>
              <a:custGeom>
                <a:avLst/>
                <a:gdLst>
                  <a:gd name="T0" fmla="+- 0 3746 3722"/>
                  <a:gd name="T1" fmla="*/ T0 w 24"/>
                  <a:gd name="T2" fmla="+- 0 12314 12309"/>
                  <a:gd name="T3" fmla="*/ 12314 h 5"/>
                  <a:gd name="T4" fmla="+- 0 3722 3722"/>
                  <a:gd name="T5" fmla="*/ T4 w 24"/>
                  <a:gd name="T6" fmla="+- 0 12314 12309"/>
                  <a:gd name="T7" fmla="*/ 12314 h 5"/>
                  <a:gd name="T8" fmla="+- 0 3741 3722"/>
                  <a:gd name="T9" fmla="*/ T8 w 24"/>
                  <a:gd name="T10" fmla="+- 0 12309 12309"/>
                  <a:gd name="T11" fmla="*/ 12309 h 5"/>
                  <a:gd name="T12" fmla="+- 0 3746 3722"/>
                  <a:gd name="T13" fmla="*/ T12 w 24"/>
                  <a:gd name="T14" fmla="+- 0 12314 12309"/>
                  <a:gd name="T15" fmla="*/ 12314 h 5"/>
                </a:gdLst>
                <a:ahLst/>
                <a:cxnLst>
                  <a:cxn ang="0">
                    <a:pos x="T1" y="T3"/>
                  </a:cxn>
                  <a:cxn ang="0">
                    <a:pos x="T5" y="T7"/>
                  </a:cxn>
                  <a:cxn ang="0">
                    <a:pos x="T9" y="T11"/>
                  </a:cxn>
                  <a:cxn ang="0">
                    <a:pos x="T13" y="T15"/>
                  </a:cxn>
                </a:cxnLst>
                <a:rect l="0" t="0" r="r" b="b"/>
                <a:pathLst>
                  <a:path w="24" h="5">
                    <a:moveTo>
                      <a:pt x="24" y="5"/>
                    </a:moveTo>
                    <a:lnTo>
                      <a:pt x="0" y="5"/>
                    </a:lnTo>
                    <a:lnTo>
                      <a:pt x="19" y="0"/>
                    </a:lnTo>
                    <a:lnTo>
                      <a:pt x="2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94" name="Group 859">
              <a:extLst>
                <a:ext uri="{FF2B5EF4-FFF2-40B4-BE49-F238E27FC236}">
                  <a16:creationId xmlns:a16="http://schemas.microsoft.com/office/drawing/2014/main" id="{BBD85135-A4CF-4F92-8FCD-51705DB95362}"/>
                </a:ext>
              </a:extLst>
            </p:cNvPr>
            <p:cNvGrpSpPr>
              <a:grpSpLocks/>
            </p:cNvGrpSpPr>
            <p:nvPr/>
          </p:nvGrpSpPr>
          <p:grpSpPr bwMode="auto">
            <a:xfrm>
              <a:off x="3693" y="12309"/>
              <a:ext cx="48" cy="2"/>
              <a:chOff x="3693" y="12309"/>
              <a:chExt cx="48" cy="2"/>
            </a:xfrm>
          </p:grpSpPr>
          <p:sp>
            <p:nvSpPr>
              <p:cNvPr id="1071" name="Freeform 860">
                <a:extLst>
                  <a:ext uri="{FF2B5EF4-FFF2-40B4-BE49-F238E27FC236}">
                    <a16:creationId xmlns:a16="http://schemas.microsoft.com/office/drawing/2014/main" id="{8EC6148C-08FA-4A65-895F-2725B7CCAC4C}"/>
                  </a:ext>
                </a:extLst>
              </p:cNvPr>
              <p:cNvSpPr>
                <a:spLocks/>
              </p:cNvSpPr>
              <p:nvPr/>
            </p:nvSpPr>
            <p:spPr bwMode="auto">
              <a:xfrm>
                <a:off x="3693" y="12309"/>
                <a:ext cx="48" cy="2"/>
              </a:xfrm>
              <a:custGeom>
                <a:avLst/>
                <a:gdLst>
                  <a:gd name="T0" fmla="+- 0 3717 3693"/>
                  <a:gd name="T1" fmla="*/ T0 w 48"/>
                  <a:gd name="T2" fmla="+- 0 3693 3693"/>
                  <a:gd name="T3" fmla="*/ T2 w 48"/>
                  <a:gd name="T4" fmla="+- 0 3741 3693"/>
                  <a:gd name="T5" fmla="*/ T4 w 48"/>
                  <a:gd name="T6" fmla="+- 0 3717 3693"/>
                  <a:gd name="T7" fmla="*/ T6 w 48"/>
                </a:gdLst>
                <a:ahLst/>
                <a:cxnLst>
                  <a:cxn ang="0">
                    <a:pos x="T1" y="0"/>
                  </a:cxn>
                  <a:cxn ang="0">
                    <a:pos x="T3" y="0"/>
                  </a:cxn>
                  <a:cxn ang="0">
                    <a:pos x="T5" y="0"/>
                  </a:cxn>
                  <a:cxn ang="0">
                    <a:pos x="T7" y="0"/>
                  </a:cxn>
                </a:cxnLst>
                <a:rect l="0" t="0" r="r" b="b"/>
                <a:pathLst>
                  <a:path w="48">
                    <a:moveTo>
                      <a:pt x="24" y="0"/>
                    </a:moveTo>
                    <a:lnTo>
                      <a:pt x="0" y="0"/>
                    </a:lnTo>
                    <a:lnTo>
                      <a:pt x="48"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95" name="Group 861">
              <a:extLst>
                <a:ext uri="{FF2B5EF4-FFF2-40B4-BE49-F238E27FC236}">
                  <a16:creationId xmlns:a16="http://schemas.microsoft.com/office/drawing/2014/main" id="{C6566002-EF6B-4BA9-AFFF-7E67966DD164}"/>
                </a:ext>
              </a:extLst>
            </p:cNvPr>
            <p:cNvGrpSpPr>
              <a:grpSpLocks/>
            </p:cNvGrpSpPr>
            <p:nvPr/>
          </p:nvGrpSpPr>
          <p:grpSpPr bwMode="auto">
            <a:xfrm>
              <a:off x="3693" y="12309"/>
              <a:ext cx="24" cy="5"/>
              <a:chOff x="3693" y="12309"/>
              <a:chExt cx="24" cy="5"/>
            </a:xfrm>
          </p:grpSpPr>
          <p:sp>
            <p:nvSpPr>
              <p:cNvPr id="1070" name="Freeform 862">
                <a:extLst>
                  <a:ext uri="{FF2B5EF4-FFF2-40B4-BE49-F238E27FC236}">
                    <a16:creationId xmlns:a16="http://schemas.microsoft.com/office/drawing/2014/main" id="{EE910C30-6877-49E5-AA49-F3997192B576}"/>
                  </a:ext>
                </a:extLst>
              </p:cNvPr>
              <p:cNvSpPr>
                <a:spLocks/>
              </p:cNvSpPr>
              <p:nvPr/>
            </p:nvSpPr>
            <p:spPr bwMode="auto">
              <a:xfrm>
                <a:off x="3693" y="12309"/>
                <a:ext cx="24" cy="5"/>
              </a:xfrm>
              <a:custGeom>
                <a:avLst/>
                <a:gdLst>
                  <a:gd name="T0" fmla="+- 0 3712 3693"/>
                  <a:gd name="T1" fmla="*/ T0 w 24"/>
                  <a:gd name="T2" fmla="+- 0 12314 12309"/>
                  <a:gd name="T3" fmla="*/ 12314 h 5"/>
                  <a:gd name="T4" fmla="+- 0 3693 3693"/>
                  <a:gd name="T5" fmla="*/ T4 w 24"/>
                  <a:gd name="T6" fmla="+- 0 12309 12309"/>
                  <a:gd name="T7" fmla="*/ 12309 h 5"/>
                  <a:gd name="T8" fmla="+- 0 3717 3693"/>
                  <a:gd name="T9" fmla="*/ T8 w 24"/>
                  <a:gd name="T10" fmla="+- 0 12309 12309"/>
                  <a:gd name="T11" fmla="*/ 12309 h 5"/>
                  <a:gd name="T12" fmla="+- 0 3712 3693"/>
                  <a:gd name="T13" fmla="*/ T12 w 24"/>
                  <a:gd name="T14" fmla="+- 0 12314 12309"/>
                  <a:gd name="T15" fmla="*/ 12314 h 5"/>
                </a:gdLst>
                <a:ahLst/>
                <a:cxnLst>
                  <a:cxn ang="0">
                    <a:pos x="T1" y="T3"/>
                  </a:cxn>
                  <a:cxn ang="0">
                    <a:pos x="T5" y="T7"/>
                  </a:cxn>
                  <a:cxn ang="0">
                    <a:pos x="T9" y="T11"/>
                  </a:cxn>
                  <a:cxn ang="0">
                    <a:pos x="T13" y="T15"/>
                  </a:cxn>
                </a:cxnLst>
                <a:rect l="0" t="0" r="r" b="b"/>
                <a:pathLst>
                  <a:path w="24" h="5">
                    <a:moveTo>
                      <a:pt x="19" y="5"/>
                    </a:moveTo>
                    <a:lnTo>
                      <a:pt x="0" y="0"/>
                    </a:lnTo>
                    <a:lnTo>
                      <a:pt x="24" y="0"/>
                    </a:lnTo>
                    <a:lnTo>
                      <a:pt x="1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96" name="Group 863">
              <a:extLst>
                <a:ext uri="{FF2B5EF4-FFF2-40B4-BE49-F238E27FC236}">
                  <a16:creationId xmlns:a16="http://schemas.microsoft.com/office/drawing/2014/main" id="{563ED0EA-4651-4B3B-A70E-24AEB536041E}"/>
                </a:ext>
              </a:extLst>
            </p:cNvPr>
            <p:cNvGrpSpPr>
              <a:grpSpLocks/>
            </p:cNvGrpSpPr>
            <p:nvPr/>
          </p:nvGrpSpPr>
          <p:grpSpPr bwMode="auto">
            <a:xfrm>
              <a:off x="3688" y="12309"/>
              <a:ext cx="24" cy="5"/>
              <a:chOff x="3688" y="12309"/>
              <a:chExt cx="24" cy="5"/>
            </a:xfrm>
          </p:grpSpPr>
          <p:sp>
            <p:nvSpPr>
              <p:cNvPr id="1069" name="Freeform 864">
                <a:extLst>
                  <a:ext uri="{FF2B5EF4-FFF2-40B4-BE49-F238E27FC236}">
                    <a16:creationId xmlns:a16="http://schemas.microsoft.com/office/drawing/2014/main" id="{41C8D745-7C4E-4DAE-BAF8-E7270AD967F9}"/>
                  </a:ext>
                </a:extLst>
              </p:cNvPr>
              <p:cNvSpPr>
                <a:spLocks/>
              </p:cNvSpPr>
              <p:nvPr/>
            </p:nvSpPr>
            <p:spPr bwMode="auto">
              <a:xfrm>
                <a:off x="3688" y="12309"/>
                <a:ext cx="24" cy="5"/>
              </a:xfrm>
              <a:custGeom>
                <a:avLst/>
                <a:gdLst>
                  <a:gd name="T0" fmla="+- 0 3712 3688"/>
                  <a:gd name="T1" fmla="*/ T0 w 24"/>
                  <a:gd name="T2" fmla="+- 0 12314 12309"/>
                  <a:gd name="T3" fmla="*/ 12314 h 5"/>
                  <a:gd name="T4" fmla="+- 0 3688 3688"/>
                  <a:gd name="T5" fmla="*/ T4 w 24"/>
                  <a:gd name="T6" fmla="+- 0 12314 12309"/>
                  <a:gd name="T7" fmla="*/ 12314 h 5"/>
                  <a:gd name="T8" fmla="+- 0 3693 3688"/>
                  <a:gd name="T9" fmla="*/ T8 w 24"/>
                  <a:gd name="T10" fmla="+- 0 12309 12309"/>
                  <a:gd name="T11" fmla="*/ 12309 h 5"/>
                  <a:gd name="T12" fmla="+- 0 3712 3688"/>
                  <a:gd name="T13" fmla="*/ T12 w 24"/>
                  <a:gd name="T14" fmla="+- 0 12314 12309"/>
                  <a:gd name="T15" fmla="*/ 12314 h 5"/>
                </a:gdLst>
                <a:ahLst/>
                <a:cxnLst>
                  <a:cxn ang="0">
                    <a:pos x="T1" y="T3"/>
                  </a:cxn>
                  <a:cxn ang="0">
                    <a:pos x="T5" y="T7"/>
                  </a:cxn>
                  <a:cxn ang="0">
                    <a:pos x="T9" y="T11"/>
                  </a:cxn>
                  <a:cxn ang="0">
                    <a:pos x="T13" y="T15"/>
                  </a:cxn>
                </a:cxnLst>
                <a:rect l="0" t="0" r="r" b="b"/>
                <a:pathLst>
                  <a:path w="24" h="5">
                    <a:moveTo>
                      <a:pt x="24" y="5"/>
                    </a:moveTo>
                    <a:lnTo>
                      <a:pt x="0" y="5"/>
                    </a:lnTo>
                    <a:lnTo>
                      <a:pt x="5" y="0"/>
                    </a:lnTo>
                    <a:lnTo>
                      <a:pt x="2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97" name="Group 865">
              <a:extLst>
                <a:ext uri="{FF2B5EF4-FFF2-40B4-BE49-F238E27FC236}">
                  <a16:creationId xmlns:a16="http://schemas.microsoft.com/office/drawing/2014/main" id="{ECE2CCEE-2E8C-4DC2-8DA1-5E455311D851}"/>
                </a:ext>
              </a:extLst>
            </p:cNvPr>
            <p:cNvGrpSpPr>
              <a:grpSpLocks/>
            </p:cNvGrpSpPr>
            <p:nvPr/>
          </p:nvGrpSpPr>
          <p:grpSpPr bwMode="auto">
            <a:xfrm>
              <a:off x="3693" y="12309"/>
              <a:ext cx="48" cy="2"/>
              <a:chOff x="3693" y="12309"/>
              <a:chExt cx="48" cy="2"/>
            </a:xfrm>
          </p:grpSpPr>
          <p:sp>
            <p:nvSpPr>
              <p:cNvPr id="1068" name="Freeform 866">
                <a:extLst>
                  <a:ext uri="{FF2B5EF4-FFF2-40B4-BE49-F238E27FC236}">
                    <a16:creationId xmlns:a16="http://schemas.microsoft.com/office/drawing/2014/main" id="{E3D3F743-AD9C-40DF-8768-627E78BA6A2B}"/>
                  </a:ext>
                </a:extLst>
              </p:cNvPr>
              <p:cNvSpPr>
                <a:spLocks/>
              </p:cNvSpPr>
              <p:nvPr/>
            </p:nvSpPr>
            <p:spPr bwMode="auto">
              <a:xfrm>
                <a:off x="3693" y="12309"/>
                <a:ext cx="48" cy="2"/>
              </a:xfrm>
              <a:custGeom>
                <a:avLst/>
                <a:gdLst>
                  <a:gd name="T0" fmla="+- 0 3693 3693"/>
                  <a:gd name="T1" fmla="*/ T0 w 48"/>
                  <a:gd name="T2" fmla="+- 0 3741 3693"/>
                  <a:gd name="T3" fmla="*/ T2 w 48"/>
                </a:gdLst>
                <a:ahLst/>
                <a:cxnLst>
                  <a:cxn ang="0">
                    <a:pos x="T1" y="0"/>
                  </a:cxn>
                  <a:cxn ang="0">
                    <a:pos x="T3" y="0"/>
                  </a:cxn>
                </a:cxnLst>
                <a:rect l="0" t="0" r="r" b="b"/>
                <a:pathLst>
                  <a:path w="48">
                    <a:moveTo>
                      <a:pt x="0" y="0"/>
                    </a:moveTo>
                    <a:lnTo>
                      <a:pt x="48"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98" name="Group 867">
              <a:extLst>
                <a:ext uri="{FF2B5EF4-FFF2-40B4-BE49-F238E27FC236}">
                  <a16:creationId xmlns:a16="http://schemas.microsoft.com/office/drawing/2014/main" id="{E473EC8C-E501-47BE-8B75-5F661121945A}"/>
                </a:ext>
              </a:extLst>
            </p:cNvPr>
            <p:cNvGrpSpPr>
              <a:grpSpLocks/>
            </p:cNvGrpSpPr>
            <p:nvPr/>
          </p:nvGrpSpPr>
          <p:grpSpPr bwMode="auto">
            <a:xfrm>
              <a:off x="3693" y="12309"/>
              <a:ext cx="48" cy="2"/>
              <a:chOff x="3693" y="12309"/>
              <a:chExt cx="48" cy="2"/>
            </a:xfrm>
          </p:grpSpPr>
          <p:sp>
            <p:nvSpPr>
              <p:cNvPr id="1067" name="Freeform 868">
                <a:extLst>
                  <a:ext uri="{FF2B5EF4-FFF2-40B4-BE49-F238E27FC236}">
                    <a16:creationId xmlns:a16="http://schemas.microsoft.com/office/drawing/2014/main" id="{5D0ADEAB-F1BC-4296-BA99-3BB011BF0C23}"/>
                  </a:ext>
                </a:extLst>
              </p:cNvPr>
              <p:cNvSpPr>
                <a:spLocks/>
              </p:cNvSpPr>
              <p:nvPr/>
            </p:nvSpPr>
            <p:spPr bwMode="auto">
              <a:xfrm>
                <a:off x="3693" y="12309"/>
                <a:ext cx="48" cy="2"/>
              </a:xfrm>
              <a:custGeom>
                <a:avLst/>
                <a:gdLst>
                  <a:gd name="T0" fmla="+- 0 3693 3693"/>
                  <a:gd name="T1" fmla="*/ T0 w 48"/>
                  <a:gd name="T2" fmla="+- 0 3741 3693"/>
                  <a:gd name="T3" fmla="*/ T2 w 48"/>
                </a:gdLst>
                <a:ahLst/>
                <a:cxnLst>
                  <a:cxn ang="0">
                    <a:pos x="T1" y="0"/>
                  </a:cxn>
                  <a:cxn ang="0">
                    <a:pos x="T3" y="0"/>
                  </a:cxn>
                </a:cxnLst>
                <a:rect l="0" t="0" r="r" b="b"/>
                <a:pathLst>
                  <a:path w="48">
                    <a:moveTo>
                      <a:pt x="0" y="0"/>
                    </a:moveTo>
                    <a:lnTo>
                      <a:pt x="48"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99" name="Group 869">
              <a:extLst>
                <a:ext uri="{FF2B5EF4-FFF2-40B4-BE49-F238E27FC236}">
                  <a16:creationId xmlns:a16="http://schemas.microsoft.com/office/drawing/2014/main" id="{D52B37A8-9391-4E2B-806A-B906C23557CF}"/>
                </a:ext>
              </a:extLst>
            </p:cNvPr>
            <p:cNvGrpSpPr>
              <a:grpSpLocks/>
            </p:cNvGrpSpPr>
            <p:nvPr/>
          </p:nvGrpSpPr>
          <p:grpSpPr bwMode="auto">
            <a:xfrm>
              <a:off x="3693" y="12304"/>
              <a:ext cx="48" cy="5"/>
              <a:chOff x="3693" y="12304"/>
              <a:chExt cx="48" cy="5"/>
            </a:xfrm>
          </p:grpSpPr>
          <p:sp>
            <p:nvSpPr>
              <p:cNvPr id="1066" name="Freeform 870">
                <a:extLst>
                  <a:ext uri="{FF2B5EF4-FFF2-40B4-BE49-F238E27FC236}">
                    <a16:creationId xmlns:a16="http://schemas.microsoft.com/office/drawing/2014/main" id="{41E7081E-EC6B-4EF0-848D-972FA3B1A234}"/>
                  </a:ext>
                </a:extLst>
              </p:cNvPr>
              <p:cNvSpPr>
                <a:spLocks/>
              </p:cNvSpPr>
              <p:nvPr/>
            </p:nvSpPr>
            <p:spPr bwMode="auto">
              <a:xfrm>
                <a:off x="3693" y="12304"/>
                <a:ext cx="48" cy="5"/>
              </a:xfrm>
              <a:custGeom>
                <a:avLst/>
                <a:gdLst>
                  <a:gd name="T0" fmla="+- 0 3741 3693"/>
                  <a:gd name="T1" fmla="*/ T0 w 48"/>
                  <a:gd name="T2" fmla="+- 0 12309 12304"/>
                  <a:gd name="T3" fmla="*/ 12309 h 5"/>
                  <a:gd name="T4" fmla="+- 0 3693 3693"/>
                  <a:gd name="T5" fmla="*/ T4 w 48"/>
                  <a:gd name="T6" fmla="+- 0 12309 12304"/>
                  <a:gd name="T7" fmla="*/ 12309 h 5"/>
                  <a:gd name="T8" fmla="+- 0 3736 3693"/>
                  <a:gd name="T9" fmla="*/ T8 w 48"/>
                  <a:gd name="T10" fmla="+- 0 12304 12304"/>
                  <a:gd name="T11" fmla="*/ 12304 h 5"/>
                  <a:gd name="T12" fmla="+- 0 3741 3693"/>
                  <a:gd name="T13" fmla="*/ T12 w 48"/>
                  <a:gd name="T14" fmla="+- 0 12309 12304"/>
                  <a:gd name="T15" fmla="*/ 12309 h 5"/>
                </a:gdLst>
                <a:ahLst/>
                <a:cxnLst>
                  <a:cxn ang="0">
                    <a:pos x="T1" y="T3"/>
                  </a:cxn>
                  <a:cxn ang="0">
                    <a:pos x="T5" y="T7"/>
                  </a:cxn>
                  <a:cxn ang="0">
                    <a:pos x="T9" y="T11"/>
                  </a:cxn>
                  <a:cxn ang="0">
                    <a:pos x="T13" y="T15"/>
                  </a:cxn>
                </a:cxnLst>
                <a:rect l="0" t="0" r="r" b="b"/>
                <a:pathLst>
                  <a:path w="48" h="5">
                    <a:moveTo>
                      <a:pt x="48" y="5"/>
                    </a:moveTo>
                    <a:lnTo>
                      <a:pt x="0" y="5"/>
                    </a:lnTo>
                    <a:lnTo>
                      <a:pt x="43" y="0"/>
                    </a:lnTo>
                    <a:lnTo>
                      <a:pt x="48"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00" name="Group 871">
              <a:extLst>
                <a:ext uri="{FF2B5EF4-FFF2-40B4-BE49-F238E27FC236}">
                  <a16:creationId xmlns:a16="http://schemas.microsoft.com/office/drawing/2014/main" id="{9ECE84F6-8F93-4FA4-B9B7-D22BE7182B27}"/>
                </a:ext>
              </a:extLst>
            </p:cNvPr>
            <p:cNvGrpSpPr>
              <a:grpSpLocks/>
            </p:cNvGrpSpPr>
            <p:nvPr/>
          </p:nvGrpSpPr>
          <p:grpSpPr bwMode="auto">
            <a:xfrm>
              <a:off x="3693" y="12304"/>
              <a:ext cx="43" cy="5"/>
              <a:chOff x="3693" y="12304"/>
              <a:chExt cx="43" cy="5"/>
            </a:xfrm>
          </p:grpSpPr>
          <p:sp>
            <p:nvSpPr>
              <p:cNvPr id="1065" name="Freeform 872">
                <a:extLst>
                  <a:ext uri="{FF2B5EF4-FFF2-40B4-BE49-F238E27FC236}">
                    <a16:creationId xmlns:a16="http://schemas.microsoft.com/office/drawing/2014/main" id="{600D1EC4-D604-4245-9FB5-2AAA7A93FC92}"/>
                  </a:ext>
                </a:extLst>
              </p:cNvPr>
              <p:cNvSpPr>
                <a:spLocks/>
              </p:cNvSpPr>
              <p:nvPr/>
            </p:nvSpPr>
            <p:spPr bwMode="auto">
              <a:xfrm>
                <a:off x="3693" y="12304"/>
                <a:ext cx="43" cy="5"/>
              </a:xfrm>
              <a:custGeom>
                <a:avLst/>
                <a:gdLst>
                  <a:gd name="T0" fmla="+- 0 3693 3693"/>
                  <a:gd name="T1" fmla="*/ T0 w 43"/>
                  <a:gd name="T2" fmla="+- 0 12309 12304"/>
                  <a:gd name="T3" fmla="*/ 12309 h 5"/>
                  <a:gd name="T4" fmla="+- 0 3697 3693"/>
                  <a:gd name="T5" fmla="*/ T4 w 43"/>
                  <a:gd name="T6" fmla="+- 0 12304 12304"/>
                  <a:gd name="T7" fmla="*/ 12304 h 5"/>
                  <a:gd name="T8" fmla="+- 0 3736 3693"/>
                  <a:gd name="T9" fmla="*/ T8 w 43"/>
                  <a:gd name="T10" fmla="+- 0 12304 12304"/>
                  <a:gd name="T11" fmla="*/ 12304 h 5"/>
                  <a:gd name="T12" fmla="+- 0 3693 3693"/>
                  <a:gd name="T13" fmla="*/ T12 w 43"/>
                  <a:gd name="T14" fmla="+- 0 12309 12304"/>
                  <a:gd name="T15" fmla="*/ 12309 h 5"/>
                </a:gdLst>
                <a:ahLst/>
                <a:cxnLst>
                  <a:cxn ang="0">
                    <a:pos x="T1" y="T3"/>
                  </a:cxn>
                  <a:cxn ang="0">
                    <a:pos x="T5" y="T7"/>
                  </a:cxn>
                  <a:cxn ang="0">
                    <a:pos x="T9" y="T11"/>
                  </a:cxn>
                  <a:cxn ang="0">
                    <a:pos x="T13" y="T15"/>
                  </a:cxn>
                </a:cxnLst>
                <a:rect l="0" t="0" r="r" b="b"/>
                <a:pathLst>
                  <a:path w="43" h="5">
                    <a:moveTo>
                      <a:pt x="0" y="5"/>
                    </a:moveTo>
                    <a:lnTo>
                      <a:pt x="4" y="0"/>
                    </a:lnTo>
                    <a:lnTo>
                      <a:pt x="43"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01" name="Group 873">
              <a:extLst>
                <a:ext uri="{FF2B5EF4-FFF2-40B4-BE49-F238E27FC236}">
                  <a16:creationId xmlns:a16="http://schemas.microsoft.com/office/drawing/2014/main" id="{4A1ADCAF-1F5C-46AC-A346-94AEE81A5DCE}"/>
                </a:ext>
              </a:extLst>
            </p:cNvPr>
            <p:cNvGrpSpPr>
              <a:grpSpLocks/>
            </p:cNvGrpSpPr>
            <p:nvPr/>
          </p:nvGrpSpPr>
          <p:grpSpPr bwMode="auto">
            <a:xfrm>
              <a:off x="3697" y="12299"/>
              <a:ext cx="39" cy="5"/>
              <a:chOff x="3697" y="12299"/>
              <a:chExt cx="39" cy="5"/>
            </a:xfrm>
          </p:grpSpPr>
          <p:sp>
            <p:nvSpPr>
              <p:cNvPr id="1064" name="Freeform 874">
                <a:extLst>
                  <a:ext uri="{FF2B5EF4-FFF2-40B4-BE49-F238E27FC236}">
                    <a16:creationId xmlns:a16="http://schemas.microsoft.com/office/drawing/2014/main" id="{E7DA80F3-D134-4CE7-A3D5-C5F48B0CA815}"/>
                  </a:ext>
                </a:extLst>
              </p:cNvPr>
              <p:cNvSpPr>
                <a:spLocks/>
              </p:cNvSpPr>
              <p:nvPr/>
            </p:nvSpPr>
            <p:spPr bwMode="auto">
              <a:xfrm>
                <a:off x="3697" y="12299"/>
                <a:ext cx="39" cy="5"/>
              </a:xfrm>
              <a:custGeom>
                <a:avLst/>
                <a:gdLst>
                  <a:gd name="T0" fmla="+- 0 3736 3697"/>
                  <a:gd name="T1" fmla="*/ T0 w 39"/>
                  <a:gd name="T2" fmla="+- 0 12304 12299"/>
                  <a:gd name="T3" fmla="*/ 12304 h 5"/>
                  <a:gd name="T4" fmla="+- 0 3697 3697"/>
                  <a:gd name="T5" fmla="*/ T4 w 39"/>
                  <a:gd name="T6" fmla="+- 0 12304 12299"/>
                  <a:gd name="T7" fmla="*/ 12304 h 5"/>
                  <a:gd name="T8" fmla="+- 0 3731 3697"/>
                  <a:gd name="T9" fmla="*/ T8 w 39"/>
                  <a:gd name="T10" fmla="+- 0 12299 12299"/>
                  <a:gd name="T11" fmla="*/ 12299 h 5"/>
                  <a:gd name="T12" fmla="+- 0 3736 3697"/>
                  <a:gd name="T13" fmla="*/ T12 w 39"/>
                  <a:gd name="T14" fmla="+- 0 12304 12299"/>
                  <a:gd name="T15" fmla="*/ 12304 h 5"/>
                </a:gdLst>
                <a:ahLst/>
                <a:cxnLst>
                  <a:cxn ang="0">
                    <a:pos x="T1" y="T3"/>
                  </a:cxn>
                  <a:cxn ang="0">
                    <a:pos x="T5" y="T7"/>
                  </a:cxn>
                  <a:cxn ang="0">
                    <a:pos x="T9" y="T11"/>
                  </a:cxn>
                  <a:cxn ang="0">
                    <a:pos x="T13" y="T15"/>
                  </a:cxn>
                </a:cxnLst>
                <a:rect l="0" t="0" r="r" b="b"/>
                <a:pathLst>
                  <a:path w="39" h="5">
                    <a:moveTo>
                      <a:pt x="39" y="5"/>
                    </a:moveTo>
                    <a:lnTo>
                      <a:pt x="0" y="5"/>
                    </a:lnTo>
                    <a:lnTo>
                      <a:pt x="34" y="0"/>
                    </a:lnTo>
                    <a:lnTo>
                      <a:pt x="3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02" name="Group 875">
              <a:extLst>
                <a:ext uri="{FF2B5EF4-FFF2-40B4-BE49-F238E27FC236}">
                  <a16:creationId xmlns:a16="http://schemas.microsoft.com/office/drawing/2014/main" id="{38C515D1-6CA2-44B3-B86B-AA86C7A5B1DF}"/>
                </a:ext>
              </a:extLst>
            </p:cNvPr>
            <p:cNvGrpSpPr>
              <a:grpSpLocks/>
            </p:cNvGrpSpPr>
            <p:nvPr/>
          </p:nvGrpSpPr>
          <p:grpSpPr bwMode="auto">
            <a:xfrm>
              <a:off x="3697" y="12299"/>
              <a:ext cx="34" cy="5"/>
              <a:chOff x="3697" y="12299"/>
              <a:chExt cx="34" cy="5"/>
            </a:xfrm>
          </p:grpSpPr>
          <p:sp>
            <p:nvSpPr>
              <p:cNvPr id="1063" name="Freeform 876">
                <a:extLst>
                  <a:ext uri="{FF2B5EF4-FFF2-40B4-BE49-F238E27FC236}">
                    <a16:creationId xmlns:a16="http://schemas.microsoft.com/office/drawing/2014/main" id="{35AAB75E-8A5D-4ABD-8160-C2A1F6FA3FB8}"/>
                  </a:ext>
                </a:extLst>
              </p:cNvPr>
              <p:cNvSpPr>
                <a:spLocks/>
              </p:cNvSpPr>
              <p:nvPr/>
            </p:nvSpPr>
            <p:spPr bwMode="auto">
              <a:xfrm>
                <a:off x="3697" y="12299"/>
                <a:ext cx="34" cy="5"/>
              </a:xfrm>
              <a:custGeom>
                <a:avLst/>
                <a:gdLst>
                  <a:gd name="T0" fmla="+- 0 3697 3697"/>
                  <a:gd name="T1" fmla="*/ T0 w 34"/>
                  <a:gd name="T2" fmla="+- 0 12304 12299"/>
                  <a:gd name="T3" fmla="*/ 12304 h 5"/>
                  <a:gd name="T4" fmla="+- 0 3702 3697"/>
                  <a:gd name="T5" fmla="*/ T4 w 34"/>
                  <a:gd name="T6" fmla="+- 0 12299 12299"/>
                  <a:gd name="T7" fmla="*/ 12299 h 5"/>
                  <a:gd name="T8" fmla="+- 0 3731 3697"/>
                  <a:gd name="T9" fmla="*/ T8 w 34"/>
                  <a:gd name="T10" fmla="+- 0 12299 12299"/>
                  <a:gd name="T11" fmla="*/ 12299 h 5"/>
                  <a:gd name="T12" fmla="+- 0 3697 3697"/>
                  <a:gd name="T13" fmla="*/ T12 w 34"/>
                  <a:gd name="T14" fmla="+- 0 12304 12299"/>
                  <a:gd name="T15" fmla="*/ 12304 h 5"/>
                </a:gdLst>
                <a:ahLst/>
                <a:cxnLst>
                  <a:cxn ang="0">
                    <a:pos x="T1" y="T3"/>
                  </a:cxn>
                  <a:cxn ang="0">
                    <a:pos x="T5" y="T7"/>
                  </a:cxn>
                  <a:cxn ang="0">
                    <a:pos x="T9" y="T11"/>
                  </a:cxn>
                  <a:cxn ang="0">
                    <a:pos x="T13" y="T15"/>
                  </a:cxn>
                </a:cxnLst>
                <a:rect l="0" t="0" r="r" b="b"/>
                <a:pathLst>
                  <a:path w="34" h="5">
                    <a:moveTo>
                      <a:pt x="0" y="5"/>
                    </a:moveTo>
                    <a:lnTo>
                      <a:pt x="5" y="0"/>
                    </a:lnTo>
                    <a:lnTo>
                      <a:pt x="3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03" name="Group 877">
              <a:extLst>
                <a:ext uri="{FF2B5EF4-FFF2-40B4-BE49-F238E27FC236}">
                  <a16:creationId xmlns:a16="http://schemas.microsoft.com/office/drawing/2014/main" id="{6B59D1AF-1759-4296-8347-5DD856454A19}"/>
                </a:ext>
              </a:extLst>
            </p:cNvPr>
            <p:cNvGrpSpPr>
              <a:grpSpLocks/>
            </p:cNvGrpSpPr>
            <p:nvPr/>
          </p:nvGrpSpPr>
          <p:grpSpPr bwMode="auto">
            <a:xfrm>
              <a:off x="3702" y="12299"/>
              <a:ext cx="29" cy="2"/>
              <a:chOff x="3702" y="12299"/>
              <a:chExt cx="29" cy="2"/>
            </a:xfrm>
          </p:grpSpPr>
          <p:sp>
            <p:nvSpPr>
              <p:cNvPr id="1062" name="Freeform 878">
                <a:extLst>
                  <a:ext uri="{FF2B5EF4-FFF2-40B4-BE49-F238E27FC236}">
                    <a16:creationId xmlns:a16="http://schemas.microsoft.com/office/drawing/2014/main" id="{ED511183-B237-4456-AD4C-2F240436F2DE}"/>
                  </a:ext>
                </a:extLst>
              </p:cNvPr>
              <p:cNvSpPr>
                <a:spLocks/>
              </p:cNvSpPr>
              <p:nvPr/>
            </p:nvSpPr>
            <p:spPr bwMode="auto">
              <a:xfrm>
                <a:off x="3702" y="12299"/>
                <a:ext cx="29" cy="2"/>
              </a:xfrm>
              <a:custGeom>
                <a:avLst/>
                <a:gdLst>
                  <a:gd name="T0" fmla="+- 0 3702 3702"/>
                  <a:gd name="T1" fmla="*/ T0 w 29"/>
                  <a:gd name="T2" fmla="+- 0 3726 3702"/>
                  <a:gd name="T3" fmla="*/ T2 w 29"/>
                  <a:gd name="T4" fmla="+- 0 3731 3702"/>
                  <a:gd name="T5" fmla="*/ T4 w 29"/>
                  <a:gd name="T6" fmla="+- 0 3702 3702"/>
                  <a:gd name="T7" fmla="*/ T6 w 29"/>
                </a:gdLst>
                <a:ahLst/>
                <a:cxnLst>
                  <a:cxn ang="0">
                    <a:pos x="T1" y="0"/>
                  </a:cxn>
                  <a:cxn ang="0">
                    <a:pos x="T3" y="0"/>
                  </a:cxn>
                  <a:cxn ang="0">
                    <a:pos x="T5" y="0"/>
                  </a:cxn>
                  <a:cxn ang="0">
                    <a:pos x="T7" y="0"/>
                  </a:cxn>
                </a:cxnLst>
                <a:rect l="0" t="0" r="r" b="b"/>
                <a:pathLst>
                  <a:path w="29">
                    <a:moveTo>
                      <a:pt x="0" y="0"/>
                    </a:moveTo>
                    <a:lnTo>
                      <a:pt x="24" y="0"/>
                    </a:lnTo>
                    <a:lnTo>
                      <a:pt x="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04" name="Group 879">
              <a:extLst>
                <a:ext uri="{FF2B5EF4-FFF2-40B4-BE49-F238E27FC236}">
                  <a16:creationId xmlns:a16="http://schemas.microsoft.com/office/drawing/2014/main" id="{E89468B9-5B6A-45F9-87FF-BE5DAEEC91F7}"/>
                </a:ext>
              </a:extLst>
            </p:cNvPr>
            <p:cNvGrpSpPr>
              <a:grpSpLocks/>
            </p:cNvGrpSpPr>
            <p:nvPr/>
          </p:nvGrpSpPr>
          <p:grpSpPr bwMode="auto">
            <a:xfrm>
              <a:off x="3702" y="12299"/>
              <a:ext cx="24" cy="2"/>
              <a:chOff x="3702" y="12299"/>
              <a:chExt cx="24" cy="2"/>
            </a:xfrm>
          </p:grpSpPr>
          <p:sp>
            <p:nvSpPr>
              <p:cNvPr id="1061" name="Freeform 880">
                <a:extLst>
                  <a:ext uri="{FF2B5EF4-FFF2-40B4-BE49-F238E27FC236}">
                    <a16:creationId xmlns:a16="http://schemas.microsoft.com/office/drawing/2014/main" id="{06368FDD-6CC4-4CFF-BF21-5AB148C1D382}"/>
                  </a:ext>
                </a:extLst>
              </p:cNvPr>
              <p:cNvSpPr>
                <a:spLocks/>
              </p:cNvSpPr>
              <p:nvPr/>
            </p:nvSpPr>
            <p:spPr bwMode="auto">
              <a:xfrm>
                <a:off x="3702" y="12299"/>
                <a:ext cx="24" cy="2"/>
              </a:xfrm>
              <a:custGeom>
                <a:avLst/>
                <a:gdLst>
                  <a:gd name="T0" fmla="+- 0 3702 3702"/>
                  <a:gd name="T1" fmla="*/ T0 w 24"/>
                  <a:gd name="T2" fmla="+- 0 3707 3702"/>
                  <a:gd name="T3" fmla="*/ T2 w 24"/>
                  <a:gd name="T4" fmla="+- 0 3726 3702"/>
                  <a:gd name="T5" fmla="*/ T4 w 24"/>
                  <a:gd name="T6" fmla="+- 0 3702 3702"/>
                  <a:gd name="T7" fmla="*/ T6 w 24"/>
                </a:gdLst>
                <a:ahLst/>
                <a:cxnLst>
                  <a:cxn ang="0">
                    <a:pos x="T1" y="0"/>
                  </a:cxn>
                  <a:cxn ang="0">
                    <a:pos x="T3" y="0"/>
                  </a:cxn>
                  <a:cxn ang="0">
                    <a:pos x="T5" y="0"/>
                  </a:cxn>
                  <a:cxn ang="0">
                    <a:pos x="T7" y="0"/>
                  </a:cxn>
                </a:cxnLst>
                <a:rect l="0" t="0" r="r" b="b"/>
                <a:pathLst>
                  <a:path w="24">
                    <a:moveTo>
                      <a:pt x="0" y="0"/>
                    </a:moveTo>
                    <a:lnTo>
                      <a:pt x="5" y="0"/>
                    </a:lnTo>
                    <a:lnTo>
                      <a:pt x="2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05" name="Group 881">
              <a:extLst>
                <a:ext uri="{FF2B5EF4-FFF2-40B4-BE49-F238E27FC236}">
                  <a16:creationId xmlns:a16="http://schemas.microsoft.com/office/drawing/2014/main" id="{841257A9-3C9A-43B9-9863-D592445AC19A}"/>
                </a:ext>
              </a:extLst>
            </p:cNvPr>
            <p:cNvGrpSpPr>
              <a:grpSpLocks/>
            </p:cNvGrpSpPr>
            <p:nvPr/>
          </p:nvGrpSpPr>
          <p:grpSpPr bwMode="auto">
            <a:xfrm>
              <a:off x="3707" y="12299"/>
              <a:ext cx="19" cy="2"/>
              <a:chOff x="3707" y="12299"/>
              <a:chExt cx="19" cy="2"/>
            </a:xfrm>
          </p:grpSpPr>
          <p:sp>
            <p:nvSpPr>
              <p:cNvPr id="1060" name="Freeform 882">
                <a:extLst>
                  <a:ext uri="{FF2B5EF4-FFF2-40B4-BE49-F238E27FC236}">
                    <a16:creationId xmlns:a16="http://schemas.microsoft.com/office/drawing/2014/main" id="{A46FA024-5FAF-462B-B7BE-8439C9123EF0}"/>
                  </a:ext>
                </a:extLst>
              </p:cNvPr>
              <p:cNvSpPr>
                <a:spLocks/>
              </p:cNvSpPr>
              <p:nvPr/>
            </p:nvSpPr>
            <p:spPr bwMode="auto">
              <a:xfrm>
                <a:off x="3707" y="12299"/>
                <a:ext cx="19" cy="2"/>
              </a:xfrm>
              <a:custGeom>
                <a:avLst/>
                <a:gdLst>
                  <a:gd name="T0" fmla="+- 0 3707 3707"/>
                  <a:gd name="T1" fmla="*/ T0 w 19"/>
                  <a:gd name="T2" fmla="+- 0 3726 3707"/>
                  <a:gd name="T3" fmla="*/ T2 w 19"/>
                </a:gdLst>
                <a:ahLst/>
                <a:cxnLst>
                  <a:cxn ang="0">
                    <a:pos x="T1" y="0"/>
                  </a:cxn>
                  <a:cxn ang="0">
                    <a:pos x="T3" y="0"/>
                  </a:cxn>
                </a:cxnLst>
                <a:rect l="0" t="0" r="r" b="b"/>
                <a:pathLst>
                  <a:path w="19">
                    <a:moveTo>
                      <a:pt x="0" y="0"/>
                    </a:moveTo>
                    <a:lnTo>
                      <a:pt x="1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06" name="Group 883">
              <a:extLst>
                <a:ext uri="{FF2B5EF4-FFF2-40B4-BE49-F238E27FC236}">
                  <a16:creationId xmlns:a16="http://schemas.microsoft.com/office/drawing/2014/main" id="{518D0657-53E5-4EA3-B145-E46FD6CF7127}"/>
                </a:ext>
              </a:extLst>
            </p:cNvPr>
            <p:cNvGrpSpPr>
              <a:grpSpLocks/>
            </p:cNvGrpSpPr>
            <p:nvPr/>
          </p:nvGrpSpPr>
          <p:grpSpPr bwMode="auto">
            <a:xfrm>
              <a:off x="3707" y="12299"/>
              <a:ext cx="19" cy="2"/>
              <a:chOff x="3707" y="12299"/>
              <a:chExt cx="19" cy="2"/>
            </a:xfrm>
          </p:grpSpPr>
          <p:sp>
            <p:nvSpPr>
              <p:cNvPr id="1059" name="Freeform 884">
                <a:extLst>
                  <a:ext uri="{FF2B5EF4-FFF2-40B4-BE49-F238E27FC236}">
                    <a16:creationId xmlns:a16="http://schemas.microsoft.com/office/drawing/2014/main" id="{3CDF86FF-8B9D-404C-9ACD-766697C5D772}"/>
                  </a:ext>
                </a:extLst>
              </p:cNvPr>
              <p:cNvSpPr>
                <a:spLocks/>
              </p:cNvSpPr>
              <p:nvPr/>
            </p:nvSpPr>
            <p:spPr bwMode="auto">
              <a:xfrm>
                <a:off x="3707" y="12299"/>
                <a:ext cx="19" cy="2"/>
              </a:xfrm>
              <a:custGeom>
                <a:avLst/>
                <a:gdLst>
                  <a:gd name="T0" fmla="+- 0 3707 3707"/>
                  <a:gd name="T1" fmla="*/ T0 w 19"/>
                  <a:gd name="T2" fmla="+- 0 3726 3707"/>
                  <a:gd name="T3" fmla="*/ T2 w 19"/>
                </a:gdLst>
                <a:ahLst/>
                <a:cxnLst>
                  <a:cxn ang="0">
                    <a:pos x="T1" y="0"/>
                  </a:cxn>
                  <a:cxn ang="0">
                    <a:pos x="T3" y="0"/>
                  </a:cxn>
                </a:cxnLst>
                <a:rect l="0" t="0" r="r" b="b"/>
                <a:pathLst>
                  <a:path w="19">
                    <a:moveTo>
                      <a:pt x="0" y="0"/>
                    </a:moveTo>
                    <a:lnTo>
                      <a:pt x="1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07" name="Group 885">
              <a:extLst>
                <a:ext uri="{FF2B5EF4-FFF2-40B4-BE49-F238E27FC236}">
                  <a16:creationId xmlns:a16="http://schemas.microsoft.com/office/drawing/2014/main" id="{CC9FF5A9-6EA0-4587-A945-D8A88E4FA342}"/>
                </a:ext>
              </a:extLst>
            </p:cNvPr>
            <p:cNvGrpSpPr>
              <a:grpSpLocks/>
            </p:cNvGrpSpPr>
            <p:nvPr/>
          </p:nvGrpSpPr>
          <p:grpSpPr bwMode="auto">
            <a:xfrm>
              <a:off x="3707" y="12299"/>
              <a:ext cx="19" cy="2"/>
              <a:chOff x="3707" y="12299"/>
              <a:chExt cx="19" cy="2"/>
            </a:xfrm>
          </p:grpSpPr>
          <p:sp>
            <p:nvSpPr>
              <p:cNvPr id="1058" name="Freeform 886">
                <a:extLst>
                  <a:ext uri="{FF2B5EF4-FFF2-40B4-BE49-F238E27FC236}">
                    <a16:creationId xmlns:a16="http://schemas.microsoft.com/office/drawing/2014/main" id="{D97AC570-8F21-48DA-9075-D8CA1F8B9FD4}"/>
                  </a:ext>
                </a:extLst>
              </p:cNvPr>
              <p:cNvSpPr>
                <a:spLocks/>
              </p:cNvSpPr>
              <p:nvPr/>
            </p:nvSpPr>
            <p:spPr bwMode="auto">
              <a:xfrm>
                <a:off x="3707" y="12299"/>
                <a:ext cx="19" cy="2"/>
              </a:xfrm>
              <a:custGeom>
                <a:avLst/>
                <a:gdLst>
                  <a:gd name="T0" fmla="+- 0 3707 3707"/>
                  <a:gd name="T1" fmla="*/ T0 w 19"/>
                  <a:gd name="T2" fmla="+- 0 3722 3707"/>
                  <a:gd name="T3" fmla="*/ T2 w 19"/>
                  <a:gd name="T4" fmla="+- 0 3726 3707"/>
                  <a:gd name="T5" fmla="*/ T4 w 19"/>
                  <a:gd name="T6" fmla="+- 0 3707 3707"/>
                  <a:gd name="T7" fmla="*/ T6 w 19"/>
                </a:gdLst>
                <a:ahLst/>
                <a:cxnLst>
                  <a:cxn ang="0">
                    <a:pos x="T1" y="0"/>
                  </a:cxn>
                  <a:cxn ang="0">
                    <a:pos x="T3" y="0"/>
                  </a:cxn>
                  <a:cxn ang="0">
                    <a:pos x="T5" y="0"/>
                  </a:cxn>
                  <a:cxn ang="0">
                    <a:pos x="T7" y="0"/>
                  </a:cxn>
                </a:cxnLst>
                <a:rect l="0" t="0" r="r" b="b"/>
                <a:pathLst>
                  <a:path w="19">
                    <a:moveTo>
                      <a:pt x="0" y="0"/>
                    </a:moveTo>
                    <a:lnTo>
                      <a:pt x="15" y="0"/>
                    </a:lnTo>
                    <a:lnTo>
                      <a:pt x="1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08" name="Group 887">
              <a:extLst>
                <a:ext uri="{FF2B5EF4-FFF2-40B4-BE49-F238E27FC236}">
                  <a16:creationId xmlns:a16="http://schemas.microsoft.com/office/drawing/2014/main" id="{CE48F57D-C5F5-4CFA-BA52-DA7D3A2F5FAC}"/>
                </a:ext>
              </a:extLst>
            </p:cNvPr>
            <p:cNvGrpSpPr>
              <a:grpSpLocks/>
            </p:cNvGrpSpPr>
            <p:nvPr/>
          </p:nvGrpSpPr>
          <p:grpSpPr bwMode="auto">
            <a:xfrm>
              <a:off x="3707" y="12299"/>
              <a:ext cx="14" cy="2"/>
              <a:chOff x="3707" y="12299"/>
              <a:chExt cx="14" cy="2"/>
            </a:xfrm>
          </p:grpSpPr>
          <p:sp>
            <p:nvSpPr>
              <p:cNvPr id="1057" name="Freeform 888">
                <a:extLst>
                  <a:ext uri="{FF2B5EF4-FFF2-40B4-BE49-F238E27FC236}">
                    <a16:creationId xmlns:a16="http://schemas.microsoft.com/office/drawing/2014/main" id="{7B784CA4-762C-41ED-B628-3B9FE45218F0}"/>
                  </a:ext>
                </a:extLst>
              </p:cNvPr>
              <p:cNvSpPr>
                <a:spLocks/>
              </p:cNvSpPr>
              <p:nvPr/>
            </p:nvSpPr>
            <p:spPr bwMode="auto">
              <a:xfrm>
                <a:off x="3707" y="12299"/>
                <a:ext cx="14" cy="2"/>
              </a:xfrm>
              <a:custGeom>
                <a:avLst/>
                <a:gdLst>
                  <a:gd name="T0" fmla="+- 0 3707 3707"/>
                  <a:gd name="T1" fmla="*/ T0 w 14"/>
                  <a:gd name="T2" fmla="+- 0 3712 3707"/>
                  <a:gd name="T3" fmla="*/ T2 w 14"/>
                  <a:gd name="T4" fmla="+- 0 3722 3707"/>
                  <a:gd name="T5" fmla="*/ T4 w 14"/>
                  <a:gd name="T6" fmla="+- 0 3707 3707"/>
                  <a:gd name="T7" fmla="*/ T6 w 14"/>
                </a:gdLst>
                <a:ahLst/>
                <a:cxnLst>
                  <a:cxn ang="0">
                    <a:pos x="T1" y="0"/>
                  </a:cxn>
                  <a:cxn ang="0">
                    <a:pos x="T3" y="0"/>
                  </a:cxn>
                  <a:cxn ang="0">
                    <a:pos x="T5" y="0"/>
                  </a:cxn>
                  <a:cxn ang="0">
                    <a:pos x="T7" y="0"/>
                  </a:cxn>
                </a:cxnLst>
                <a:rect l="0" t="0" r="r" b="b"/>
                <a:pathLst>
                  <a:path w="14">
                    <a:moveTo>
                      <a:pt x="0" y="0"/>
                    </a:moveTo>
                    <a:lnTo>
                      <a:pt x="5" y="0"/>
                    </a:ln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09" name="Group 889">
              <a:extLst>
                <a:ext uri="{FF2B5EF4-FFF2-40B4-BE49-F238E27FC236}">
                  <a16:creationId xmlns:a16="http://schemas.microsoft.com/office/drawing/2014/main" id="{4278C3FE-0C54-401E-BC58-0BDCC094EC73}"/>
                </a:ext>
              </a:extLst>
            </p:cNvPr>
            <p:cNvGrpSpPr>
              <a:grpSpLocks/>
            </p:cNvGrpSpPr>
            <p:nvPr/>
          </p:nvGrpSpPr>
          <p:grpSpPr bwMode="auto">
            <a:xfrm>
              <a:off x="3712" y="12299"/>
              <a:ext cx="10" cy="2"/>
              <a:chOff x="3712" y="12299"/>
              <a:chExt cx="10" cy="2"/>
            </a:xfrm>
          </p:grpSpPr>
          <p:sp>
            <p:nvSpPr>
              <p:cNvPr id="1056" name="Freeform 890">
                <a:extLst>
                  <a:ext uri="{FF2B5EF4-FFF2-40B4-BE49-F238E27FC236}">
                    <a16:creationId xmlns:a16="http://schemas.microsoft.com/office/drawing/2014/main" id="{F3B08AB4-885B-4FDF-9194-29109FD2CEF8}"/>
                  </a:ext>
                </a:extLst>
              </p:cNvPr>
              <p:cNvSpPr>
                <a:spLocks/>
              </p:cNvSpPr>
              <p:nvPr/>
            </p:nvSpPr>
            <p:spPr bwMode="auto">
              <a:xfrm>
                <a:off x="3712" y="12299"/>
                <a:ext cx="10" cy="2"/>
              </a:xfrm>
              <a:custGeom>
                <a:avLst/>
                <a:gdLst>
                  <a:gd name="T0" fmla="+- 0 3712 3712"/>
                  <a:gd name="T1" fmla="*/ T0 w 10"/>
                  <a:gd name="T2" fmla="+- 0 3722 3712"/>
                  <a:gd name="T3" fmla="*/ T2 w 10"/>
                </a:gdLst>
                <a:ahLst/>
                <a:cxnLst>
                  <a:cxn ang="0">
                    <a:pos x="T1" y="0"/>
                  </a:cxn>
                  <a:cxn ang="0">
                    <a:pos x="T3" y="0"/>
                  </a:cxn>
                </a:cxnLst>
                <a:rect l="0" t="0" r="r" b="b"/>
                <a:pathLst>
                  <a:path w="10">
                    <a:moveTo>
                      <a:pt x="0" y="0"/>
                    </a:moveTo>
                    <a:lnTo>
                      <a:pt x="1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10" name="Group 891">
              <a:extLst>
                <a:ext uri="{FF2B5EF4-FFF2-40B4-BE49-F238E27FC236}">
                  <a16:creationId xmlns:a16="http://schemas.microsoft.com/office/drawing/2014/main" id="{DB7FC7AF-3623-4EAC-AE23-9EDA9F1E9250}"/>
                </a:ext>
              </a:extLst>
            </p:cNvPr>
            <p:cNvGrpSpPr>
              <a:grpSpLocks/>
            </p:cNvGrpSpPr>
            <p:nvPr/>
          </p:nvGrpSpPr>
          <p:grpSpPr bwMode="auto">
            <a:xfrm>
              <a:off x="3712" y="12299"/>
              <a:ext cx="10" cy="2"/>
              <a:chOff x="3712" y="12299"/>
              <a:chExt cx="10" cy="2"/>
            </a:xfrm>
          </p:grpSpPr>
          <p:sp>
            <p:nvSpPr>
              <p:cNvPr id="1055" name="Freeform 892">
                <a:extLst>
                  <a:ext uri="{FF2B5EF4-FFF2-40B4-BE49-F238E27FC236}">
                    <a16:creationId xmlns:a16="http://schemas.microsoft.com/office/drawing/2014/main" id="{AE22C891-3695-4707-9BE3-6F24C96557E0}"/>
                  </a:ext>
                </a:extLst>
              </p:cNvPr>
              <p:cNvSpPr>
                <a:spLocks/>
              </p:cNvSpPr>
              <p:nvPr/>
            </p:nvSpPr>
            <p:spPr bwMode="auto">
              <a:xfrm>
                <a:off x="3712" y="12299"/>
                <a:ext cx="10" cy="2"/>
              </a:xfrm>
              <a:custGeom>
                <a:avLst/>
                <a:gdLst>
                  <a:gd name="T0" fmla="+- 0 3712 3712"/>
                  <a:gd name="T1" fmla="*/ T0 w 10"/>
                  <a:gd name="T2" fmla="+- 0 3722 3712"/>
                  <a:gd name="T3" fmla="*/ T2 w 10"/>
                </a:gdLst>
                <a:ahLst/>
                <a:cxnLst>
                  <a:cxn ang="0">
                    <a:pos x="T1" y="0"/>
                  </a:cxn>
                  <a:cxn ang="0">
                    <a:pos x="T3" y="0"/>
                  </a:cxn>
                </a:cxnLst>
                <a:rect l="0" t="0" r="r" b="b"/>
                <a:pathLst>
                  <a:path w="10">
                    <a:moveTo>
                      <a:pt x="0" y="0"/>
                    </a:moveTo>
                    <a:lnTo>
                      <a:pt x="1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11" name="Group 893">
              <a:extLst>
                <a:ext uri="{FF2B5EF4-FFF2-40B4-BE49-F238E27FC236}">
                  <a16:creationId xmlns:a16="http://schemas.microsoft.com/office/drawing/2014/main" id="{A95A13D6-E58A-4A6A-BE00-65FAE8C6BC4B}"/>
                </a:ext>
              </a:extLst>
            </p:cNvPr>
            <p:cNvGrpSpPr>
              <a:grpSpLocks/>
            </p:cNvGrpSpPr>
            <p:nvPr/>
          </p:nvGrpSpPr>
          <p:grpSpPr bwMode="auto">
            <a:xfrm>
              <a:off x="3712" y="12299"/>
              <a:ext cx="10" cy="2"/>
              <a:chOff x="3712" y="12299"/>
              <a:chExt cx="10" cy="2"/>
            </a:xfrm>
          </p:grpSpPr>
          <p:sp>
            <p:nvSpPr>
              <p:cNvPr id="1054" name="Freeform 894">
                <a:extLst>
                  <a:ext uri="{FF2B5EF4-FFF2-40B4-BE49-F238E27FC236}">
                    <a16:creationId xmlns:a16="http://schemas.microsoft.com/office/drawing/2014/main" id="{46E023DF-4EF7-4C1F-945D-BD503BF1590F}"/>
                  </a:ext>
                </a:extLst>
              </p:cNvPr>
              <p:cNvSpPr>
                <a:spLocks/>
              </p:cNvSpPr>
              <p:nvPr/>
            </p:nvSpPr>
            <p:spPr bwMode="auto">
              <a:xfrm>
                <a:off x="3712" y="12299"/>
                <a:ext cx="10" cy="2"/>
              </a:xfrm>
              <a:custGeom>
                <a:avLst/>
                <a:gdLst>
                  <a:gd name="T0" fmla="+- 0 3712 3712"/>
                  <a:gd name="T1" fmla="*/ T0 w 10"/>
                  <a:gd name="T2" fmla="+- 0 3717 3712"/>
                  <a:gd name="T3" fmla="*/ T2 w 10"/>
                  <a:gd name="T4" fmla="+- 0 3722 3712"/>
                  <a:gd name="T5" fmla="*/ T4 w 10"/>
                  <a:gd name="T6" fmla="+- 0 3712 3712"/>
                  <a:gd name="T7" fmla="*/ T6 w 10"/>
                </a:gdLst>
                <a:ahLst/>
                <a:cxnLst>
                  <a:cxn ang="0">
                    <a:pos x="T1" y="0"/>
                  </a:cxn>
                  <a:cxn ang="0">
                    <a:pos x="T3" y="0"/>
                  </a:cxn>
                  <a:cxn ang="0">
                    <a:pos x="T5" y="0"/>
                  </a:cxn>
                  <a:cxn ang="0">
                    <a:pos x="T7" y="0"/>
                  </a:cxn>
                </a:cxnLst>
                <a:rect l="0" t="0" r="r" b="b"/>
                <a:pathLst>
                  <a:path w="10">
                    <a:moveTo>
                      <a:pt x="0" y="0"/>
                    </a:moveTo>
                    <a:lnTo>
                      <a:pt x="5" y="0"/>
                    </a:lnTo>
                    <a:lnTo>
                      <a:pt x="1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12" name="Group 895">
              <a:extLst>
                <a:ext uri="{FF2B5EF4-FFF2-40B4-BE49-F238E27FC236}">
                  <a16:creationId xmlns:a16="http://schemas.microsoft.com/office/drawing/2014/main" id="{6C9810D2-2170-4804-B697-5250D29F094B}"/>
                </a:ext>
              </a:extLst>
            </p:cNvPr>
            <p:cNvGrpSpPr>
              <a:grpSpLocks/>
            </p:cNvGrpSpPr>
            <p:nvPr/>
          </p:nvGrpSpPr>
          <p:grpSpPr bwMode="auto">
            <a:xfrm>
              <a:off x="3813" y="12343"/>
              <a:ext cx="14" cy="77"/>
              <a:chOff x="3813" y="12343"/>
              <a:chExt cx="14" cy="77"/>
            </a:xfrm>
          </p:grpSpPr>
          <p:sp>
            <p:nvSpPr>
              <p:cNvPr id="1053" name="Freeform 896">
                <a:extLst>
                  <a:ext uri="{FF2B5EF4-FFF2-40B4-BE49-F238E27FC236}">
                    <a16:creationId xmlns:a16="http://schemas.microsoft.com/office/drawing/2014/main" id="{C165ADC5-DDDB-4D4F-A71F-6FB7AFED0DC8}"/>
                  </a:ext>
                </a:extLst>
              </p:cNvPr>
              <p:cNvSpPr>
                <a:spLocks/>
              </p:cNvSpPr>
              <p:nvPr/>
            </p:nvSpPr>
            <p:spPr bwMode="auto">
              <a:xfrm>
                <a:off x="3813" y="12343"/>
                <a:ext cx="14" cy="77"/>
              </a:xfrm>
              <a:custGeom>
                <a:avLst/>
                <a:gdLst>
                  <a:gd name="T0" fmla="+- 0 3828 3813"/>
                  <a:gd name="T1" fmla="*/ T0 w 14"/>
                  <a:gd name="T2" fmla="+- 0 12420 12343"/>
                  <a:gd name="T3" fmla="*/ 12420 h 77"/>
                  <a:gd name="T4" fmla="+- 0 3813 3813"/>
                  <a:gd name="T5" fmla="*/ T4 w 14"/>
                  <a:gd name="T6" fmla="+- 0 12420 12343"/>
                  <a:gd name="T7" fmla="*/ 12420 h 77"/>
                  <a:gd name="T8" fmla="+- 0 3828 3813"/>
                  <a:gd name="T9" fmla="*/ T8 w 14"/>
                  <a:gd name="T10" fmla="+- 0 12343 12343"/>
                  <a:gd name="T11" fmla="*/ 12343 h 77"/>
                  <a:gd name="T12" fmla="+- 0 3828 3813"/>
                  <a:gd name="T13" fmla="*/ T12 w 14"/>
                  <a:gd name="T14" fmla="+- 0 12420 12343"/>
                  <a:gd name="T15" fmla="*/ 12420 h 77"/>
                </a:gdLst>
                <a:ahLst/>
                <a:cxnLst>
                  <a:cxn ang="0">
                    <a:pos x="T1" y="T3"/>
                  </a:cxn>
                  <a:cxn ang="0">
                    <a:pos x="T5" y="T7"/>
                  </a:cxn>
                  <a:cxn ang="0">
                    <a:pos x="T9" y="T11"/>
                  </a:cxn>
                  <a:cxn ang="0">
                    <a:pos x="T13" y="T15"/>
                  </a:cxn>
                </a:cxnLst>
                <a:rect l="0" t="0" r="r" b="b"/>
                <a:pathLst>
                  <a:path w="14" h="77">
                    <a:moveTo>
                      <a:pt x="15" y="77"/>
                    </a:moveTo>
                    <a:lnTo>
                      <a:pt x="0" y="77"/>
                    </a:lnTo>
                    <a:lnTo>
                      <a:pt x="15" y="0"/>
                    </a:lnTo>
                    <a:lnTo>
                      <a:pt x="15" y="77"/>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13" name="Group 897">
              <a:extLst>
                <a:ext uri="{FF2B5EF4-FFF2-40B4-BE49-F238E27FC236}">
                  <a16:creationId xmlns:a16="http://schemas.microsoft.com/office/drawing/2014/main" id="{034CE529-37C1-4EF7-80AE-5067BB4EE743}"/>
                </a:ext>
              </a:extLst>
            </p:cNvPr>
            <p:cNvGrpSpPr>
              <a:grpSpLocks/>
            </p:cNvGrpSpPr>
            <p:nvPr/>
          </p:nvGrpSpPr>
          <p:grpSpPr bwMode="auto">
            <a:xfrm>
              <a:off x="3813" y="12343"/>
              <a:ext cx="29" cy="2"/>
              <a:chOff x="3813" y="12343"/>
              <a:chExt cx="29" cy="2"/>
            </a:xfrm>
          </p:grpSpPr>
          <p:sp>
            <p:nvSpPr>
              <p:cNvPr id="1052" name="Freeform 898">
                <a:extLst>
                  <a:ext uri="{FF2B5EF4-FFF2-40B4-BE49-F238E27FC236}">
                    <a16:creationId xmlns:a16="http://schemas.microsoft.com/office/drawing/2014/main" id="{F24A797B-003F-4916-9E35-D63C63C1DF4A}"/>
                  </a:ext>
                </a:extLst>
              </p:cNvPr>
              <p:cNvSpPr>
                <a:spLocks/>
              </p:cNvSpPr>
              <p:nvPr/>
            </p:nvSpPr>
            <p:spPr bwMode="auto">
              <a:xfrm>
                <a:off x="3813" y="12343"/>
                <a:ext cx="29" cy="2"/>
              </a:xfrm>
              <a:custGeom>
                <a:avLst/>
                <a:gdLst>
                  <a:gd name="T0" fmla="+- 0 3828 3813"/>
                  <a:gd name="T1" fmla="*/ T0 w 29"/>
                  <a:gd name="T2" fmla="+- 0 3813 3813"/>
                  <a:gd name="T3" fmla="*/ T2 w 29"/>
                  <a:gd name="T4" fmla="+- 0 3842 3813"/>
                  <a:gd name="T5" fmla="*/ T4 w 29"/>
                  <a:gd name="T6" fmla="+- 0 3828 3813"/>
                  <a:gd name="T7" fmla="*/ T6 w 29"/>
                </a:gdLst>
                <a:ahLst/>
                <a:cxnLst>
                  <a:cxn ang="0">
                    <a:pos x="T1" y="0"/>
                  </a:cxn>
                  <a:cxn ang="0">
                    <a:pos x="T3" y="0"/>
                  </a:cxn>
                  <a:cxn ang="0">
                    <a:pos x="T5" y="0"/>
                  </a:cxn>
                  <a:cxn ang="0">
                    <a:pos x="T7" y="0"/>
                  </a:cxn>
                </a:cxnLst>
                <a:rect l="0" t="0" r="r" b="b"/>
                <a:pathLst>
                  <a:path w="29">
                    <a:moveTo>
                      <a:pt x="15" y="0"/>
                    </a:moveTo>
                    <a:lnTo>
                      <a:pt x="0" y="0"/>
                    </a:lnTo>
                    <a:lnTo>
                      <a:pt x="29"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14" name="Group 899">
              <a:extLst>
                <a:ext uri="{FF2B5EF4-FFF2-40B4-BE49-F238E27FC236}">
                  <a16:creationId xmlns:a16="http://schemas.microsoft.com/office/drawing/2014/main" id="{FC78C294-9495-464B-BB3D-543453150424}"/>
                </a:ext>
              </a:extLst>
            </p:cNvPr>
            <p:cNvGrpSpPr>
              <a:grpSpLocks/>
            </p:cNvGrpSpPr>
            <p:nvPr/>
          </p:nvGrpSpPr>
          <p:grpSpPr bwMode="auto">
            <a:xfrm>
              <a:off x="3813" y="12343"/>
              <a:ext cx="14" cy="77"/>
              <a:chOff x="3813" y="12343"/>
              <a:chExt cx="14" cy="77"/>
            </a:xfrm>
          </p:grpSpPr>
          <p:sp>
            <p:nvSpPr>
              <p:cNvPr id="1051" name="Freeform 900">
                <a:extLst>
                  <a:ext uri="{FF2B5EF4-FFF2-40B4-BE49-F238E27FC236}">
                    <a16:creationId xmlns:a16="http://schemas.microsoft.com/office/drawing/2014/main" id="{9C4121FD-1FA2-400C-98A7-DABA081AB8B2}"/>
                  </a:ext>
                </a:extLst>
              </p:cNvPr>
              <p:cNvSpPr>
                <a:spLocks/>
              </p:cNvSpPr>
              <p:nvPr/>
            </p:nvSpPr>
            <p:spPr bwMode="auto">
              <a:xfrm>
                <a:off x="3813" y="12343"/>
                <a:ext cx="14" cy="77"/>
              </a:xfrm>
              <a:custGeom>
                <a:avLst/>
                <a:gdLst>
                  <a:gd name="T0" fmla="+- 0 3813 3813"/>
                  <a:gd name="T1" fmla="*/ T0 w 14"/>
                  <a:gd name="T2" fmla="+- 0 12419 12343"/>
                  <a:gd name="T3" fmla="*/ 12419 h 77"/>
                  <a:gd name="T4" fmla="+- 0 3813 3813"/>
                  <a:gd name="T5" fmla="*/ T4 w 14"/>
                  <a:gd name="T6" fmla="+- 0 12343 12343"/>
                  <a:gd name="T7" fmla="*/ 12343 h 77"/>
                  <a:gd name="T8" fmla="+- 0 3828 3813"/>
                  <a:gd name="T9" fmla="*/ T8 w 14"/>
                  <a:gd name="T10" fmla="+- 0 12343 12343"/>
                  <a:gd name="T11" fmla="*/ 12343 h 77"/>
                  <a:gd name="T12" fmla="+- 0 3813 3813"/>
                  <a:gd name="T13" fmla="*/ T12 w 14"/>
                  <a:gd name="T14" fmla="+- 0 12419 12343"/>
                  <a:gd name="T15" fmla="*/ 12419 h 77"/>
                </a:gdLst>
                <a:ahLst/>
                <a:cxnLst>
                  <a:cxn ang="0">
                    <a:pos x="T1" y="T3"/>
                  </a:cxn>
                  <a:cxn ang="0">
                    <a:pos x="T5" y="T7"/>
                  </a:cxn>
                  <a:cxn ang="0">
                    <a:pos x="T9" y="T11"/>
                  </a:cxn>
                  <a:cxn ang="0">
                    <a:pos x="T13" y="T15"/>
                  </a:cxn>
                </a:cxnLst>
                <a:rect l="0" t="0" r="r" b="b"/>
                <a:pathLst>
                  <a:path w="14" h="77">
                    <a:moveTo>
                      <a:pt x="0" y="76"/>
                    </a:moveTo>
                    <a:lnTo>
                      <a:pt x="0" y="0"/>
                    </a:lnTo>
                    <a:lnTo>
                      <a:pt x="15" y="0"/>
                    </a:lnTo>
                    <a:lnTo>
                      <a:pt x="0" y="76"/>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15" name="Group 901">
              <a:extLst>
                <a:ext uri="{FF2B5EF4-FFF2-40B4-BE49-F238E27FC236}">
                  <a16:creationId xmlns:a16="http://schemas.microsoft.com/office/drawing/2014/main" id="{B3F3FCA8-3446-4875-9B95-09D2AC701147}"/>
                </a:ext>
              </a:extLst>
            </p:cNvPr>
            <p:cNvGrpSpPr>
              <a:grpSpLocks/>
            </p:cNvGrpSpPr>
            <p:nvPr/>
          </p:nvGrpSpPr>
          <p:grpSpPr bwMode="auto">
            <a:xfrm>
              <a:off x="3804" y="12328"/>
              <a:ext cx="39" cy="14"/>
              <a:chOff x="3804" y="12328"/>
              <a:chExt cx="39" cy="14"/>
            </a:xfrm>
          </p:grpSpPr>
          <p:sp>
            <p:nvSpPr>
              <p:cNvPr id="1050" name="Freeform 902">
                <a:extLst>
                  <a:ext uri="{FF2B5EF4-FFF2-40B4-BE49-F238E27FC236}">
                    <a16:creationId xmlns:a16="http://schemas.microsoft.com/office/drawing/2014/main" id="{98D16F4D-E4DB-4220-9A8D-9E3208C3448C}"/>
                  </a:ext>
                </a:extLst>
              </p:cNvPr>
              <p:cNvSpPr>
                <a:spLocks/>
              </p:cNvSpPr>
              <p:nvPr/>
            </p:nvSpPr>
            <p:spPr bwMode="auto">
              <a:xfrm>
                <a:off x="3804" y="12328"/>
                <a:ext cx="39" cy="14"/>
              </a:xfrm>
              <a:custGeom>
                <a:avLst/>
                <a:gdLst>
                  <a:gd name="T0" fmla="+- 0 3813 3804"/>
                  <a:gd name="T1" fmla="*/ T0 w 39"/>
                  <a:gd name="T2" fmla="+- 0 12343 12328"/>
                  <a:gd name="T3" fmla="*/ 12343 h 14"/>
                  <a:gd name="T4" fmla="+- 0 3804 3804"/>
                  <a:gd name="T5" fmla="*/ T4 w 39"/>
                  <a:gd name="T6" fmla="+- 0 12343 12328"/>
                  <a:gd name="T7" fmla="*/ 12343 h 14"/>
                  <a:gd name="T8" fmla="+- 0 3842 3804"/>
                  <a:gd name="T9" fmla="*/ T8 w 39"/>
                  <a:gd name="T10" fmla="+- 0 12328 12328"/>
                  <a:gd name="T11" fmla="*/ 12328 h 14"/>
                  <a:gd name="T12" fmla="+- 0 3813 3804"/>
                  <a:gd name="T13" fmla="*/ T12 w 39"/>
                  <a:gd name="T14" fmla="+- 0 12343 12328"/>
                  <a:gd name="T15" fmla="*/ 12343 h 14"/>
                </a:gdLst>
                <a:ahLst/>
                <a:cxnLst>
                  <a:cxn ang="0">
                    <a:pos x="T1" y="T3"/>
                  </a:cxn>
                  <a:cxn ang="0">
                    <a:pos x="T5" y="T7"/>
                  </a:cxn>
                  <a:cxn ang="0">
                    <a:pos x="T9" y="T11"/>
                  </a:cxn>
                  <a:cxn ang="0">
                    <a:pos x="T13" y="T15"/>
                  </a:cxn>
                </a:cxnLst>
                <a:rect l="0" t="0" r="r" b="b"/>
                <a:pathLst>
                  <a:path w="39" h="14">
                    <a:moveTo>
                      <a:pt x="9" y="15"/>
                    </a:moveTo>
                    <a:lnTo>
                      <a:pt x="0" y="15"/>
                    </a:lnTo>
                    <a:lnTo>
                      <a:pt x="38" y="0"/>
                    </a:lnTo>
                    <a:lnTo>
                      <a:pt x="9" y="1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16" name="Group 903">
              <a:extLst>
                <a:ext uri="{FF2B5EF4-FFF2-40B4-BE49-F238E27FC236}">
                  <a16:creationId xmlns:a16="http://schemas.microsoft.com/office/drawing/2014/main" id="{2EB52E59-C9E9-41A3-AF70-E903C762B204}"/>
                </a:ext>
              </a:extLst>
            </p:cNvPr>
            <p:cNvGrpSpPr>
              <a:grpSpLocks/>
            </p:cNvGrpSpPr>
            <p:nvPr/>
          </p:nvGrpSpPr>
          <p:grpSpPr bwMode="auto">
            <a:xfrm>
              <a:off x="3813" y="12328"/>
              <a:ext cx="29" cy="14"/>
              <a:chOff x="3813" y="12328"/>
              <a:chExt cx="29" cy="14"/>
            </a:xfrm>
          </p:grpSpPr>
          <p:sp>
            <p:nvSpPr>
              <p:cNvPr id="1049" name="Freeform 904">
                <a:extLst>
                  <a:ext uri="{FF2B5EF4-FFF2-40B4-BE49-F238E27FC236}">
                    <a16:creationId xmlns:a16="http://schemas.microsoft.com/office/drawing/2014/main" id="{D064750E-8E81-486B-A4B3-11DB9AAA8AB3}"/>
                  </a:ext>
                </a:extLst>
              </p:cNvPr>
              <p:cNvSpPr>
                <a:spLocks/>
              </p:cNvSpPr>
              <p:nvPr/>
            </p:nvSpPr>
            <p:spPr bwMode="auto">
              <a:xfrm>
                <a:off x="3813" y="12328"/>
                <a:ext cx="29" cy="14"/>
              </a:xfrm>
              <a:custGeom>
                <a:avLst/>
                <a:gdLst>
                  <a:gd name="T0" fmla="+- 0 3842 3813"/>
                  <a:gd name="T1" fmla="*/ T0 w 29"/>
                  <a:gd name="T2" fmla="+- 0 12343 12328"/>
                  <a:gd name="T3" fmla="*/ 12343 h 14"/>
                  <a:gd name="T4" fmla="+- 0 3813 3813"/>
                  <a:gd name="T5" fmla="*/ T4 w 29"/>
                  <a:gd name="T6" fmla="+- 0 12343 12328"/>
                  <a:gd name="T7" fmla="*/ 12343 h 14"/>
                  <a:gd name="T8" fmla="+- 0 3842 3813"/>
                  <a:gd name="T9" fmla="*/ T8 w 29"/>
                  <a:gd name="T10" fmla="+- 0 12328 12328"/>
                  <a:gd name="T11" fmla="*/ 12328 h 14"/>
                  <a:gd name="T12" fmla="+- 0 3842 3813"/>
                  <a:gd name="T13" fmla="*/ T12 w 29"/>
                  <a:gd name="T14" fmla="+- 0 12343 12328"/>
                  <a:gd name="T15" fmla="*/ 12343 h 14"/>
                </a:gdLst>
                <a:ahLst/>
                <a:cxnLst>
                  <a:cxn ang="0">
                    <a:pos x="T1" y="T3"/>
                  </a:cxn>
                  <a:cxn ang="0">
                    <a:pos x="T5" y="T7"/>
                  </a:cxn>
                  <a:cxn ang="0">
                    <a:pos x="T9" y="T11"/>
                  </a:cxn>
                  <a:cxn ang="0">
                    <a:pos x="T13" y="T15"/>
                  </a:cxn>
                </a:cxnLst>
                <a:rect l="0" t="0" r="r" b="b"/>
                <a:pathLst>
                  <a:path w="29" h="14">
                    <a:moveTo>
                      <a:pt x="29" y="15"/>
                    </a:moveTo>
                    <a:lnTo>
                      <a:pt x="0" y="15"/>
                    </a:lnTo>
                    <a:lnTo>
                      <a:pt x="29" y="0"/>
                    </a:lnTo>
                    <a:lnTo>
                      <a:pt x="29" y="1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17" name="Group 905">
              <a:extLst>
                <a:ext uri="{FF2B5EF4-FFF2-40B4-BE49-F238E27FC236}">
                  <a16:creationId xmlns:a16="http://schemas.microsoft.com/office/drawing/2014/main" id="{B75F4EB9-D9A0-4025-942D-85621B655B65}"/>
                </a:ext>
              </a:extLst>
            </p:cNvPr>
            <p:cNvGrpSpPr>
              <a:grpSpLocks/>
            </p:cNvGrpSpPr>
            <p:nvPr/>
          </p:nvGrpSpPr>
          <p:grpSpPr bwMode="auto">
            <a:xfrm>
              <a:off x="3804" y="12328"/>
              <a:ext cx="39" cy="14"/>
              <a:chOff x="3804" y="12328"/>
              <a:chExt cx="39" cy="14"/>
            </a:xfrm>
          </p:grpSpPr>
          <p:sp>
            <p:nvSpPr>
              <p:cNvPr id="1048" name="Freeform 906">
                <a:extLst>
                  <a:ext uri="{FF2B5EF4-FFF2-40B4-BE49-F238E27FC236}">
                    <a16:creationId xmlns:a16="http://schemas.microsoft.com/office/drawing/2014/main" id="{E8CCFD6F-0370-427C-B8C4-C895CD393C7E}"/>
                  </a:ext>
                </a:extLst>
              </p:cNvPr>
              <p:cNvSpPr>
                <a:spLocks/>
              </p:cNvSpPr>
              <p:nvPr/>
            </p:nvSpPr>
            <p:spPr bwMode="auto">
              <a:xfrm>
                <a:off x="3804" y="12328"/>
                <a:ext cx="39" cy="14"/>
              </a:xfrm>
              <a:custGeom>
                <a:avLst/>
                <a:gdLst>
                  <a:gd name="T0" fmla="+- 0 3804 3804"/>
                  <a:gd name="T1" fmla="*/ T0 w 39"/>
                  <a:gd name="T2" fmla="+- 0 12343 12328"/>
                  <a:gd name="T3" fmla="*/ 12343 h 14"/>
                  <a:gd name="T4" fmla="+- 0 3828 3804"/>
                  <a:gd name="T5" fmla="*/ T4 w 39"/>
                  <a:gd name="T6" fmla="+- 0 12328 12328"/>
                  <a:gd name="T7" fmla="*/ 12328 h 14"/>
                  <a:gd name="T8" fmla="+- 0 3842 3804"/>
                  <a:gd name="T9" fmla="*/ T8 w 39"/>
                  <a:gd name="T10" fmla="+- 0 12328 12328"/>
                  <a:gd name="T11" fmla="*/ 12328 h 14"/>
                  <a:gd name="T12" fmla="+- 0 3804 3804"/>
                  <a:gd name="T13" fmla="*/ T12 w 39"/>
                  <a:gd name="T14" fmla="+- 0 12343 12328"/>
                  <a:gd name="T15" fmla="*/ 12343 h 14"/>
                </a:gdLst>
                <a:ahLst/>
                <a:cxnLst>
                  <a:cxn ang="0">
                    <a:pos x="T1" y="T3"/>
                  </a:cxn>
                  <a:cxn ang="0">
                    <a:pos x="T5" y="T7"/>
                  </a:cxn>
                  <a:cxn ang="0">
                    <a:pos x="T9" y="T11"/>
                  </a:cxn>
                  <a:cxn ang="0">
                    <a:pos x="T13" y="T15"/>
                  </a:cxn>
                </a:cxnLst>
                <a:rect l="0" t="0" r="r" b="b"/>
                <a:pathLst>
                  <a:path w="39" h="14">
                    <a:moveTo>
                      <a:pt x="0" y="15"/>
                    </a:moveTo>
                    <a:lnTo>
                      <a:pt x="24" y="0"/>
                    </a:lnTo>
                    <a:lnTo>
                      <a:pt x="38" y="0"/>
                    </a:lnTo>
                    <a:lnTo>
                      <a:pt x="0" y="1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18" name="Group 907">
              <a:extLst>
                <a:ext uri="{FF2B5EF4-FFF2-40B4-BE49-F238E27FC236}">
                  <a16:creationId xmlns:a16="http://schemas.microsoft.com/office/drawing/2014/main" id="{818BF8FD-8E46-4556-A05B-EE6E1E83D8E3}"/>
                </a:ext>
              </a:extLst>
            </p:cNvPr>
            <p:cNvGrpSpPr>
              <a:grpSpLocks/>
            </p:cNvGrpSpPr>
            <p:nvPr/>
          </p:nvGrpSpPr>
          <p:grpSpPr bwMode="auto">
            <a:xfrm>
              <a:off x="3804" y="12328"/>
              <a:ext cx="24" cy="14"/>
              <a:chOff x="3804" y="12328"/>
              <a:chExt cx="24" cy="14"/>
            </a:xfrm>
          </p:grpSpPr>
          <p:sp>
            <p:nvSpPr>
              <p:cNvPr id="1047" name="Freeform 908">
                <a:extLst>
                  <a:ext uri="{FF2B5EF4-FFF2-40B4-BE49-F238E27FC236}">
                    <a16:creationId xmlns:a16="http://schemas.microsoft.com/office/drawing/2014/main" id="{9C6EAE4F-4148-400C-A6F6-F2AAE6E90B55}"/>
                  </a:ext>
                </a:extLst>
              </p:cNvPr>
              <p:cNvSpPr>
                <a:spLocks/>
              </p:cNvSpPr>
              <p:nvPr/>
            </p:nvSpPr>
            <p:spPr bwMode="auto">
              <a:xfrm>
                <a:off x="3804" y="12328"/>
                <a:ext cx="24" cy="14"/>
              </a:xfrm>
              <a:custGeom>
                <a:avLst/>
                <a:gdLst>
                  <a:gd name="T0" fmla="+- 0 3804 3804"/>
                  <a:gd name="T1" fmla="*/ T0 w 24"/>
                  <a:gd name="T2" fmla="+- 0 12343 12328"/>
                  <a:gd name="T3" fmla="*/ 12343 h 14"/>
                  <a:gd name="T4" fmla="+- 0 3804 3804"/>
                  <a:gd name="T5" fmla="*/ T4 w 24"/>
                  <a:gd name="T6" fmla="+- 0 12328 12328"/>
                  <a:gd name="T7" fmla="*/ 12328 h 14"/>
                  <a:gd name="T8" fmla="+- 0 3828 3804"/>
                  <a:gd name="T9" fmla="*/ T8 w 24"/>
                  <a:gd name="T10" fmla="+- 0 12328 12328"/>
                  <a:gd name="T11" fmla="*/ 12328 h 14"/>
                  <a:gd name="T12" fmla="+- 0 3804 3804"/>
                  <a:gd name="T13" fmla="*/ T12 w 24"/>
                  <a:gd name="T14" fmla="+- 0 12343 12328"/>
                  <a:gd name="T15" fmla="*/ 12343 h 14"/>
                </a:gdLst>
                <a:ahLst/>
                <a:cxnLst>
                  <a:cxn ang="0">
                    <a:pos x="T1" y="T3"/>
                  </a:cxn>
                  <a:cxn ang="0">
                    <a:pos x="T5" y="T7"/>
                  </a:cxn>
                  <a:cxn ang="0">
                    <a:pos x="T9" y="T11"/>
                  </a:cxn>
                  <a:cxn ang="0">
                    <a:pos x="T13" y="T15"/>
                  </a:cxn>
                </a:cxnLst>
                <a:rect l="0" t="0" r="r" b="b"/>
                <a:pathLst>
                  <a:path w="24" h="14">
                    <a:moveTo>
                      <a:pt x="0" y="15"/>
                    </a:moveTo>
                    <a:lnTo>
                      <a:pt x="0" y="0"/>
                    </a:lnTo>
                    <a:lnTo>
                      <a:pt x="24" y="0"/>
                    </a:lnTo>
                    <a:lnTo>
                      <a:pt x="0" y="1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19" name="Group 909">
              <a:extLst>
                <a:ext uri="{FF2B5EF4-FFF2-40B4-BE49-F238E27FC236}">
                  <a16:creationId xmlns:a16="http://schemas.microsoft.com/office/drawing/2014/main" id="{F2C2AF6D-4AD1-480C-9F30-3BF853500376}"/>
                </a:ext>
              </a:extLst>
            </p:cNvPr>
            <p:cNvGrpSpPr>
              <a:grpSpLocks/>
            </p:cNvGrpSpPr>
            <p:nvPr/>
          </p:nvGrpSpPr>
          <p:grpSpPr bwMode="auto">
            <a:xfrm>
              <a:off x="3804" y="12328"/>
              <a:ext cx="24" cy="2"/>
              <a:chOff x="3804" y="12328"/>
              <a:chExt cx="24" cy="2"/>
            </a:xfrm>
          </p:grpSpPr>
          <p:sp>
            <p:nvSpPr>
              <p:cNvPr id="1046" name="Freeform 910">
                <a:extLst>
                  <a:ext uri="{FF2B5EF4-FFF2-40B4-BE49-F238E27FC236}">
                    <a16:creationId xmlns:a16="http://schemas.microsoft.com/office/drawing/2014/main" id="{6A51C8BB-063C-407B-A3F7-E808C8AB4990}"/>
                  </a:ext>
                </a:extLst>
              </p:cNvPr>
              <p:cNvSpPr>
                <a:spLocks/>
              </p:cNvSpPr>
              <p:nvPr/>
            </p:nvSpPr>
            <p:spPr bwMode="auto">
              <a:xfrm>
                <a:off x="3804" y="12328"/>
                <a:ext cx="24" cy="2"/>
              </a:xfrm>
              <a:custGeom>
                <a:avLst/>
                <a:gdLst>
                  <a:gd name="T0" fmla="+- 0 3804 3804"/>
                  <a:gd name="T1" fmla="*/ T0 w 24"/>
                  <a:gd name="T2" fmla="+- 0 3813 3804"/>
                  <a:gd name="T3" fmla="*/ T2 w 24"/>
                  <a:gd name="T4" fmla="+- 0 3828 3804"/>
                  <a:gd name="T5" fmla="*/ T4 w 24"/>
                  <a:gd name="T6" fmla="+- 0 3804 3804"/>
                  <a:gd name="T7" fmla="*/ T6 w 24"/>
                </a:gdLst>
                <a:ahLst/>
                <a:cxnLst>
                  <a:cxn ang="0">
                    <a:pos x="T1" y="0"/>
                  </a:cxn>
                  <a:cxn ang="0">
                    <a:pos x="T3" y="0"/>
                  </a:cxn>
                  <a:cxn ang="0">
                    <a:pos x="T5" y="0"/>
                  </a:cxn>
                  <a:cxn ang="0">
                    <a:pos x="T7" y="0"/>
                  </a:cxn>
                </a:cxnLst>
                <a:rect l="0" t="0" r="r" b="b"/>
                <a:pathLst>
                  <a:path w="24">
                    <a:moveTo>
                      <a:pt x="0" y="0"/>
                    </a:moveTo>
                    <a:lnTo>
                      <a:pt x="9" y="0"/>
                    </a:lnTo>
                    <a:lnTo>
                      <a:pt x="2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20" name="Group 911">
              <a:extLst>
                <a:ext uri="{FF2B5EF4-FFF2-40B4-BE49-F238E27FC236}">
                  <a16:creationId xmlns:a16="http://schemas.microsoft.com/office/drawing/2014/main" id="{6810686F-0594-41CA-ABE3-26845D5C3355}"/>
                </a:ext>
              </a:extLst>
            </p:cNvPr>
            <p:cNvGrpSpPr>
              <a:grpSpLocks/>
            </p:cNvGrpSpPr>
            <p:nvPr/>
          </p:nvGrpSpPr>
          <p:grpSpPr bwMode="auto">
            <a:xfrm>
              <a:off x="3813" y="12319"/>
              <a:ext cx="14" cy="10"/>
              <a:chOff x="3813" y="12319"/>
              <a:chExt cx="14" cy="10"/>
            </a:xfrm>
          </p:grpSpPr>
          <p:sp>
            <p:nvSpPr>
              <p:cNvPr id="1045" name="Freeform 912">
                <a:extLst>
                  <a:ext uri="{FF2B5EF4-FFF2-40B4-BE49-F238E27FC236}">
                    <a16:creationId xmlns:a16="http://schemas.microsoft.com/office/drawing/2014/main" id="{56A80816-0904-4ED1-B118-A0B83B41C4B0}"/>
                  </a:ext>
                </a:extLst>
              </p:cNvPr>
              <p:cNvSpPr>
                <a:spLocks/>
              </p:cNvSpPr>
              <p:nvPr/>
            </p:nvSpPr>
            <p:spPr bwMode="auto">
              <a:xfrm>
                <a:off x="3813" y="12319"/>
                <a:ext cx="14" cy="10"/>
              </a:xfrm>
              <a:custGeom>
                <a:avLst/>
                <a:gdLst>
                  <a:gd name="T0" fmla="+- 0 3828 3813"/>
                  <a:gd name="T1" fmla="*/ T0 w 14"/>
                  <a:gd name="T2" fmla="+- 0 12328 12319"/>
                  <a:gd name="T3" fmla="*/ 12328 h 10"/>
                  <a:gd name="T4" fmla="+- 0 3813 3813"/>
                  <a:gd name="T5" fmla="*/ T4 w 14"/>
                  <a:gd name="T6" fmla="+- 0 12328 12319"/>
                  <a:gd name="T7" fmla="*/ 12328 h 10"/>
                  <a:gd name="T8" fmla="+- 0 3828 3813"/>
                  <a:gd name="T9" fmla="*/ T8 w 14"/>
                  <a:gd name="T10" fmla="+- 0 12319 12319"/>
                  <a:gd name="T11" fmla="*/ 12319 h 10"/>
                  <a:gd name="T12" fmla="+- 0 3828 3813"/>
                  <a:gd name="T13" fmla="*/ T12 w 14"/>
                  <a:gd name="T14" fmla="+- 0 12328 12319"/>
                  <a:gd name="T15" fmla="*/ 12328 h 10"/>
                </a:gdLst>
                <a:ahLst/>
                <a:cxnLst>
                  <a:cxn ang="0">
                    <a:pos x="T1" y="T3"/>
                  </a:cxn>
                  <a:cxn ang="0">
                    <a:pos x="T5" y="T7"/>
                  </a:cxn>
                  <a:cxn ang="0">
                    <a:pos x="T9" y="T11"/>
                  </a:cxn>
                  <a:cxn ang="0">
                    <a:pos x="T13" y="T15"/>
                  </a:cxn>
                </a:cxnLst>
                <a:rect l="0" t="0" r="r" b="b"/>
                <a:pathLst>
                  <a:path w="14" h="10">
                    <a:moveTo>
                      <a:pt x="15" y="9"/>
                    </a:moveTo>
                    <a:lnTo>
                      <a:pt x="0" y="9"/>
                    </a:lnTo>
                    <a:lnTo>
                      <a:pt x="15" y="0"/>
                    </a:lnTo>
                    <a:lnTo>
                      <a:pt x="15" y="9"/>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21" name="Group 913">
              <a:extLst>
                <a:ext uri="{FF2B5EF4-FFF2-40B4-BE49-F238E27FC236}">
                  <a16:creationId xmlns:a16="http://schemas.microsoft.com/office/drawing/2014/main" id="{458B99FE-87A9-44EB-ABA8-A0E8E56785C3}"/>
                </a:ext>
              </a:extLst>
            </p:cNvPr>
            <p:cNvGrpSpPr>
              <a:grpSpLocks/>
            </p:cNvGrpSpPr>
            <p:nvPr/>
          </p:nvGrpSpPr>
          <p:grpSpPr bwMode="auto">
            <a:xfrm>
              <a:off x="3813" y="12314"/>
              <a:ext cx="14" cy="14"/>
              <a:chOff x="3813" y="12314"/>
              <a:chExt cx="14" cy="14"/>
            </a:xfrm>
          </p:grpSpPr>
          <p:sp>
            <p:nvSpPr>
              <p:cNvPr id="1044" name="Freeform 914">
                <a:extLst>
                  <a:ext uri="{FF2B5EF4-FFF2-40B4-BE49-F238E27FC236}">
                    <a16:creationId xmlns:a16="http://schemas.microsoft.com/office/drawing/2014/main" id="{199BFE15-78CE-4F68-A008-F437969CA606}"/>
                  </a:ext>
                </a:extLst>
              </p:cNvPr>
              <p:cNvSpPr>
                <a:spLocks/>
              </p:cNvSpPr>
              <p:nvPr/>
            </p:nvSpPr>
            <p:spPr bwMode="auto">
              <a:xfrm>
                <a:off x="3813" y="12314"/>
                <a:ext cx="14" cy="14"/>
              </a:xfrm>
              <a:custGeom>
                <a:avLst/>
                <a:gdLst>
                  <a:gd name="T0" fmla="+- 0 3813 3813"/>
                  <a:gd name="T1" fmla="*/ T0 w 14"/>
                  <a:gd name="T2" fmla="+- 0 12328 12314"/>
                  <a:gd name="T3" fmla="*/ 12328 h 14"/>
                  <a:gd name="T4" fmla="+- 0 3828 3813"/>
                  <a:gd name="T5" fmla="*/ T4 w 14"/>
                  <a:gd name="T6" fmla="+- 0 12314 12314"/>
                  <a:gd name="T7" fmla="*/ 12314 h 14"/>
                  <a:gd name="T8" fmla="+- 0 3828 3813"/>
                  <a:gd name="T9" fmla="*/ T8 w 14"/>
                  <a:gd name="T10" fmla="+- 0 12319 12314"/>
                  <a:gd name="T11" fmla="*/ 12319 h 14"/>
                  <a:gd name="T12" fmla="+- 0 3813 3813"/>
                  <a:gd name="T13" fmla="*/ T12 w 14"/>
                  <a:gd name="T14" fmla="+- 0 12328 12314"/>
                  <a:gd name="T15" fmla="*/ 12328 h 14"/>
                </a:gdLst>
                <a:ahLst/>
                <a:cxnLst>
                  <a:cxn ang="0">
                    <a:pos x="T1" y="T3"/>
                  </a:cxn>
                  <a:cxn ang="0">
                    <a:pos x="T5" y="T7"/>
                  </a:cxn>
                  <a:cxn ang="0">
                    <a:pos x="T9" y="T11"/>
                  </a:cxn>
                  <a:cxn ang="0">
                    <a:pos x="T13" y="T15"/>
                  </a:cxn>
                </a:cxnLst>
                <a:rect l="0" t="0" r="r" b="b"/>
                <a:pathLst>
                  <a:path w="14" h="14">
                    <a:moveTo>
                      <a:pt x="0" y="14"/>
                    </a:moveTo>
                    <a:lnTo>
                      <a:pt x="15" y="0"/>
                    </a:lnTo>
                    <a:lnTo>
                      <a:pt x="15" y="5"/>
                    </a:lnTo>
                    <a:lnTo>
                      <a:pt x="0" y="1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22" name="Group 915">
              <a:extLst>
                <a:ext uri="{FF2B5EF4-FFF2-40B4-BE49-F238E27FC236}">
                  <a16:creationId xmlns:a16="http://schemas.microsoft.com/office/drawing/2014/main" id="{828B421D-6532-4A64-874E-BE4514B26CBA}"/>
                </a:ext>
              </a:extLst>
            </p:cNvPr>
            <p:cNvGrpSpPr>
              <a:grpSpLocks/>
            </p:cNvGrpSpPr>
            <p:nvPr/>
          </p:nvGrpSpPr>
          <p:grpSpPr bwMode="auto">
            <a:xfrm>
              <a:off x="3813" y="12314"/>
              <a:ext cx="14" cy="14"/>
              <a:chOff x="3813" y="12314"/>
              <a:chExt cx="14" cy="14"/>
            </a:xfrm>
          </p:grpSpPr>
          <p:sp>
            <p:nvSpPr>
              <p:cNvPr id="1043" name="Freeform 916">
                <a:extLst>
                  <a:ext uri="{FF2B5EF4-FFF2-40B4-BE49-F238E27FC236}">
                    <a16:creationId xmlns:a16="http://schemas.microsoft.com/office/drawing/2014/main" id="{C0E60D35-D27D-4D3C-8BB7-D9F796FDCBD4}"/>
                  </a:ext>
                </a:extLst>
              </p:cNvPr>
              <p:cNvSpPr>
                <a:spLocks/>
              </p:cNvSpPr>
              <p:nvPr/>
            </p:nvSpPr>
            <p:spPr bwMode="auto">
              <a:xfrm>
                <a:off x="3813" y="12314"/>
                <a:ext cx="14" cy="14"/>
              </a:xfrm>
              <a:custGeom>
                <a:avLst/>
                <a:gdLst>
                  <a:gd name="T0" fmla="+- 0 3813 3813"/>
                  <a:gd name="T1" fmla="*/ T0 w 14"/>
                  <a:gd name="T2" fmla="+- 0 12328 12314"/>
                  <a:gd name="T3" fmla="*/ 12328 h 14"/>
                  <a:gd name="T4" fmla="+- 0 3813 3813"/>
                  <a:gd name="T5" fmla="*/ T4 w 14"/>
                  <a:gd name="T6" fmla="+- 0 12314 12314"/>
                  <a:gd name="T7" fmla="*/ 12314 h 14"/>
                  <a:gd name="T8" fmla="+- 0 3828 3813"/>
                  <a:gd name="T9" fmla="*/ T8 w 14"/>
                  <a:gd name="T10" fmla="+- 0 12314 12314"/>
                  <a:gd name="T11" fmla="*/ 12314 h 14"/>
                  <a:gd name="T12" fmla="+- 0 3813 3813"/>
                  <a:gd name="T13" fmla="*/ T12 w 14"/>
                  <a:gd name="T14" fmla="+- 0 12328 12314"/>
                  <a:gd name="T15" fmla="*/ 12328 h 14"/>
                </a:gdLst>
                <a:ahLst/>
                <a:cxnLst>
                  <a:cxn ang="0">
                    <a:pos x="T1" y="T3"/>
                  </a:cxn>
                  <a:cxn ang="0">
                    <a:pos x="T5" y="T7"/>
                  </a:cxn>
                  <a:cxn ang="0">
                    <a:pos x="T9" y="T11"/>
                  </a:cxn>
                  <a:cxn ang="0">
                    <a:pos x="T13" y="T15"/>
                  </a:cxn>
                </a:cxnLst>
                <a:rect l="0" t="0" r="r" b="b"/>
                <a:pathLst>
                  <a:path w="14" h="14">
                    <a:moveTo>
                      <a:pt x="0" y="14"/>
                    </a:moveTo>
                    <a:lnTo>
                      <a:pt x="0" y="0"/>
                    </a:lnTo>
                    <a:lnTo>
                      <a:pt x="15" y="0"/>
                    </a:lnTo>
                    <a:lnTo>
                      <a:pt x="0" y="1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23" name="Group 917">
              <a:extLst>
                <a:ext uri="{FF2B5EF4-FFF2-40B4-BE49-F238E27FC236}">
                  <a16:creationId xmlns:a16="http://schemas.microsoft.com/office/drawing/2014/main" id="{079E2290-09BD-48CE-B90B-041937F96EEA}"/>
                </a:ext>
              </a:extLst>
            </p:cNvPr>
            <p:cNvGrpSpPr>
              <a:grpSpLocks/>
            </p:cNvGrpSpPr>
            <p:nvPr/>
          </p:nvGrpSpPr>
          <p:grpSpPr bwMode="auto">
            <a:xfrm>
              <a:off x="3813" y="12309"/>
              <a:ext cx="14" cy="5"/>
              <a:chOff x="3813" y="12309"/>
              <a:chExt cx="14" cy="5"/>
            </a:xfrm>
          </p:grpSpPr>
          <p:sp>
            <p:nvSpPr>
              <p:cNvPr id="1042" name="Freeform 918">
                <a:extLst>
                  <a:ext uri="{FF2B5EF4-FFF2-40B4-BE49-F238E27FC236}">
                    <a16:creationId xmlns:a16="http://schemas.microsoft.com/office/drawing/2014/main" id="{E8F13B42-CBFF-44BF-BFC5-05931611818E}"/>
                  </a:ext>
                </a:extLst>
              </p:cNvPr>
              <p:cNvSpPr>
                <a:spLocks/>
              </p:cNvSpPr>
              <p:nvPr/>
            </p:nvSpPr>
            <p:spPr bwMode="auto">
              <a:xfrm>
                <a:off x="3813" y="12309"/>
                <a:ext cx="14" cy="5"/>
              </a:xfrm>
              <a:custGeom>
                <a:avLst/>
                <a:gdLst>
                  <a:gd name="T0" fmla="+- 0 3828 3813"/>
                  <a:gd name="T1" fmla="*/ T0 w 14"/>
                  <a:gd name="T2" fmla="+- 0 12314 12309"/>
                  <a:gd name="T3" fmla="*/ 12314 h 5"/>
                  <a:gd name="T4" fmla="+- 0 3813 3813"/>
                  <a:gd name="T5" fmla="*/ T4 w 14"/>
                  <a:gd name="T6" fmla="+- 0 12314 12309"/>
                  <a:gd name="T7" fmla="*/ 12314 h 5"/>
                  <a:gd name="T8" fmla="+- 0 3828 3813"/>
                  <a:gd name="T9" fmla="*/ T8 w 14"/>
                  <a:gd name="T10" fmla="+- 0 12309 12309"/>
                  <a:gd name="T11" fmla="*/ 12309 h 5"/>
                  <a:gd name="T12" fmla="+- 0 3828 3813"/>
                  <a:gd name="T13" fmla="*/ T12 w 14"/>
                  <a:gd name="T14" fmla="+- 0 12314 12309"/>
                  <a:gd name="T15" fmla="*/ 12314 h 5"/>
                </a:gdLst>
                <a:ahLst/>
                <a:cxnLst>
                  <a:cxn ang="0">
                    <a:pos x="T1" y="T3"/>
                  </a:cxn>
                  <a:cxn ang="0">
                    <a:pos x="T5" y="T7"/>
                  </a:cxn>
                  <a:cxn ang="0">
                    <a:pos x="T9" y="T11"/>
                  </a:cxn>
                  <a:cxn ang="0">
                    <a:pos x="T13" y="T15"/>
                  </a:cxn>
                </a:cxnLst>
                <a:rect l="0" t="0" r="r" b="b"/>
                <a:pathLst>
                  <a:path w="14" h="5">
                    <a:moveTo>
                      <a:pt x="15" y="5"/>
                    </a:moveTo>
                    <a:lnTo>
                      <a:pt x="0" y="5"/>
                    </a:lnTo>
                    <a:lnTo>
                      <a:pt x="15"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24" name="Group 919">
              <a:extLst>
                <a:ext uri="{FF2B5EF4-FFF2-40B4-BE49-F238E27FC236}">
                  <a16:creationId xmlns:a16="http://schemas.microsoft.com/office/drawing/2014/main" id="{294A5F42-2AC9-4C9A-80CE-CC41191855CB}"/>
                </a:ext>
              </a:extLst>
            </p:cNvPr>
            <p:cNvGrpSpPr>
              <a:grpSpLocks/>
            </p:cNvGrpSpPr>
            <p:nvPr/>
          </p:nvGrpSpPr>
          <p:grpSpPr bwMode="auto">
            <a:xfrm>
              <a:off x="3813" y="12309"/>
              <a:ext cx="14" cy="5"/>
              <a:chOff x="3813" y="12309"/>
              <a:chExt cx="14" cy="5"/>
            </a:xfrm>
          </p:grpSpPr>
          <p:sp>
            <p:nvSpPr>
              <p:cNvPr id="1041" name="Freeform 920">
                <a:extLst>
                  <a:ext uri="{FF2B5EF4-FFF2-40B4-BE49-F238E27FC236}">
                    <a16:creationId xmlns:a16="http://schemas.microsoft.com/office/drawing/2014/main" id="{BCC4C678-65D9-432E-8666-C530B52E3C81}"/>
                  </a:ext>
                </a:extLst>
              </p:cNvPr>
              <p:cNvSpPr>
                <a:spLocks/>
              </p:cNvSpPr>
              <p:nvPr/>
            </p:nvSpPr>
            <p:spPr bwMode="auto">
              <a:xfrm>
                <a:off x="3813" y="12309"/>
                <a:ext cx="14" cy="5"/>
              </a:xfrm>
              <a:custGeom>
                <a:avLst/>
                <a:gdLst>
                  <a:gd name="T0" fmla="+- 0 3813 3813"/>
                  <a:gd name="T1" fmla="*/ T0 w 14"/>
                  <a:gd name="T2" fmla="+- 0 12314 12309"/>
                  <a:gd name="T3" fmla="*/ 12314 h 5"/>
                  <a:gd name="T4" fmla="+- 0 3813 3813"/>
                  <a:gd name="T5" fmla="*/ T4 w 14"/>
                  <a:gd name="T6" fmla="+- 0 12309 12309"/>
                  <a:gd name="T7" fmla="*/ 12309 h 5"/>
                  <a:gd name="T8" fmla="+- 0 3828 3813"/>
                  <a:gd name="T9" fmla="*/ T8 w 14"/>
                  <a:gd name="T10" fmla="+- 0 12309 12309"/>
                  <a:gd name="T11" fmla="*/ 12309 h 5"/>
                  <a:gd name="T12" fmla="+- 0 3813 3813"/>
                  <a:gd name="T13" fmla="*/ T12 w 14"/>
                  <a:gd name="T14" fmla="+- 0 12314 12309"/>
                  <a:gd name="T15" fmla="*/ 12314 h 5"/>
                </a:gdLst>
                <a:ahLst/>
                <a:cxnLst>
                  <a:cxn ang="0">
                    <a:pos x="T1" y="T3"/>
                  </a:cxn>
                  <a:cxn ang="0">
                    <a:pos x="T5" y="T7"/>
                  </a:cxn>
                  <a:cxn ang="0">
                    <a:pos x="T9" y="T11"/>
                  </a:cxn>
                  <a:cxn ang="0">
                    <a:pos x="T13" y="T15"/>
                  </a:cxn>
                </a:cxnLst>
                <a:rect l="0" t="0" r="r" b="b"/>
                <a:pathLst>
                  <a:path w="14" h="5">
                    <a:moveTo>
                      <a:pt x="0" y="5"/>
                    </a:moveTo>
                    <a:lnTo>
                      <a:pt x="0" y="0"/>
                    </a:lnTo>
                    <a:lnTo>
                      <a:pt x="15"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25" name="Group 921">
              <a:extLst>
                <a:ext uri="{FF2B5EF4-FFF2-40B4-BE49-F238E27FC236}">
                  <a16:creationId xmlns:a16="http://schemas.microsoft.com/office/drawing/2014/main" id="{D11D891F-C87C-4D44-8C85-32D6B86C4966}"/>
                </a:ext>
              </a:extLst>
            </p:cNvPr>
            <p:cNvGrpSpPr>
              <a:grpSpLocks/>
            </p:cNvGrpSpPr>
            <p:nvPr/>
          </p:nvGrpSpPr>
          <p:grpSpPr bwMode="auto">
            <a:xfrm>
              <a:off x="3813" y="12309"/>
              <a:ext cx="14" cy="2"/>
              <a:chOff x="3813" y="12309"/>
              <a:chExt cx="14" cy="2"/>
            </a:xfrm>
          </p:grpSpPr>
          <p:sp>
            <p:nvSpPr>
              <p:cNvPr id="1040" name="Freeform 922">
                <a:extLst>
                  <a:ext uri="{FF2B5EF4-FFF2-40B4-BE49-F238E27FC236}">
                    <a16:creationId xmlns:a16="http://schemas.microsoft.com/office/drawing/2014/main" id="{876969D0-4EE4-4B22-ACED-E0009D646E03}"/>
                  </a:ext>
                </a:extLst>
              </p:cNvPr>
              <p:cNvSpPr>
                <a:spLocks/>
              </p:cNvSpPr>
              <p:nvPr/>
            </p:nvSpPr>
            <p:spPr bwMode="auto">
              <a:xfrm>
                <a:off x="3813" y="12309"/>
                <a:ext cx="14" cy="2"/>
              </a:xfrm>
              <a:custGeom>
                <a:avLst/>
                <a:gdLst>
                  <a:gd name="T0" fmla="+- 0 3813 3813"/>
                  <a:gd name="T1" fmla="*/ T0 w 14"/>
                  <a:gd name="T2" fmla="+- 0 3828 3813"/>
                  <a:gd name="T3" fmla="*/ T2 w 14"/>
                </a:gdLst>
                <a:ahLst/>
                <a:cxnLst>
                  <a:cxn ang="0">
                    <a:pos x="T1" y="0"/>
                  </a:cxn>
                  <a:cxn ang="0">
                    <a:pos x="T3" y="0"/>
                  </a:cxn>
                </a:cxnLst>
                <a:rect l="0" t="0" r="r" b="b"/>
                <a:pathLst>
                  <a:path w="14">
                    <a:moveTo>
                      <a:pt x="0" y="0"/>
                    </a:moveTo>
                    <a:lnTo>
                      <a:pt x="15"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26" name="Group 923">
              <a:extLst>
                <a:ext uri="{FF2B5EF4-FFF2-40B4-BE49-F238E27FC236}">
                  <a16:creationId xmlns:a16="http://schemas.microsoft.com/office/drawing/2014/main" id="{D916D031-F353-4763-A279-54E760BA405E}"/>
                </a:ext>
              </a:extLst>
            </p:cNvPr>
            <p:cNvGrpSpPr>
              <a:grpSpLocks/>
            </p:cNvGrpSpPr>
            <p:nvPr/>
          </p:nvGrpSpPr>
          <p:grpSpPr bwMode="auto">
            <a:xfrm>
              <a:off x="3813" y="12309"/>
              <a:ext cx="14" cy="2"/>
              <a:chOff x="3813" y="12309"/>
              <a:chExt cx="14" cy="2"/>
            </a:xfrm>
          </p:grpSpPr>
          <p:sp>
            <p:nvSpPr>
              <p:cNvPr id="1039" name="Freeform 924">
                <a:extLst>
                  <a:ext uri="{FF2B5EF4-FFF2-40B4-BE49-F238E27FC236}">
                    <a16:creationId xmlns:a16="http://schemas.microsoft.com/office/drawing/2014/main" id="{307D1A83-A7DC-4A23-95B9-11D90CB716F5}"/>
                  </a:ext>
                </a:extLst>
              </p:cNvPr>
              <p:cNvSpPr>
                <a:spLocks/>
              </p:cNvSpPr>
              <p:nvPr/>
            </p:nvSpPr>
            <p:spPr bwMode="auto">
              <a:xfrm>
                <a:off x="3813" y="12309"/>
                <a:ext cx="14" cy="2"/>
              </a:xfrm>
              <a:custGeom>
                <a:avLst/>
                <a:gdLst>
                  <a:gd name="T0" fmla="+- 0 3813 3813"/>
                  <a:gd name="T1" fmla="*/ T0 w 14"/>
                  <a:gd name="T2" fmla="+- 0 3828 3813"/>
                  <a:gd name="T3" fmla="*/ T2 w 14"/>
                </a:gdLst>
                <a:ahLst/>
                <a:cxnLst>
                  <a:cxn ang="0">
                    <a:pos x="T1" y="0"/>
                  </a:cxn>
                  <a:cxn ang="0">
                    <a:pos x="T3" y="0"/>
                  </a:cxn>
                </a:cxnLst>
                <a:rect l="0" t="0" r="r" b="b"/>
                <a:pathLst>
                  <a:path w="14">
                    <a:moveTo>
                      <a:pt x="0" y="0"/>
                    </a:moveTo>
                    <a:lnTo>
                      <a:pt x="15"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27" name="Group 925">
              <a:extLst>
                <a:ext uri="{FF2B5EF4-FFF2-40B4-BE49-F238E27FC236}">
                  <a16:creationId xmlns:a16="http://schemas.microsoft.com/office/drawing/2014/main" id="{6BE20F63-B928-484F-AA1F-670C5502BF2E}"/>
                </a:ext>
              </a:extLst>
            </p:cNvPr>
            <p:cNvGrpSpPr>
              <a:grpSpLocks/>
            </p:cNvGrpSpPr>
            <p:nvPr/>
          </p:nvGrpSpPr>
          <p:grpSpPr bwMode="auto">
            <a:xfrm>
              <a:off x="3813" y="12304"/>
              <a:ext cx="19" cy="5"/>
              <a:chOff x="3813" y="12304"/>
              <a:chExt cx="19" cy="5"/>
            </a:xfrm>
          </p:grpSpPr>
          <p:sp>
            <p:nvSpPr>
              <p:cNvPr id="1038" name="Freeform 926">
                <a:extLst>
                  <a:ext uri="{FF2B5EF4-FFF2-40B4-BE49-F238E27FC236}">
                    <a16:creationId xmlns:a16="http://schemas.microsoft.com/office/drawing/2014/main" id="{059A135A-BE28-4CC5-A03B-1536DDEF083D}"/>
                  </a:ext>
                </a:extLst>
              </p:cNvPr>
              <p:cNvSpPr>
                <a:spLocks/>
              </p:cNvSpPr>
              <p:nvPr/>
            </p:nvSpPr>
            <p:spPr bwMode="auto">
              <a:xfrm>
                <a:off x="3813" y="12304"/>
                <a:ext cx="19" cy="5"/>
              </a:xfrm>
              <a:custGeom>
                <a:avLst/>
                <a:gdLst>
                  <a:gd name="T0" fmla="+- 0 3828 3813"/>
                  <a:gd name="T1" fmla="*/ T0 w 19"/>
                  <a:gd name="T2" fmla="+- 0 12309 12304"/>
                  <a:gd name="T3" fmla="*/ 12309 h 5"/>
                  <a:gd name="T4" fmla="+- 0 3813 3813"/>
                  <a:gd name="T5" fmla="*/ T4 w 19"/>
                  <a:gd name="T6" fmla="+- 0 12309 12304"/>
                  <a:gd name="T7" fmla="*/ 12309 h 5"/>
                  <a:gd name="T8" fmla="+- 0 3833 3813"/>
                  <a:gd name="T9" fmla="*/ T8 w 19"/>
                  <a:gd name="T10" fmla="+- 0 12304 12304"/>
                  <a:gd name="T11" fmla="*/ 12304 h 5"/>
                  <a:gd name="T12" fmla="+- 0 3828 3813"/>
                  <a:gd name="T13" fmla="*/ T12 w 19"/>
                  <a:gd name="T14" fmla="+- 0 12309 12304"/>
                  <a:gd name="T15" fmla="*/ 12309 h 5"/>
                </a:gdLst>
                <a:ahLst/>
                <a:cxnLst>
                  <a:cxn ang="0">
                    <a:pos x="T1" y="T3"/>
                  </a:cxn>
                  <a:cxn ang="0">
                    <a:pos x="T5" y="T7"/>
                  </a:cxn>
                  <a:cxn ang="0">
                    <a:pos x="T9" y="T11"/>
                  </a:cxn>
                  <a:cxn ang="0">
                    <a:pos x="T13" y="T15"/>
                  </a:cxn>
                </a:cxnLst>
                <a:rect l="0" t="0" r="r" b="b"/>
                <a:pathLst>
                  <a:path w="19" h="5">
                    <a:moveTo>
                      <a:pt x="15" y="5"/>
                    </a:moveTo>
                    <a:lnTo>
                      <a:pt x="0" y="5"/>
                    </a:lnTo>
                    <a:lnTo>
                      <a:pt x="2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28" name="Group 927">
              <a:extLst>
                <a:ext uri="{FF2B5EF4-FFF2-40B4-BE49-F238E27FC236}">
                  <a16:creationId xmlns:a16="http://schemas.microsoft.com/office/drawing/2014/main" id="{86758682-0A61-4687-884C-228DDFCD9F74}"/>
                </a:ext>
              </a:extLst>
            </p:cNvPr>
            <p:cNvGrpSpPr>
              <a:grpSpLocks/>
            </p:cNvGrpSpPr>
            <p:nvPr/>
          </p:nvGrpSpPr>
          <p:grpSpPr bwMode="auto">
            <a:xfrm>
              <a:off x="3813" y="12304"/>
              <a:ext cx="24" cy="2"/>
              <a:chOff x="3813" y="12304"/>
              <a:chExt cx="24" cy="2"/>
            </a:xfrm>
          </p:grpSpPr>
          <p:sp>
            <p:nvSpPr>
              <p:cNvPr id="1037" name="Freeform 928">
                <a:extLst>
                  <a:ext uri="{FF2B5EF4-FFF2-40B4-BE49-F238E27FC236}">
                    <a16:creationId xmlns:a16="http://schemas.microsoft.com/office/drawing/2014/main" id="{8C21B999-0C1B-450A-903C-16036851905A}"/>
                  </a:ext>
                </a:extLst>
              </p:cNvPr>
              <p:cNvSpPr>
                <a:spLocks/>
              </p:cNvSpPr>
              <p:nvPr/>
            </p:nvSpPr>
            <p:spPr bwMode="auto">
              <a:xfrm>
                <a:off x="3813" y="12304"/>
                <a:ext cx="24" cy="2"/>
              </a:xfrm>
              <a:custGeom>
                <a:avLst/>
                <a:gdLst>
                  <a:gd name="T0" fmla="+- 0 3833 3813"/>
                  <a:gd name="T1" fmla="*/ T0 w 24"/>
                  <a:gd name="T2" fmla="+- 0 3813 3813"/>
                  <a:gd name="T3" fmla="*/ T2 w 24"/>
                  <a:gd name="T4" fmla="+- 0 3837 3813"/>
                  <a:gd name="T5" fmla="*/ T4 w 24"/>
                  <a:gd name="T6" fmla="+- 0 3833 3813"/>
                  <a:gd name="T7" fmla="*/ T6 w 24"/>
                </a:gdLst>
                <a:ahLst/>
                <a:cxnLst>
                  <a:cxn ang="0">
                    <a:pos x="T1" y="0"/>
                  </a:cxn>
                  <a:cxn ang="0">
                    <a:pos x="T3" y="0"/>
                  </a:cxn>
                  <a:cxn ang="0">
                    <a:pos x="T5" y="0"/>
                  </a:cxn>
                  <a:cxn ang="0">
                    <a:pos x="T7" y="0"/>
                  </a:cxn>
                </a:cxnLst>
                <a:rect l="0" t="0" r="r" b="b"/>
                <a:pathLst>
                  <a:path w="24">
                    <a:moveTo>
                      <a:pt x="20" y="0"/>
                    </a:moveTo>
                    <a:lnTo>
                      <a:pt x="0" y="0"/>
                    </a:lnTo>
                    <a:lnTo>
                      <a:pt x="24"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29" name="Group 929">
              <a:extLst>
                <a:ext uri="{FF2B5EF4-FFF2-40B4-BE49-F238E27FC236}">
                  <a16:creationId xmlns:a16="http://schemas.microsoft.com/office/drawing/2014/main" id="{5383FC09-7E46-449D-A69C-03944CF59F47}"/>
                </a:ext>
              </a:extLst>
            </p:cNvPr>
            <p:cNvGrpSpPr>
              <a:grpSpLocks/>
            </p:cNvGrpSpPr>
            <p:nvPr/>
          </p:nvGrpSpPr>
          <p:grpSpPr bwMode="auto">
            <a:xfrm>
              <a:off x="3813" y="12304"/>
              <a:ext cx="19" cy="5"/>
              <a:chOff x="3813" y="12304"/>
              <a:chExt cx="19" cy="5"/>
            </a:xfrm>
          </p:grpSpPr>
          <p:sp>
            <p:nvSpPr>
              <p:cNvPr id="1036" name="Freeform 930">
                <a:extLst>
                  <a:ext uri="{FF2B5EF4-FFF2-40B4-BE49-F238E27FC236}">
                    <a16:creationId xmlns:a16="http://schemas.microsoft.com/office/drawing/2014/main" id="{7580B7DE-4D97-4A5B-9D09-A96EDB662FE1}"/>
                  </a:ext>
                </a:extLst>
              </p:cNvPr>
              <p:cNvSpPr>
                <a:spLocks/>
              </p:cNvSpPr>
              <p:nvPr/>
            </p:nvSpPr>
            <p:spPr bwMode="auto">
              <a:xfrm>
                <a:off x="3813" y="12304"/>
                <a:ext cx="19" cy="5"/>
              </a:xfrm>
              <a:custGeom>
                <a:avLst/>
                <a:gdLst>
                  <a:gd name="T0" fmla="+- 0 3813 3813"/>
                  <a:gd name="T1" fmla="*/ T0 w 19"/>
                  <a:gd name="T2" fmla="+- 0 12309 12304"/>
                  <a:gd name="T3" fmla="*/ 12309 h 5"/>
                  <a:gd name="T4" fmla="+- 0 3813 3813"/>
                  <a:gd name="T5" fmla="*/ T4 w 19"/>
                  <a:gd name="T6" fmla="+- 0 12304 12304"/>
                  <a:gd name="T7" fmla="*/ 12304 h 5"/>
                  <a:gd name="T8" fmla="+- 0 3832 3813"/>
                  <a:gd name="T9" fmla="*/ T8 w 19"/>
                  <a:gd name="T10" fmla="+- 0 12304 12304"/>
                  <a:gd name="T11" fmla="*/ 12304 h 5"/>
                  <a:gd name="T12" fmla="+- 0 3813 3813"/>
                  <a:gd name="T13" fmla="*/ T12 w 19"/>
                  <a:gd name="T14" fmla="+- 0 12309 12304"/>
                  <a:gd name="T15" fmla="*/ 12309 h 5"/>
                </a:gdLst>
                <a:ahLst/>
                <a:cxnLst>
                  <a:cxn ang="0">
                    <a:pos x="T1" y="T3"/>
                  </a:cxn>
                  <a:cxn ang="0">
                    <a:pos x="T5" y="T7"/>
                  </a:cxn>
                  <a:cxn ang="0">
                    <a:pos x="T9" y="T11"/>
                  </a:cxn>
                  <a:cxn ang="0">
                    <a:pos x="T13" y="T15"/>
                  </a:cxn>
                </a:cxnLst>
                <a:rect l="0" t="0" r="r" b="b"/>
                <a:pathLst>
                  <a:path w="19" h="5">
                    <a:moveTo>
                      <a:pt x="0" y="5"/>
                    </a:moveTo>
                    <a:lnTo>
                      <a:pt x="0" y="0"/>
                    </a:lnTo>
                    <a:lnTo>
                      <a:pt x="19"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30" name="Group 931">
              <a:extLst>
                <a:ext uri="{FF2B5EF4-FFF2-40B4-BE49-F238E27FC236}">
                  <a16:creationId xmlns:a16="http://schemas.microsoft.com/office/drawing/2014/main" id="{214848A1-B6AE-40B1-AB0A-2C225739C61D}"/>
                </a:ext>
              </a:extLst>
            </p:cNvPr>
            <p:cNvGrpSpPr>
              <a:grpSpLocks/>
            </p:cNvGrpSpPr>
            <p:nvPr/>
          </p:nvGrpSpPr>
          <p:grpSpPr bwMode="auto">
            <a:xfrm>
              <a:off x="3813" y="12304"/>
              <a:ext cx="24" cy="2"/>
              <a:chOff x="3813" y="12304"/>
              <a:chExt cx="24" cy="2"/>
            </a:xfrm>
          </p:grpSpPr>
          <p:sp>
            <p:nvSpPr>
              <p:cNvPr id="1035" name="Freeform 932">
                <a:extLst>
                  <a:ext uri="{FF2B5EF4-FFF2-40B4-BE49-F238E27FC236}">
                    <a16:creationId xmlns:a16="http://schemas.microsoft.com/office/drawing/2014/main" id="{56F3F3A3-0D7D-424B-A335-D865A0A32597}"/>
                  </a:ext>
                </a:extLst>
              </p:cNvPr>
              <p:cNvSpPr>
                <a:spLocks/>
              </p:cNvSpPr>
              <p:nvPr/>
            </p:nvSpPr>
            <p:spPr bwMode="auto">
              <a:xfrm>
                <a:off x="3813" y="12304"/>
                <a:ext cx="24" cy="2"/>
              </a:xfrm>
              <a:custGeom>
                <a:avLst/>
                <a:gdLst>
                  <a:gd name="T0" fmla="+- 0 3813 3813"/>
                  <a:gd name="T1" fmla="*/ T0 w 24"/>
                  <a:gd name="T2" fmla="+- 0 3818 3813"/>
                  <a:gd name="T3" fmla="*/ T2 w 24"/>
                  <a:gd name="T4" fmla="+- 0 3837 3813"/>
                  <a:gd name="T5" fmla="*/ T4 w 24"/>
                  <a:gd name="T6" fmla="+- 0 3813 3813"/>
                  <a:gd name="T7" fmla="*/ T6 w 24"/>
                </a:gdLst>
                <a:ahLst/>
                <a:cxnLst>
                  <a:cxn ang="0">
                    <a:pos x="T1" y="0"/>
                  </a:cxn>
                  <a:cxn ang="0">
                    <a:pos x="T3" y="0"/>
                  </a:cxn>
                  <a:cxn ang="0">
                    <a:pos x="T5" y="0"/>
                  </a:cxn>
                  <a:cxn ang="0">
                    <a:pos x="T7" y="0"/>
                  </a:cxn>
                </a:cxnLst>
                <a:rect l="0" t="0" r="r" b="b"/>
                <a:pathLst>
                  <a:path w="24">
                    <a:moveTo>
                      <a:pt x="0" y="0"/>
                    </a:moveTo>
                    <a:lnTo>
                      <a:pt x="5" y="0"/>
                    </a:lnTo>
                    <a:lnTo>
                      <a:pt x="2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31" name="Group 933">
              <a:extLst>
                <a:ext uri="{FF2B5EF4-FFF2-40B4-BE49-F238E27FC236}">
                  <a16:creationId xmlns:a16="http://schemas.microsoft.com/office/drawing/2014/main" id="{0E0CAEE5-AD19-4B78-99F4-14339F9C48E6}"/>
                </a:ext>
              </a:extLst>
            </p:cNvPr>
            <p:cNvGrpSpPr>
              <a:grpSpLocks/>
            </p:cNvGrpSpPr>
            <p:nvPr/>
          </p:nvGrpSpPr>
          <p:grpSpPr bwMode="auto">
            <a:xfrm>
              <a:off x="3818" y="12304"/>
              <a:ext cx="19" cy="2"/>
              <a:chOff x="3818" y="12304"/>
              <a:chExt cx="19" cy="2"/>
            </a:xfrm>
          </p:grpSpPr>
          <p:sp>
            <p:nvSpPr>
              <p:cNvPr id="1034" name="Freeform 934">
                <a:extLst>
                  <a:ext uri="{FF2B5EF4-FFF2-40B4-BE49-F238E27FC236}">
                    <a16:creationId xmlns:a16="http://schemas.microsoft.com/office/drawing/2014/main" id="{15C765A6-E9F4-4F4F-87D5-03BF14803F0B}"/>
                  </a:ext>
                </a:extLst>
              </p:cNvPr>
              <p:cNvSpPr>
                <a:spLocks/>
              </p:cNvSpPr>
              <p:nvPr/>
            </p:nvSpPr>
            <p:spPr bwMode="auto">
              <a:xfrm>
                <a:off x="3818" y="12304"/>
                <a:ext cx="19" cy="2"/>
              </a:xfrm>
              <a:custGeom>
                <a:avLst/>
                <a:gdLst>
                  <a:gd name="T0" fmla="+- 0 3818 3818"/>
                  <a:gd name="T1" fmla="*/ T0 w 19"/>
                  <a:gd name="T2" fmla="+- 0 3837 3818"/>
                  <a:gd name="T3" fmla="*/ T2 w 19"/>
                </a:gdLst>
                <a:ahLst/>
                <a:cxnLst>
                  <a:cxn ang="0">
                    <a:pos x="T1" y="0"/>
                  </a:cxn>
                  <a:cxn ang="0">
                    <a:pos x="T3" y="0"/>
                  </a:cxn>
                </a:cxnLst>
                <a:rect l="0" t="0" r="r" b="b"/>
                <a:pathLst>
                  <a:path w="19">
                    <a:moveTo>
                      <a:pt x="0" y="0"/>
                    </a:moveTo>
                    <a:lnTo>
                      <a:pt x="1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32" name="Group 935">
              <a:extLst>
                <a:ext uri="{FF2B5EF4-FFF2-40B4-BE49-F238E27FC236}">
                  <a16:creationId xmlns:a16="http://schemas.microsoft.com/office/drawing/2014/main" id="{F7F14E38-C4E3-4D60-B388-3277D6EC0DC6}"/>
                </a:ext>
              </a:extLst>
            </p:cNvPr>
            <p:cNvGrpSpPr>
              <a:grpSpLocks/>
            </p:cNvGrpSpPr>
            <p:nvPr/>
          </p:nvGrpSpPr>
          <p:grpSpPr bwMode="auto">
            <a:xfrm>
              <a:off x="3818" y="12299"/>
              <a:ext cx="19" cy="5"/>
              <a:chOff x="3818" y="12299"/>
              <a:chExt cx="19" cy="5"/>
            </a:xfrm>
          </p:grpSpPr>
          <p:sp>
            <p:nvSpPr>
              <p:cNvPr id="1033" name="Freeform 936">
                <a:extLst>
                  <a:ext uri="{FF2B5EF4-FFF2-40B4-BE49-F238E27FC236}">
                    <a16:creationId xmlns:a16="http://schemas.microsoft.com/office/drawing/2014/main" id="{3F9B6324-D74E-45E2-86CB-CA84F2745F37}"/>
                  </a:ext>
                </a:extLst>
              </p:cNvPr>
              <p:cNvSpPr>
                <a:spLocks/>
              </p:cNvSpPr>
              <p:nvPr/>
            </p:nvSpPr>
            <p:spPr bwMode="auto">
              <a:xfrm>
                <a:off x="3818" y="12299"/>
                <a:ext cx="19" cy="5"/>
              </a:xfrm>
              <a:custGeom>
                <a:avLst/>
                <a:gdLst>
                  <a:gd name="T0" fmla="+- 0 3837 3818"/>
                  <a:gd name="T1" fmla="*/ T0 w 19"/>
                  <a:gd name="T2" fmla="+- 0 12304 12299"/>
                  <a:gd name="T3" fmla="*/ 12304 h 5"/>
                  <a:gd name="T4" fmla="+- 0 3818 3818"/>
                  <a:gd name="T5" fmla="*/ T4 w 19"/>
                  <a:gd name="T6" fmla="+- 0 12304 12299"/>
                  <a:gd name="T7" fmla="*/ 12304 h 5"/>
                  <a:gd name="T8" fmla="+- 0 3818 3818"/>
                  <a:gd name="T9" fmla="*/ T8 w 19"/>
                  <a:gd name="T10" fmla="+- 0 12299 12299"/>
                  <a:gd name="T11" fmla="*/ 12299 h 5"/>
                  <a:gd name="T12" fmla="+- 0 3837 3818"/>
                  <a:gd name="T13" fmla="*/ T12 w 19"/>
                  <a:gd name="T14" fmla="+- 0 12304 12299"/>
                  <a:gd name="T15" fmla="*/ 12304 h 5"/>
                </a:gdLst>
                <a:ahLst/>
                <a:cxnLst>
                  <a:cxn ang="0">
                    <a:pos x="T1" y="T3"/>
                  </a:cxn>
                  <a:cxn ang="0">
                    <a:pos x="T5" y="T7"/>
                  </a:cxn>
                  <a:cxn ang="0">
                    <a:pos x="T9" y="T11"/>
                  </a:cxn>
                  <a:cxn ang="0">
                    <a:pos x="T13" y="T15"/>
                  </a:cxn>
                </a:cxnLst>
                <a:rect l="0" t="0" r="r" b="b"/>
                <a:pathLst>
                  <a:path w="19" h="5">
                    <a:moveTo>
                      <a:pt x="19" y="5"/>
                    </a:moveTo>
                    <a:lnTo>
                      <a:pt x="0" y="5"/>
                    </a:lnTo>
                    <a:lnTo>
                      <a:pt x="0" y="0"/>
                    </a:lnTo>
                    <a:lnTo>
                      <a:pt x="1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33" name="Group 937">
              <a:extLst>
                <a:ext uri="{FF2B5EF4-FFF2-40B4-BE49-F238E27FC236}">
                  <a16:creationId xmlns:a16="http://schemas.microsoft.com/office/drawing/2014/main" id="{7F6EAC02-9D54-476A-B1CD-0F278F18E29B}"/>
                </a:ext>
              </a:extLst>
            </p:cNvPr>
            <p:cNvGrpSpPr>
              <a:grpSpLocks/>
            </p:cNvGrpSpPr>
            <p:nvPr/>
          </p:nvGrpSpPr>
          <p:grpSpPr bwMode="auto">
            <a:xfrm>
              <a:off x="3818" y="12299"/>
              <a:ext cx="24" cy="5"/>
              <a:chOff x="3818" y="12299"/>
              <a:chExt cx="24" cy="5"/>
            </a:xfrm>
          </p:grpSpPr>
          <p:sp>
            <p:nvSpPr>
              <p:cNvPr id="1032" name="Freeform 938">
                <a:extLst>
                  <a:ext uri="{FF2B5EF4-FFF2-40B4-BE49-F238E27FC236}">
                    <a16:creationId xmlns:a16="http://schemas.microsoft.com/office/drawing/2014/main" id="{020E7B7C-5F39-490C-80E1-EE3B3E34C435}"/>
                  </a:ext>
                </a:extLst>
              </p:cNvPr>
              <p:cNvSpPr>
                <a:spLocks/>
              </p:cNvSpPr>
              <p:nvPr/>
            </p:nvSpPr>
            <p:spPr bwMode="auto">
              <a:xfrm>
                <a:off x="3818" y="12299"/>
                <a:ext cx="24" cy="5"/>
              </a:xfrm>
              <a:custGeom>
                <a:avLst/>
                <a:gdLst>
                  <a:gd name="T0" fmla="+- 0 3842 3818"/>
                  <a:gd name="T1" fmla="*/ T0 w 24"/>
                  <a:gd name="T2" fmla="+- 0 12304 12299"/>
                  <a:gd name="T3" fmla="*/ 12304 h 5"/>
                  <a:gd name="T4" fmla="+- 0 3837 3818"/>
                  <a:gd name="T5" fmla="*/ T4 w 24"/>
                  <a:gd name="T6" fmla="+- 0 12304 12299"/>
                  <a:gd name="T7" fmla="*/ 12304 h 5"/>
                  <a:gd name="T8" fmla="+- 0 3818 3818"/>
                  <a:gd name="T9" fmla="*/ T8 w 24"/>
                  <a:gd name="T10" fmla="+- 0 12299 12299"/>
                  <a:gd name="T11" fmla="*/ 12299 h 5"/>
                  <a:gd name="T12" fmla="+- 0 3842 3818"/>
                  <a:gd name="T13" fmla="*/ T12 w 24"/>
                  <a:gd name="T14" fmla="+- 0 12304 12299"/>
                  <a:gd name="T15" fmla="*/ 12304 h 5"/>
                </a:gdLst>
                <a:ahLst/>
                <a:cxnLst>
                  <a:cxn ang="0">
                    <a:pos x="T1" y="T3"/>
                  </a:cxn>
                  <a:cxn ang="0">
                    <a:pos x="T5" y="T7"/>
                  </a:cxn>
                  <a:cxn ang="0">
                    <a:pos x="T9" y="T11"/>
                  </a:cxn>
                  <a:cxn ang="0">
                    <a:pos x="T13" y="T15"/>
                  </a:cxn>
                </a:cxnLst>
                <a:rect l="0" t="0" r="r" b="b"/>
                <a:pathLst>
                  <a:path w="24" h="5">
                    <a:moveTo>
                      <a:pt x="24" y="5"/>
                    </a:moveTo>
                    <a:lnTo>
                      <a:pt x="19" y="5"/>
                    </a:lnTo>
                    <a:lnTo>
                      <a:pt x="0" y="0"/>
                    </a:lnTo>
                    <a:lnTo>
                      <a:pt x="2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34" name="Group 939">
              <a:extLst>
                <a:ext uri="{FF2B5EF4-FFF2-40B4-BE49-F238E27FC236}">
                  <a16:creationId xmlns:a16="http://schemas.microsoft.com/office/drawing/2014/main" id="{EFD3D988-D112-4D4C-9485-48991A688892}"/>
                </a:ext>
              </a:extLst>
            </p:cNvPr>
            <p:cNvGrpSpPr>
              <a:grpSpLocks/>
            </p:cNvGrpSpPr>
            <p:nvPr/>
          </p:nvGrpSpPr>
          <p:grpSpPr bwMode="auto">
            <a:xfrm>
              <a:off x="3818" y="12294"/>
              <a:ext cx="24" cy="10"/>
              <a:chOff x="3818" y="12294"/>
              <a:chExt cx="24" cy="10"/>
            </a:xfrm>
          </p:grpSpPr>
          <p:sp>
            <p:nvSpPr>
              <p:cNvPr id="1031" name="Freeform 940">
                <a:extLst>
                  <a:ext uri="{FF2B5EF4-FFF2-40B4-BE49-F238E27FC236}">
                    <a16:creationId xmlns:a16="http://schemas.microsoft.com/office/drawing/2014/main" id="{506555FC-8618-4373-B7BD-275B41928C71}"/>
                  </a:ext>
                </a:extLst>
              </p:cNvPr>
              <p:cNvSpPr>
                <a:spLocks/>
              </p:cNvSpPr>
              <p:nvPr/>
            </p:nvSpPr>
            <p:spPr bwMode="auto">
              <a:xfrm>
                <a:off x="3818" y="12294"/>
                <a:ext cx="24" cy="10"/>
              </a:xfrm>
              <a:custGeom>
                <a:avLst/>
                <a:gdLst>
                  <a:gd name="T0" fmla="+- 0 3842 3818"/>
                  <a:gd name="T1" fmla="*/ T0 w 24"/>
                  <a:gd name="T2" fmla="+- 0 12304 12294"/>
                  <a:gd name="T3" fmla="*/ 12304 h 10"/>
                  <a:gd name="T4" fmla="+- 0 3818 3818"/>
                  <a:gd name="T5" fmla="*/ T4 w 24"/>
                  <a:gd name="T6" fmla="+- 0 12299 12294"/>
                  <a:gd name="T7" fmla="*/ 12299 h 10"/>
                  <a:gd name="T8" fmla="+- 0 3818 3818"/>
                  <a:gd name="T9" fmla="*/ T8 w 24"/>
                  <a:gd name="T10" fmla="+- 0 12294 12294"/>
                  <a:gd name="T11" fmla="*/ 12294 h 10"/>
                  <a:gd name="T12" fmla="+- 0 3842 3818"/>
                  <a:gd name="T13" fmla="*/ T12 w 24"/>
                  <a:gd name="T14" fmla="+- 0 12304 12294"/>
                  <a:gd name="T15" fmla="*/ 12304 h 10"/>
                </a:gdLst>
                <a:ahLst/>
                <a:cxnLst>
                  <a:cxn ang="0">
                    <a:pos x="T1" y="T3"/>
                  </a:cxn>
                  <a:cxn ang="0">
                    <a:pos x="T5" y="T7"/>
                  </a:cxn>
                  <a:cxn ang="0">
                    <a:pos x="T9" y="T11"/>
                  </a:cxn>
                  <a:cxn ang="0">
                    <a:pos x="T13" y="T15"/>
                  </a:cxn>
                </a:cxnLst>
                <a:rect l="0" t="0" r="r" b="b"/>
                <a:pathLst>
                  <a:path w="24" h="10">
                    <a:moveTo>
                      <a:pt x="24" y="10"/>
                    </a:moveTo>
                    <a:lnTo>
                      <a:pt x="0" y="5"/>
                    </a:lnTo>
                    <a:lnTo>
                      <a:pt x="0" y="0"/>
                    </a:lnTo>
                    <a:lnTo>
                      <a:pt x="24" y="1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35" name="Group 941">
              <a:extLst>
                <a:ext uri="{FF2B5EF4-FFF2-40B4-BE49-F238E27FC236}">
                  <a16:creationId xmlns:a16="http://schemas.microsoft.com/office/drawing/2014/main" id="{8C8E5BF6-EB7B-4121-A530-FD3B3211AD13}"/>
                </a:ext>
              </a:extLst>
            </p:cNvPr>
            <p:cNvGrpSpPr>
              <a:grpSpLocks/>
            </p:cNvGrpSpPr>
            <p:nvPr/>
          </p:nvGrpSpPr>
          <p:grpSpPr bwMode="auto">
            <a:xfrm>
              <a:off x="3818" y="12294"/>
              <a:ext cx="24" cy="10"/>
              <a:chOff x="3818" y="12294"/>
              <a:chExt cx="24" cy="10"/>
            </a:xfrm>
          </p:grpSpPr>
          <p:sp>
            <p:nvSpPr>
              <p:cNvPr id="1030" name="Freeform 942">
                <a:extLst>
                  <a:ext uri="{FF2B5EF4-FFF2-40B4-BE49-F238E27FC236}">
                    <a16:creationId xmlns:a16="http://schemas.microsoft.com/office/drawing/2014/main" id="{1984CFA3-02B7-48FC-AB40-976308C29356}"/>
                  </a:ext>
                </a:extLst>
              </p:cNvPr>
              <p:cNvSpPr>
                <a:spLocks/>
              </p:cNvSpPr>
              <p:nvPr/>
            </p:nvSpPr>
            <p:spPr bwMode="auto">
              <a:xfrm>
                <a:off x="3818" y="12294"/>
                <a:ext cx="24" cy="10"/>
              </a:xfrm>
              <a:custGeom>
                <a:avLst/>
                <a:gdLst>
                  <a:gd name="T0" fmla="+- 0 3842 3818"/>
                  <a:gd name="T1" fmla="*/ T0 w 24"/>
                  <a:gd name="T2" fmla="+- 0 12304 12294"/>
                  <a:gd name="T3" fmla="*/ 12304 h 10"/>
                  <a:gd name="T4" fmla="+- 0 3818 3818"/>
                  <a:gd name="T5" fmla="*/ T4 w 24"/>
                  <a:gd name="T6" fmla="+- 0 12294 12294"/>
                  <a:gd name="T7" fmla="*/ 12294 h 10"/>
                  <a:gd name="T8" fmla="+- 0 3823 3818"/>
                  <a:gd name="T9" fmla="*/ T8 w 24"/>
                  <a:gd name="T10" fmla="+- 0 12294 12294"/>
                  <a:gd name="T11" fmla="*/ 12294 h 10"/>
                  <a:gd name="T12" fmla="+- 0 3842 3818"/>
                  <a:gd name="T13" fmla="*/ T12 w 24"/>
                  <a:gd name="T14" fmla="+- 0 12304 12294"/>
                  <a:gd name="T15" fmla="*/ 12304 h 10"/>
                </a:gdLst>
                <a:ahLst/>
                <a:cxnLst>
                  <a:cxn ang="0">
                    <a:pos x="T1" y="T3"/>
                  </a:cxn>
                  <a:cxn ang="0">
                    <a:pos x="T5" y="T7"/>
                  </a:cxn>
                  <a:cxn ang="0">
                    <a:pos x="T9" y="T11"/>
                  </a:cxn>
                  <a:cxn ang="0">
                    <a:pos x="T13" y="T15"/>
                  </a:cxn>
                </a:cxnLst>
                <a:rect l="0" t="0" r="r" b="b"/>
                <a:pathLst>
                  <a:path w="24" h="10">
                    <a:moveTo>
                      <a:pt x="24" y="10"/>
                    </a:moveTo>
                    <a:lnTo>
                      <a:pt x="0" y="0"/>
                    </a:lnTo>
                    <a:lnTo>
                      <a:pt x="5" y="0"/>
                    </a:lnTo>
                    <a:lnTo>
                      <a:pt x="24" y="1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36" name="Group 943">
              <a:extLst>
                <a:ext uri="{FF2B5EF4-FFF2-40B4-BE49-F238E27FC236}">
                  <a16:creationId xmlns:a16="http://schemas.microsoft.com/office/drawing/2014/main" id="{4BC12C1E-F7FC-4DF8-92CF-5E7F7543B55D}"/>
                </a:ext>
              </a:extLst>
            </p:cNvPr>
            <p:cNvGrpSpPr>
              <a:grpSpLocks/>
            </p:cNvGrpSpPr>
            <p:nvPr/>
          </p:nvGrpSpPr>
          <p:grpSpPr bwMode="auto">
            <a:xfrm>
              <a:off x="3823" y="12294"/>
              <a:ext cx="19" cy="10"/>
              <a:chOff x="3823" y="12294"/>
              <a:chExt cx="19" cy="10"/>
            </a:xfrm>
          </p:grpSpPr>
          <p:sp>
            <p:nvSpPr>
              <p:cNvPr id="1029" name="Freeform 944">
                <a:extLst>
                  <a:ext uri="{FF2B5EF4-FFF2-40B4-BE49-F238E27FC236}">
                    <a16:creationId xmlns:a16="http://schemas.microsoft.com/office/drawing/2014/main" id="{9E13802D-7070-4BB6-B0A9-F54C2E30A24D}"/>
                  </a:ext>
                </a:extLst>
              </p:cNvPr>
              <p:cNvSpPr>
                <a:spLocks/>
              </p:cNvSpPr>
              <p:nvPr/>
            </p:nvSpPr>
            <p:spPr bwMode="auto">
              <a:xfrm>
                <a:off x="3823" y="12294"/>
                <a:ext cx="19" cy="10"/>
              </a:xfrm>
              <a:custGeom>
                <a:avLst/>
                <a:gdLst>
                  <a:gd name="T0" fmla="+- 0 3842 3823"/>
                  <a:gd name="T1" fmla="*/ T0 w 19"/>
                  <a:gd name="T2" fmla="+- 0 12304 12294"/>
                  <a:gd name="T3" fmla="*/ 12304 h 10"/>
                  <a:gd name="T4" fmla="+- 0 3823 3823"/>
                  <a:gd name="T5" fmla="*/ T4 w 19"/>
                  <a:gd name="T6" fmla="+- 0 12294 12294"/>
                  <a:gd name="T7" fmla="*/ 12294 h 10"/>
                  <a:gd name="T8" fmla="+- 0 3828 3823"/>
                  <a:gd name="T9" fmla="*/ T8 w 19"/>
                  <a:gd name="T10" fmla="+- 0 12294 12294"/>
                  <a:gd name="T11" fmla="*/ 12294 h 10"/>
                  <a:gd name="T12" fmla="+- 0 3842 3823"/>
                  <a:gd name="T13" fmla="*/ T12 w 19"/>
                  <a:gd name="T14" fmla="+- 0 12304 12294"/>
                  <a:gd name="T15" fmla="*/ 12304 h 10"/>
                </a:gdLst>
                <a:ahLst/>
                <a:cxnLst>
                  <a:cxn ang="0">
                    <a:pos x="T1" y="T3"/>
                  </a:cxn>
                  <a:cxn ang="0">
                    <a:pos x="T5" y="T7"/>
                  </a:cxn>
                  <a:cxn ang="0">
                    <a:pos x="T9" y="T11"/>
                  </a:cxn>
                  <a:cxn ang="0">
                    <a:pos x="T13" y="T15"/>
                  </a:cxn>
                </a:cxnLst>
                <a:rect l="0" t="0" r="r" b="b"/>
                <a:pathLst>
                  <a:path w="19" h="10">
                    <a:moveTo>
                      <a:pt x="19" y="10"/>
                    </a:moveTo>
                    <a:lnTo>
                      <a:pt x="0" y="0"/>
                    </a:lnTo>
                    <a:lnTo>
                      <a:pt x="5" y="0"/>
                    </a:lnTo>
                    <a:lnTo>
                      <a:pt x="19" y="1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37" name="Group 945">
              <a:extLst>
                <a:ext uri="{FF2B5EF4-FFF2-40B4-BE49-F238E27FC236}">
                  <a16:creationId xmlns:a16="http://schemas.microsoft.com/office/drawing/2014/main" id="{119B1D00-6514-47F3-B162-B7C7A31F8271}"/>
                </a:ext>
              </a:extLst>
            </p:cNvPr>
            <p:cNvGrpSpPr>
              <a:grpSpLocks/>
            </p:cNvGrpSpPr>
            <p:nvPr/>
          </p:nvGrpSpPr>
          <p:grpSpPr bwMode="auto">
            <a:xfrm>
              <a:off x="3828" y="12290"/>
              <a:ext cx="14" cy="14"/>
              <a:chOff x="3828" y="12290"/>
              <a:chExt cx="14" cy="14"/>
            </a:xfrm>
          </p:grpSpPr>
          <p:sp>
            <p:nvSpPr>
              <p:cNvPr id="1028" name="Freeform 946">
                <a:extLst>
                  <a:ext uri="{FF2B5EF4-FFF2-40B4-BE49-F238E27FC236}">
                    <a16:creationId xmlns:a16="http://schemas.microsoft.com/office/drawing/2014/main" id="{2D6FC13C-5F5F-487B-A466-DBDA74A401D9}"/>
                  </a:ext>
                </a:extLst>
              </p:cNvPr>
              <p:cNvSpPr>
                <a:spLocks/>
              </p:cNvSpPr>
              <p:nvPr/>
            </p:nvSpPr>
            <p:spPr bwMode="auto">
              <a:xfrm>
                <a:off x="3828" y="12290"/>
                <a:ext cx="14" cy="14"/>
              </a:xfrm>
              <a:custGeom>
                <a:avLst/>
                <a:gdLst>
                  <a:gd name="T0" fmla="+- 0 3842 3828"/>
                  <a:gd name="T1" fmla="*/ T0 w 14"/>
                  <a:gd name="T2" fmla="+- 0 12304 12290"/>
                  <a:gd name="T3" fmla="*/ 12304 h 14"/>
                  <a:gd name="T4" fmla="+- 0 3828 3828"/>
                  <a:gd name="T5" fmla="*/ T4 w 14"/>
                  <a:gd name="T6" fmla="+- 0 12294 12290"/>
                  <a:gd name="T7" fmla="*/ 12294 h 14"/>
                  <a:gd name="T8" fmla="+- 0 3828 3828"/>
                  <a:gd name="T9" fmla="*/ T8 w 14"/>
                  <a:gd name="T10" fmla="+- 0 12290 12290"/>
                  <a:gd name="T11" fmla="*/ 12290 h 14"/>
                  <a:gd name="T12" fmla="+- 0 3842 3828"/>
                  <a:gd name="T13" fmla="*/ T12 w 14"/>
                  <a:gd name="T14" fmla="+- 0 12304 12290"/>
                  <a:gd name="T15" fmla="*/ 12304 h 14"/>
                </a:gdLst>
                <a:ahLst/>
                <a:cxnLst>
                  <a:cxn ang="0">
                    <a:pos x="T1" y="T3"/>
                  </a:cxn>
                  <a:cxn ang="0">
                    <a:pos x="T5" y="T7"/>
                  </a:cxn>
                  <a:cxn ang="0">
                    <a:pos x="T9" y="T11"/>
                  </a:cxn>
                  <a:cxn ang="0">
                    <a:pos x="T13" y="T15"/>
                  </a:cxn>
                </a:cxnLst>
                <a:rect l="0" t="0" r="r" b="b"/>
                <a:pathLst>
                  <a:path w="14" h="14">
                    <a:moveTo>
                      <a:pt x="14" y="14"/>
                    </a:moveTo>
                    <a:lnTo>
                      <a:pt x="0" y="4"/>
                    </a:lnTo>
                    <a:lnTo>
                      <a:pt x="0" y="0"/>
                    </a:lnTo>
                    <a:lnTo>
                      <a:pt x="14" y="1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38" name="Group 947">
              <a:extLst>
                <a:ext uri="{FF2B5EF4-FFF2-40B4-BE49-F238E27FC236}">
                  <a16:creationId xmlns:a16="http://schemas.microsoft.com/office/drawing/2014/main" id="{CC3558A4-118D-4732-9858-A99348856FE9}"/>
                </a:ext>
              </a:extLst>
            </p:cNvPr>
            <p:cNvGrpSpPr>
              <a:grpSpLocks/>
            </p:cNvGrpSpPr>
            <p:nvPr/>
          </p:nvGrpSpPr>
          <p:grpSpPr bwMode="auto">
            <a:xfrm>
              <a:off x="3828" y="12290"/>
              <a:ext cx="14" cy="14"/>
              <a:chOff x="3828" y="12290"/>
              <a:chExt cx="14" cy="14"/>
            </a:xfrm>
          </p:grpSpPr>
          <p:sp>
            <p:nvSpPr>
              <p:cNvPr id="1027" name="Freeform 948">
                <a:extLst>
                  <a:ext uri="{FF2B5EF4-FFF2-40B4-BE49-F238E27FC236}">
                    <a16:creationId xmlns:a16="http://schemas.microsoft.com/office/drawing/2014/main" id="{5B9091AD-75B0-475A-9ADA-24C31AA6D013}"/>
                  </a:ext>
                </a:extLst>
              </p:cNvPr>
              <p:cNvSpPr>
                <a:spLocks/>
              </p:cNvSpPr>
              <p:nvPr/>
            </p:nvSpPr>
            <p:spPr bwMode="auto">
              <a:xfrm>
                <a:off x="3828" y="12290"/>
                <a:ext cx="14" cy="14"/>
              </a:xfrm>
              <a:custGeom>
                <a:avLst/>
                <a:gdLst>
                  <a:gd name="T0" fmla="+- 0 3842 3828"/>
                  <a:gd name="T1" fmla="*/ T0 w 14"/>
                  <a:gd name="T2" fmla="+- 0 12304 12290"/>
                  <a:gd name="T3" fmla="*/ 12304 h 14"/>
                  <a:gd name="T4" fmla="+- 0 3828 3828"/>
                  <a:gd name="T5" fmla="*/ T4 w 14"/>
                  <a:gd name="T6" fmla="+- 0 12290 12290"/>
                  <a:gd name="T7" fmla="*/ 12290 h 14"/>
                  <a:gd name="T8" fmla="+- 0 3842 3828"/>
                  <a:gd name="T9" fmla="*/ T8 w 14"/>
                  <a:gd name="T10" fmla="+- 0 12290 12290"/>
                  <a:gd name="T11" fmla="*/ 12290 h 14"/>
                  <a:gd name="T12" fmla="+- 0 3842 3828"/>
                  <a:gd name="T13" fmla="*/ T12 w 14"/>
                  <a:gd name="T14" fmla="+- 0 12304 12290"/>
                  <a:gd name="T15" fmla="*/ 12304 h 14"/>
                </a:gdLst>
                <a:ahLst/>
                <a:cxnLst>
                  <a:cxn ang="0">
                    <a:pos x="T1" y="T3"/>
                  </a:cxn>
                  <a:cxn ang="0">
                    <a:pos x="T5" y="T7"/>
                  </a:cxn>
                  <a:cxn ang="0">
                    <a:pos x="T9" y="T11"/>
                  </a:cxn>
                  <a:cxn ang="0">
                    <a:pos x="T13" y="T15"/>
                  </a:cxn>
                </a:cxnLst>
                <a:rect l="0" t="0" r="r" b="b"/>
                <a:pathLst>
                  <a:path w="14" h="14">
                    <a:moveTo>
                      <a:pt x="14" y="14"/>
                    </a:moveTo>
                    <a:lnTo>
                      <a:pt x="0" y="0"/>
                    </a:lnTo>
                    <a:lnTo>
                      <a:pt x="14" y="0"/>
                    </a:lnTo>
                    <a:lnTo>
                      <a:pt x="14" y="1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39" name="Group 949">
              <a:extLst>
                <a:ext uri="{FF2B5EF4-FFF2-40B4-BE49-F238E27FC236}">
                  <a16:creationId xmlns:a16="http://schemas.microsoft.com/office/drawing/2014/main" id="{F3BAAD16-7F97-4D47-B4B7-DB847FF72634}"/>
                </a:ext>
              </a:extLst>
            </p:cNvPr>
            <p:cNvGrpSpPr>
              <a:grpSpLocks/>
            </p:cNvGrpSpPr>
            <p:nvPr/>
          </p:nvGrpSpPr>
          <p:grpSpPr bwMode="auto">
            <a:xfrm>
              <a:off x="3828" y="12290"/>
              <a:ext cx="14" cy="2"/>
              <a:chOff x="3828" y="12290"/>
              <a:chExt cx="14" cy="2"/>
            </a:xfrm>
          </p:grpSpPr>
          <p:sp>
            <p:nvSpPr>
              <p:cNvPr id="1026" name="Freeform 950">
                <a:extLst>
                  <a:ext uri="{FF2B5EF4-FFF2-40B4-BE49-F238E27FC236}">
                    <a16:creationId xmlns:a16="http://schemas.microsoft.com/office/drawing/2014/main" id="{F2BB7202-A15E-4923-9F4A-89B585F10A84}"/>
                  </a:ext>
                </a:extLst>
              </p:cNvPr>
              <p:cNvSpPr>
                <a:spLocks/>
              </p:cNvSpPr>
              <p:nvPr/>
            </p:nvSpPr>
            <p:spPr bwMode="auto">
              <a:xfrm>
                <a:off x="3828" y="12290"/>
                <a:ext cx="14" cy="2"/>
              </a:xfrm>
              <a:custGeom>
                <a:avLst/>
                <a:gdLst>
                  <a:gd name="T0" fmla="+- 0 3828 3828"/>
                  <a:gd name="T1" fmla="*/ T0 w 14"/>
                  <a:gd name="T2" fmla="+- 0 3832 3828"/>
                  <a:gd name="T3" fmla="*/ T2 w 14"/>
                  <a:gd name="T4" fmla="+- 0 3842 3828"/>
                  <a:gd name="T5" fmla="*/ T4 w 14"/>
                  <a:gd name="T6" fmla="+- 0 3828 3828"/>
                  <a:gd name="T7" fmla="*/ T6 w 14"/>
                </a:gdLst>
                <a:ahLst/>
                <a:cxnLst>
                  <a:cxn ang="0">
                    <a:pos x="T1" y="0"/>
                  </a:cxn>
                  <a:cxn ang="0">
                    <a:pos x="T3" y="0"/>
                  </a:cxn>
                  <a:cxn ang="0">
                    <a:pos x="T5" y="0"/>
                  </a:cxn>
                  <a:cxn ang="0">
                    <a:pos x="T7" y="0"/>
                  </a:cxn>
                </a:cxnLst>
                <a:rect l="0" t="0" r="r" b="b"/>
                <a:pathLst>
                  <a:path w="14">
                    <a:moveTo>
                      <a:pt x="0" y="0"/>
                    </a:moveTo>
                    <a:lnTo>
                      <a:pt x="4" y="0"/>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40" name="Group 951">
              <a:extLst>
                <a:ext uri="{FF2B5EF4-FFF2-40B4-BE49-F238E27FC236}">
                  <a16:creationId xmlns:a16="http://schemas.microsoft.com/office/drawing/2014/main" id="{8A91C0BF-8BDA-41BC-BA93-B57F0B1E01C1}"/>
                </a:ext>
              </a:extLst>
            </p:cNvPr>
            <p:cNvGrpSpPr>
              <a:grpSpLocks/>
            </p:cNvGrpSpPr>
            <p:nvPr/>
          </p:nvGrpSpPr>
          <p:grpSpPr bwMode="auto">
            <a:xfrm>
              <a:off x="3833" y="12290"/>
              <a:ext cx="10" cy="2"/>
              <a:chOff x="3833" y="12290"/>
              <a:chExt cx="10" cy="2"/>
            </a:xfrm>
          </p:grpSpPr>
          <p:sp>
            <p:nvSpPr>
              <p:cNvPr id="1025" name="Freeform 952">
                <a:extLst>
                  <a:ext uri="{FF2B5EF4-FFF2-40B4-BE49-F238E27FC236}">
                    <a16:creationId xmlns:a16="http://schemas.microsoft.com/office/drawing/2014/main" id="{FDDB9F81-2367-4F85-B741-652B5FFA8022}"/>
                  </a:ext>
                </a:extLst>
              </p:cNvPr>
              <p:cNvSpPr>
                <a:spLocks/>
              </p:cNvSpPr>
              <p:nvPr/>
            </p:nvSpPr>
            <p:spPr bwMode="auto">
              <a:xfrm>
                <a:off x="3833" y="12290"/>
                <a:ext cx="10" cy="2"/>
              </a:xfrm>
              <a:custGeom>
                <a:avLst/>
                <a:gdLst>
                  <a:gd name="T0" fmla="+- 0 3833 3833"/>
                  <a:gd name="T1" fmla="*/ T0 w 10"/>
                  <a:gd name="T2" fmla="+- 0 3837 3833"/>
                  <a:gd name="T3" fmla="*/ T2 w 10"/>
                  <a:gd name="T4" fmla="+- 0 3842 3833"/>
                  <a:gd name="T5" fmla="*/ T4 w 10"/>
                  <a:gd name="T6" fmla="+- 0 3833 3833"/>
                  <a:gd name="T7" fmla="*/ T6 w 10"/>
                </a:gdLst>
                <a:ahLst/>
                <a:cxnLst>
                  <a:cxn ang="0">
                    <a:pos x="T1" y="0"/>
                  </a:cxn>
                  <a:cxn ang="0">
                    <a:pos x="T3" y="0"/>
                  </a:cxn>
                  <a:cxn ang="0">
                    <a:pos x="T5" y="0"/>
                  </a:cxn>
                  <a:cxn ang="0">
                    <a:pos x="T7" y="0"/>
                  </a:cxn>
                </a:cxnLst>
                <a:rect l="0" t="0" r="r" b="b"/>
                <a:pathLst>
                  <a:path w="10">
                    <a:moveTo>
                      <a:pt x="0" y="0"/>
                    </a:moveTo>
                    <a:lnTo>
                      <a:pt x="4" y="0"/>
                    </a:lnTo>
                    <a:lnTo>
                      <a:pt x="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41" name="Group 953">
              <a:extLst>
                <a:ext uri="{FF2B5EF4-FFF2-40B4-BE49-F238E27FC236}">
                  <a16:creationId xmlns:a16="http://schemas.microsoft.com/office/drawing/2014/main" id="{458912F7-E57F-464E-95AD-2944966C6090}"/>
                </a:ext>
              </a:extLst>
            </p:cNvPr>
            <p:cNvGrpSpPr>
              <a:grpSpLocks/>
            </p:cNvGrpSpPr>
            <p:nvPr/>
          </p:nvGrpSpPr>
          <p:grpSpPr bwMode="auto">
            <a:xfrm>
              <a:off x="3833" y="12290"/>
              <a:ext cx="5" cy="2"/>
              <a:chOff x="3833" y="12290"/>
              <a:chExt cx="5" cy="2"/>
            </a:xfrm>
          </p:grpSpPr>
          <p:sp>
            <p:nvSpPr>
              <p:cNvPr id="1024" name="Freeform 954">
                <a:extLst>
                  <a:ext uri="{FF2B5EF4-FFF2-40B4-BE49-F238E27FC236}">
                    <a16:creationId xmlns:a16="http://schemas.microsoft.com/office/drawing/2014/main" id="{29EA0C9C-67C0-432C-9FB2-C336F7811B17}"/>
                  </a:ext>
                </a:extLst>
              </p:cNvPr>
              <p:cNvSpPr>
                <a:spLocks/>
              </p:cNvSpPr>
              <p:nvPr/>
            </p:nvSpPr>
            <p:spPr bwMode="auto">
              <a:xfrm>
                <a:off x="3833" y="12290"/>
                <a:ext cx="5" cy="2"/>
              </a:xfrm>
              <a:custGeom>
                <a:avLst/>
                <a:gdLst>
                  <a:gd name="T0" fmla="+- 0 3833 3833"/>
                  <a:gd name="T1" fmla="*/ T0 w 5"/>
                  <a:gd name="T2" fmla="+- 0 3837 3833"/>
                  <a:gd name="T3" fmla="*/ T2 w 5"/>
                </a:gdLst>
                <a:ahLst/>
                <a:cxnLst>
                  <a:cxn ang="0">
                    <a:pos x="T1" y="0"/>
                  </a:cxn>
                  <a:cxn ang="0">
                    <a:pos x="T3" y="0"/>
                  </a:cxn>
                </a:cxnLst>
                <a:rect l="0" t="0" r="r" b="b"/>
                <a:pathLst>
                  <a:path w="5">
                    <a:moveTo>
                      <a:pt x="0" y="0"/>
                    </a:moveTo>
                    <a:lnTo>
                      <a:pt x="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42" name="Group 955">
              <a:extLst>
                <a:ext uri="{FF2B5EF4-FFF2-40B4-BE49-F238E27FC236}">
                  <a16:creationId xmlns:a16="http://schemas.microsoft.com/office/drawing/2014/main" id="{DAE4A80B-A0CA-47B3-8B5B-F745D750A5EC}"/>
                </a:ext>
              </a:extLst>
            </p:cNvPr>
            <p:cNvGrpSpPr>
              <a:grpSpLocks/>
            </p:cNvGrpSpPr>
            <p:nvPr/>
          </p:nvGrpSpPr>
          <p:grpSpPr bwMode="auto">
            <a:xfrm>
              <a:off x="3833" y="12290"/>
              <a:ext cx="5" cy="2"/>
              <a:chOff x="3833" y="12290"/>
              <a:chExt cx="5" cy="2"/>
            </a:xfrm>
          </p:grpSpPr>
          <p:sp>
            <p:nvSpPr>
              <p:cNvPr id="1023" name="Freeform 956">
                <a:extLst>
                  <a:ext uri="{FF2B5EF4-FFF2-40B4-BE49-F238E27FC236}">
                    <a16:creationId xmlns:a16="http://schemas.microsoft.com/office/drawing/2014/main" id="{F786C6F0-E381-4809-88AF-207622E85AAF}"/>
                  </a:ext>
                </a:extLst>
              </p:cNvPr>
              <p:cNvSpPr>
                <a:spLocks/>
              </p:cNvSpPr>
              <p:nvPr/>
            </p:nvSpPr>
            <p:spPr bwMode="auto">
              <a:xfrm>
                <a:off x="3833" y="12290"/>
                <a:ext cx="5" cy="2"/>
              </a:xfrm>
              <a:custGeom>
                <a:avLst/>
                <a:gdLst>
                  <a:gd name="T0" fmla="+- 0 3833 3833"/>
                  <a:gd name="T1" fmla="*/ T0 w 5"/>
                  <a:gd name="T2" fmla="+- 0 3837 3833"/>
                  <a:gd name="T3" fmla="*/ T2 w 5"/>
                </a:gdLst>
                <a:ahLst/>
                <a:cxnLst>
                  <a:cxn ang="0">
                    <a:pos x="T1" y="0"/>
                  </a:cxn>
                  <a:cxn ang="0">
                    <a:pos x="T3" y="0"/>
                  </a:cxn>
                </a:cxnLst>
                <a:rect l="0" t="0" r="r" b="b"/>
                <a:pathLst>
                  <a:path w="5">
                    <a:moveTo>
                      <a:pt x="0" y="0"/>
                    </a:moveTo>
                    <a:lnTo>
                      <a:pt x="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43" name="Group 957">
              <a:extLst>
                <a:ext uri="{FF2B5EF4-FFF2-40B4-BE49-F238E27FC236}">
                  <a16:creationId xmlns:a16="http://schemas.microsoft.com/office/drawing/2014/main" id="{7032DB8D-5EAA-42EE-9BF8-AD3998F39292}"/>
                </a:ext>
              </a:extLst>
            </p:cNvPr>
            <p:cNvGrpSpPr>
              <a:grpSpLocks/>
            </p:cNvGrpSpPr>
            <p:nvPr/>
          </p:nvGrpSpPr>
          <p:grpSpPr bwMode="auto">
            <a:xfrm>
              <a:off x="3881" y="12420"/>
              <a:ext cx="10" cy="2"/>
              <a:chOff x="3881" y="12420"/>
              <a:chExt cx="10" cy="2"/>
            </a:xfrm>
          </p:grpSpPr>
          <p:sp>
            <p:nvSpPr>
              <p:cNvPr id="1022" name="Freeform 958">
                <a:extLst>
                  <a:ext uri="{FF2B5EF4-FFF2-40B4-BE49-F238E27FC236}">
                    <a16:creationId xmlns:a16="http://schemas.microsoft.com/office/drawing/2014/main" id="{1C555680-E73D-443F-88E5-0E266763CE11}"/>
                  </a:ext>
                </a:extLst>
              </p:cNvPr>
              <p:cNvSpPr>
                <a:spLocks/>
              </p:cNvSpPr>
              <p:nvPr/>
            </p:nvSpPr>
            <p:spPr bwMode="auto">
              <a:xfrm>
                <a:off x="3881" y="12420"/>
                <a:ext cx="10" cy="2"/>
              </a:xfrm>
              <a:custGeom>
                <a:avLst/>
                <a:gdLst>
                  <a:gd name="T0" fmla="+- 0 3886 3881"/>
                  <a:gd name="T1" fmla="*/ T0 w 10"/>
                  <a:gd name="T2" fmla="+- 0 3881 3881"/>
                  <a:gd name="T3" fmla="*/ T2 w 10"/>
                  <a:gd name="T4" fmla="+- 0 3890 3881"/>
                  <a:gd name="T5" fmla="*/ T4 w 10"/>
                  <a:gd name="T6" fmla="+- 0 3886 3881"/>
                  <a:gd name="T7" fmla="*/ T6 w 10"/>
                </a:gdLst>
                <a:ahLst/>
                <a:cxnLst>
                  <a:cxn ang="0">
                    <a:pos x="T1" y="0"/>
                  </a:cxn>
                  <a:cxn ang="0">
                    <a:pos x="T3" y="0"/>
                  </a:cxn>
                  <a:cxn ang="0">
                    <a:pos x="T5" y="0"/>
                  </a:cxn>
                  <a:cxn ang="0">
                    <a:pos x="T7" y="0"/>
                  </a:cxn>
                </a:cxnLst>
                <a:rect l="0" t="0" r="r" b="b"/>
                <a:pathLst>
                  <a:path w="10">
                    <a:moveTo>
                      <a:pt x="5" y="0"/>
                    </a:moveTo>
                    <a:lnTo>
                      <a:pt x="0" y="0"/>
                    </a:lnTo>
                    <a:lnTo>
                      <a:pt x="9"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44" name="Group 959">
              <a:extLst>
                <a:ext uri="{FF2B5EF4-FFF2-40B4-BE49-F238E27FC236}">
                  <a16:creationId xmlns:a16="http://schemas.microsoft.com/office/drawing/2014/main" id="{5B1BDFE4-E530-4856-8BFC-0049FAC053DF}"/>
                </a:ext>
              </a:extLst>
            </p:cNvPr>
            <p:cNvGrpSpPr>
              <a:grpSpLocks/>
            </p:cNvGrpSpPr>
            <p:nvPr/>
          </p:nvGrpSpPr>
          <p:grpSpPr bwMode="auto">
            <a:xfrm>
              <a:off x="3881" y="12420"/>
              <a:ext cx="14" cy="2"/>
              <a:chOff x="3881" y="12420"/>
              <a:chExt cx="14" cy="2"/>
            </a:xfrm>
          </p:grpSpPr>
          <p:sp>
            <p:nvSpPr>
              <p:cNvPr id="1021" name="Freeform 960">
                <a:extLst>
                  <a:ext uri="{FF2B5EF4-FFF2-40B4-BE49-F238E27FC236}">
                    <a16:creationId xmlns:a16="http://schemas.microsoft.com/office/drawing/2014/main" id="{B4B4E098-3D8D-49FB-8C00-8C1C4CB7C450}"/>
                  </a:ext>
                </a:extLst>
              </p:cNvPr>
              <p:cNvSpPr>
                <a:spLocks/>
              </p:cNvSpPr>
              <p:nvPr/>
            </p:nvSpPr>
            <p:spPr bwMode="auto">
              <a:xfrm>
                <a:off x="3881" y="12420"/>
                <a:ext cx="14" cy="2"/>
              </a:xfrm>
              <a:custGeom>
                <a:avLst/>
                <a:gdLst>
                  <a:gd name="T0" fmla="+- 0 3890 3881"/>
                  <a:gd name="T1" fmla="*/ T0 w 14"/>
                  <a:gd name="T2" fmla="+- 0 3881 3881"/>
                  <a:gd name="T3" fmla="*/ T2 w 14"/>
                  <a:gd name="T4" fmla="+- 0 3895 3881"/>
                  <a:gd name="T5" fmla="*/ T4 w 14"/>
                  <a:gd name="T6" fmla="+- 0 3890 3881"/>
                  <a:gd name="T7" fmla="*/ T6 w 14"/>
                </a:gdLst>
                <a:ahLst/>
                <a:cxnLst>
                  <a:cxn ang="0">
                    <a:pos x="T1" y="0"/>
                  </a:cxn>
                  <a:cxn ang="0">
                    <a:pos x="T3" y="0"/>
                  </a:cxn>
                  <a:cxn ang="0">
                    <a:pos x="T5" y="0"/>
                  </a:cxn>
                  <a:cxn ang="0">
                    <a:pos x="T7" y="0"/>
                  </a:cxn>
                </a:cxnLst>
                <a:rect l="0" t="0" r="r" b="b"/>
                <a:pathLst>
                  <a:path w="14">
                    <a:moveTo>
                      <a:pt x="9" y="0"/>
                    </a:moveTo>
                    <a:lnTo>
                      <a:pt x="0" y="0"/>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45" name="Group 961">
              <a:extLst>
                <a:ext uri="{FF2B5EF4-FFF2-40B4-BE49-F238E27FC236}">
                  <a16:creationId xmlns:a16="http://schemas.microsoft.com/office/drawing/2014/main" id="{946EA4F5-9FCB-4301-BD51-48C944B4D657}"/>
                </a:ext>
              </a:extLst>
            </p:cNvPr>
            <p:cNvGrpSpPr>
              <a:grpSpLocks/>
            </p:cNvGrpSpPr>
            <p:nvPr/>
          </p:nvGrpSpPr>
          <p:grpSpPr bwMode="auto">
            <a:xfrm>
              <a:off x="3876" y="12420"/>
              <a:ext cx="19" cy="2"/>
              <a:chOff x="3876" y="12420"/>
              <a:chExt cx="19" cy="2"/>
            </a:xfrm>
          </p:grpSpPr>
          <p:sp>
            <p:nvSpPr>
              <p:cNvPr id="1020" name="Freeform 962">
                <a:extLst>
                  <a:ext uri="{FF2B5EF4-FFF2-40B4-BE49-F238E27FC236}">
                    <a16:creationId xmlns:a16="http://schemas.microsoft.com/office/drawing/2014/main" id="{82A6DCDC-CA1E-4411-97C9-B75D61225033}"/>
                  </a:ext>
                </a:extLst>
              </p:cNvPr>
              <p:cNvSpPr>
                <a:spLocks/>
              </p:cNvSpPr>
              <p:nvPr/>
            </p:nvSpPr>
            <p:spPr bwMode="auto">
              <a:xfrm>
                <a:off x="3876" y="12420"/>
                <a:ext cx="19" cy="2"/>
              </a:xfrm>
              <a:custGeom>
                <a:avLst/>
                <a:gdLst>
                  <a:gd name="T0" fmla="+- 0 3881 3876"/>
                  <a:gd name="T1" fmla="*/ T0 w 19"/>
                  <a:gd name="T2" fmla="+- 0 3876 3876"/>
                  <a:gd name="T3" fmla="*/ T2 w 19"/>
                  <a:gd name="T4" fmla="+- 0 3895 3876"/>
                  <a:gd name="T5" fmla="*/ T4 w 19"/>
                  <a:gd name="T6" fmla="+- 0 3881 3876"/>
                  <a:gd name="T7" fmla="*/ T6 w 19"/>
                </a:gdLst>
                <a:ahLst/>
                <a:cxnLst>
                  <a:cxn ang="0">
                    <a:pos x="T1" y="0"/>
                  </a:cxn>
                  <a:cxn ang="0">
                    <a:pos x="T3" y="0"/>
                  </a:cxn>
                  <a:cxn ang="0">
                    <a:pos x="T5" y="0"/>
                  </a:cxn>
                  <a:cxn ang="0">
                    <a:pos x="T7" y="0"/>
                  </a:cxn>
                </a:cxnLst>
                <a:rect l="0" t="0" r="r" b="b"/>
                <a:pathLst>
                  <a:path w="19">
                    <a:moveTo>
                      <a:pt x="5" y="0"/>
                    </a:moveTo>
                    <a:lnTo>
                      <a:pt x="0" y="0"/>
                    </a:lnTo>
                    <a:lnTo>
                      <a:pt x="19"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46" name="Group 963">
              <a:extLst>
                <a:ext uri="{FF2B5EF4-FFF2-40B4-BE49-F238E27FC236}">
                  <a16:creationId xmlns:a16="http://schemas.microsoft.com/office/drawing/2014/main" id="{03F14446-D492-41CF-AFA0-8835CC98D86D}"/>
                </a:ext>
              </a:extLst>
            </p:cNvPr>
            <p:cNvGrpSpPr>
              <a:grpSpLocks/>
            </p:cNvGrpSpPr>
            <p:nvPr/>
          </p:nvGrpSpPr>
          <p:grpSpPr bwMode="auto">
            <a:xfrm>
              <a:off x="3876" y="12420"/>
              <a:ext cx="24" cy="2"/>
              <a:chOff x="3876" y="12420"/>
              <a:chExt cx="24" cy="2"/>
            </a:xfrm>
          </p:grpSpPr>
          <p:sp>
            <p:nvSpPr>
              <p:cNvPr id="1019" name="Freeform 964">
                <a:extLst>
                  <a:ext uri="{FF2B5EF4-FFF2-40B4-BE49-F238E27FC236}">
                    <a16:creationId xmlns:a16="http://schemas.microsoft.com/office/drawing/2014/main" id="{EDF9686B-D687-411F-AEA3-B24AB290D7F9}"/>
                  </a:ext>
                </a:extLst>
              </p:cNvPr>
              <p:cNvSpPr>
                <a:spLocks/>
              </p:cNvSpPr>
              <p:nvPr/>
            </p:nvSpPr>
            <p:spPr bwMode="auto">
              <a:xfrm>
                <a:off x="3876" y="12420"/>
                <a:ext cx="24" cy="2"/>
              </a:xfrm>
              <a:custGeom>
                <a:avLst/>
                <a:gdLst>
                  <a:gd name="T0" fmla="+- 0 3895 3876"/>
                  <a:gd name="T1" fmla="*/ T0 w 24"/>
                  <a:gd name="T2" fmla="+- 0 3876 3876"/>
                  <a:gd name="T3" fmla="*/ T2 w 24"/>
                  <a:gd name="T4" fmla="+- 0 3900 3876"/>
                  <a:gd name="T5" fmla="*/ T4 w 24"/>
                  <a:gd name="T6" fmla="+- 0 3895 3876"/>
                  <a:gd name="T7" fmla="*/ T6 w 24"/>
                </a:gdLst>
                <a:ahLst/>
                <a:cxnLst>
                  <a:cxn ang="0">
                    <a:pos x="T1" y="0"/>
                  </a:cxn>
                  <a:cxn ang="0">
                    <a:pos x="T3" y="0"/>
                  </a:cxn>
                  <a:cxn ang="0">
                    <a:pos x="T5" y="0"/>
                  </a:cxn>
                  <a:cxn ang="0">
                    <a:pos x="T7" y="0"/>
                  </a:cxn>
                </a:cxnLst>
                <a:rect l="0" t="0" r="r" b="b"/>
                <a:pathLst>
                  <a:path w="24">
                    <a:moveTo>
                      <a:pt x="19" y="0"/>
                    </a:moveTo>
                    <a:lnTo>
                      <a:pt x="0" y="0"/>
                    </a:lnTo>
                    <a:lnTo>
                      <a:pt x="24"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47" name="Group 965">
              <a:extLst>
                <a:ext uri="{FF2B5EF4-FFF2-40B4-BE49-F238E27FC236}">
                  <a16:creationId xmlns:a16="http://schemas.microsoft.com/office/drawing/2014/main" id="{3B5F8AD4-C36C-43CE-B531-11D97AE96C04}"/>
                </a:ext>
              </a:extLst>
            </p:cNvPr>
            <p:cNvGrpSpPr>
              <a:grpSpLocks/>
            </p:cNvGrpSpPr>
            <p:nvPr/>
          </p:nvGrpSpPr>
          <p:grpSpPr bwMode="auto">
            <a:xfrm>
              <a:off x="3876" y="12420"/>
              <a:ext cx="24" cy="2"/>
              <a:chOff x="3876" y="12420"/>
              <a:chExt cx="24" cy="2"/>
            </a:xfrm>
          </p:grpSpPr>
          <p:sp>
            <p:nvSpPr>
              <p:cNvPr id="1018" name="Freeform 966">
                <a:extLst>
                  <a:ext uri="{FF2B5EF4-FFF2-40B4-BE49-F238E27FC236}">
                    <a16:creationId xmlns:a16="http://schemas.microsoft.com/office/drawing/2014/main" id="{A5F61CDC-211D-44D4-A190-24B8931E2821}"/>
                  </a:ext>
                </a:extLst>
              </p:cNvPr>
              <p:cNvSpPr>
                <a:spLocks/>
              </p:cNvSpPr>
              <p:nvPr/>
            </p:nvSpPr>
            <p:spPr bwMode="auto">
              <a:xfrm>
                <a:off x="3876" y="12420"/>
                <a:ext cx="24" cy="2"/>
              </a:xfrm>
              <a:custGeom>
                <a:avLst/>
                <a:gdLst>
                  <a:gd name="T0" fmla="+- 0 3876 3876"/>
                  <a:gd name="T1" fmla="*/ T0 w 24"/>
                  <a:gd name="T2" fmla="+- 0 3900 3876"/>
                  <a:gd name="T3" fmla="*/ T2 w 24"/>
                </a:gdLst>
                <a:ahLst/>
                <a:cxnLst>
                  <a:cxn ang="0">
                    <a:pos x="T1" y="0"/>
                  </a:cxn>
                  <a:cxn ang="0">
                    <a:pos x="T3" y="0"/>
                  </a:cxn>
                </a:cxnLst>
                <a:rect l="0" t="0" r="r" b="b"/>
                <a:pathLst>
                  <a:path w="24">
                    <a:moveTo>
                      <a:pt x="0" y="0"/>
                    </a:moveTo>
                    <a:lnTo>
                      <a:pt x="2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48" name="Group 967">
              <a:extLst>
                <a:ext uri="{FF2B5EF4-FFF2-40B4-BE49-F238E27FC236}">
                  <a16:creationId xmlns:a16="http://schemas.microsoft.com/office/drawing/2014/main" id="{B1286D98-7BA2-4E0D-B595-5F20A21E9ECC}"/>
                </a:ext>
              </a:extLst>
            </p:cNvPr>
            <p:cNvGrpSpPr>
              <a:grpSpLocks/>
            </p:cNvGrpSpPr>
            <p:nvPr/>
          </p:nvGrpSpPr>
          <p:grpSpPr bwMode="auto">
            <a:xfrm>
              <a:off x="3876" y="12420"/>
              <a:ext cx="24" cy="2"/>
              <a:chOff x="3876" y="12420"/>
              <a:chExt cx="24" cy="2"/>
            </a:xfrm>
          </p:grpSpPr>
          <p:sp>
            <p:nvSpPr>
              <p:cNvPr id="1017" name="Freeform 968">
                <a:extLst>
                  <a:ext uri="{FF2B5EF4-FFF2-40B4-BE49-F238E27FC236}">
                    <a16:creationId xmlns:a16="http://schemas.microsoft.com/office/drawing/2014/main" id="{9D04D509-5419-48C7-986A-75276F963B31}"/>
                  </a:ext>
                </a:extLst>
              </p:cNvPr>
              <p:cNvSpPr>
                <a:spLocks/>
              </p:cNvSpPr>
              <p:nvPr/>
            </p:nvSpPr>
            <p:spPr bwMode="auto">
              <a:xfrm>
                <a:off x="3876" y="12420"/>
                <a:ext cx="24" cy="2"/>
              </a:xfrm>
              <a:custGeom>
                <a:avLst/>
                <a:gdLst>
                  <a:gd name="T0" fmla="+- 0 3876 3876"/>
                  <a:gd name="T1" fmla="*/ T0 w 24"/>
                  <a:gd name="T2" fmla="+- 0 3900 3876"/>
                  <a:gd name="T3" fmla="*/ T2 w 24"/>
                </a:gdLst>
                <a:ahLst/>
                <a:cxnLst>
                  <a:cxn ang="0">
                    <a:pos x="T1" y="0"/>
                  </a:cxn>
                  <a:cxn ang="0">
                    <a:pos x="T3" y="0"/>
                  </a:cxn>
                </a:cxnLst>
                <a:rect l="0" t="0" r="r" b="b"/>
                <a:pathLst>
                  <a:path w="24">
                    <a:moveTo>
                      <a:pt x="0" y="0"/>
                    </a:moveTo>
                    <a:lnTo>
                      <a:pt x="2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49" name="Group 969">
              <a:extLst>
                <a:ext uri="{FF2B5EF4-FFF2-40B4-BE49-F238E27FC236}">
                  <a16:creationId xmlns:a16="http://schemas.microsoft.com/office/drawing/2014/main" id="{2C51F724-B65F-48F3-8EFA-4FCF43A97574}"/>
                </a:ext>
              </a:extLst>
            </p:cNvPr>
            <p:cNvGrpSpPr>
              <a:grpSpLocks/>
            </p:cNvGrpSpPr>
            <p:nvPr/>
          </p:nvGrpSpPr>
          <p:grpSpPr bwMode="auto">
            <a:xfrm>
              <a:off x="3876" y="12420"/>
              <a:ext cx="29" cy="2"/>
              <a:chOff x="3876" y="12420"/>
              <a:chExt cx="29" cy="2"/>
            </a:xfrm>
          </p:grpSpPr>
          <p:sp>
            <p:nvSpPr>
              <p:cNvPr id="1016" name="Freeform 970">
                <a:extLst>
                  <a:ext uri="{FF2B5EF4-FFF2-40B4-BE49-F238E27FC236}">
                    <a16:creationId xmlns:a16="http://schemas.microsoft.com/office/drawing/2014/main" id="{11DA3CC2-4A43-4FF8-93E0-E13639AA17EE}"/>
                  </a:ext>
                </a:extLst>
              </p:cNvPr>
              <p:cNvSpPr>
                <a:spLocks/>
              </p:cNvSpPr>
              <p:nvPr/>
            </p:nvSpPr>
            <p:spPr bwMode="auto">
              <a:xfrm>
                <a:off x="3876" y="12420"/>
                <a:ext cx="29" cy="2"/>
              </a:xfrm>
              <a:custGeom>
                <a:avLst/>
                <a:gdLst>
                  <a:gd name="T0" fmla="+- 0 3900 3876"/>
                  <a:gd name="T1" fmla="*/ T0 w 29"/>
                  <a:gd name="T2" fmla="+- 0 3876 3876"/>
                  <a:gd name="T3" fmla="*/ T2 w 29"/>
                  <a:gd name="T4" fmla="+- 0 3905 3876"/>
                  <a:gd name="T5" fmla="*/ T4 w 29"/>
                  <a:gd name="T6" fmla="+- 0 3900 3876"/>
                  <a:gd name="T7" fmla="*/ T6 w 29"/>
                </a:gdLst>
                <a:ahLst/>
                <a:cxnLst>
                  <a:cxn ang="0">
                    <a:pos x="T1" y="0"/>
                  </a:cxn>
                  <a:cxn ang="0">
                    <a:pos x="T3" y="0"/>
                  </a:cxn>
                  <a:cxn ang="0">
                    <a:pos x="T5" y="0"/>
                  </a:cxn>
                  <a:cxn ang="0">
                    <a:pos x="T7" y="0"/>
                  </a:cxn>
                </a:cxnLst>
                <a:rect l="0" t="0" r="r" b="b"/>
                <a:pathLst>
                  <a:path w="29">
                    <a:moveTo>
                      <a:pt x="24" y="0"/>
                    </a:moveTo>
                    <a:lnTo>
                      <a:pt x="0" y="0"/>
                    </a:lnTo>
                    <a:lnTo>
                      <a:pt x="29"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50" name="Group 971">
              <a:extLst>
                <a:ext uri="{FF2B5EF4-FFF2-40B4-BE49-F238E27FC236}">
                  <a16:creationId xmlns:a16="http://schemas.microsoft.com/office/drawing/2014/main" id="{5C287AD2-1DE5-432B-A645-C50240BF6A65}"/>
                </a:ext>
              </a:extLst>
            </p:cNvPr>
            <p:cNvGrpSpPr>
              <a:grpSpLocks/>
            </p:cNvGrpSpPr>
            <p:nvPr/>
          </p:nvGrpSpPr>
          <p:grpSpPr bwMode="auto">
            <a:xfrm>
              <a:off x="3871" y="12420"/>
              <a:ext cx="34" cy="2"/>
              <a:chOff x="3871" y="12420"/>
              <a:chExt cx="34" cy="2"/>
            </a:xfrm>
          </p:grpSpPr>
          <p:sp>
            <p:nvSpPr>
              <p:cNvPr id="1015" name="Freeform 972">
                <a:extLst>
                  <a:ext uri="{FF2B5EF4-FFF2-40B4-BE49-F238E27FC236}">
                    <a16:creationId xmlns:a16="http://schemas.microsoft.com/office/drawing/2014/main" id="{616A426B-D34B-42D6-9678-F67351709CA8}"/>
                  </a:ext>
                </a:extLst>
              </p:cNvPr>
              <p:cNvSpPr>
                <a:spLocks/>
              </p:cNvSpPr>
              <p:nvPr/>
            </p:nvSpPr>
            <p:spPr bwMode="auto">
              <a:xfrm>
                <a:off x="3871" y="12420"/>
                <a:ext cx="34" cy="2"/>
              </a:xfrm>
              <a:custGeom>
                <a:avLst/>
                <a:gdLst>
                  <a:gd name="T0" fmla="+- 0 3876 3871"/>
                  <a:gd name="T1" fmla="*/ T0 w 34"/>
                  <a:gd name="T2" fmla="+- 0 3871 3871"/>
                  <a:gd name="T3" fmla="*/ T2 w 34"/>
                  <a:gd name="T4" fmla="+- 0 3905 3871"/>
                  <a:gd name="T5" fmla="*/ T4 w 34"/>
                  <a:gd name="T6" fmla="+- 0 3876 3871"/>
                  <a:gd name="T7" fmla="*/ T6 w 34"/>
                </a:gdLst>
                <a:ahLst/>
                <a:cxnLst>
                  <a:cxn ang="0">
                    <a:pos x="T1" y="0"/>
                  </a:cxn>
                  <a:cxn ang="0">
                    <a:pos x="T3" y="0"/>
                  </a:cxn>
                  <a:cxn ang="0">
                    <a:pos x="T5" y="0"/>
                  </a:cxn>
                  <a:cxn ang="0">
                    <a:pos x="T7" y="0"/>
                  </a:cxn>
                </a:cxnLst>
                <a:rect l="0" t="0" r="r" b="b"/>
                <a:pathLst>
                  <a:path w="34">
                    <a:moveTo>
                      <a:pt x="5" y="0"/>
                    </a:moveTo>
                    <a:lnTo>
                      <a:pt x="0" y="0"/>
                    </a:lnTo>
                    <a:lnTo>
                      <a:pt x="34"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51" name="Group 973">
              <a:extLst>
                <a:ext uri="{FF2B5EF4-FFF2-40B4-BE49-F238E27FC236}">
                  <a16:creationId xmlns:a16="http://schemas.microsoft.com/office/drawing/2014/main" id="{F1B928FB-7253-47C2-AD77-473D57E5560F}"/>
                </a:ext>
              </a:extLst>
            </p:cNvPr>
            <p:cNvGrpSpPr>
              <a:grpSpLocks/>
            </p:cNvGrpSpPr>
            <p:nvPr/>
          </p:nvGrpSpPr>
          <p:grpSpPr bwMode="auto">
            <a:xfrm>
              <a:off x="3871" y="12415"/>
              <a:ext cx="34" cy="5"/>
              <a:chOff x="3871" y="12415"/>
              <a:chExt cx="34" cy="5"/>
            </a:xfrm>
          </p:grpSpPr>
          <p:sp>
            <p:nvSpPr>
              <p:cNvPr id="1014" name="Freeform 974">
                <a:extLst>
                  <a:ext uri="{FF2B5EF4-FFF2-40B4-BE49-F238E27FC236}">
                    <a16:creationId xmlns:a16="http://schemas.microsoft.com/office/drawing/2014/main" id="{6AA149F2-A64F-4DE4-B2F4-DBE22479411C}"/>
                  </a:ext>
                </a:extLst>
              </p:cNvPr>
              <p:cNvSpPr>
                <a:spLocks/>
              </p:cNvSpPr>
              <p:nvPr/>
            </p:nvSpPr>
            <p:spPr bwMode="auto">
              <a:xfrm>
                <a:off x="3871" y="12415"/>
                <a:ext cx="34" cy="5"/>
              </a:xfrm>
              <a:custGeom>
                <a:avLst/>
                <a:gdLst>
                  <a:gd name="T0" fmla="+- 0 3905 3871"/>
                  <a:gd name="T1" fmla="*/ T0 w 34"/>
                  <a:gd name="T2" fmla="+- 0 12420 12415"/>
                  <a:gd name="T3" fmla="*/ 12420 h 5"/>
                  <a:gd name="T4" fmla="+- 0 3871 3871"/>
                  <a:gd name="T5" fmla="*/ T4 w 34"/>
                  <a:gd name="T6" fmla="+- 0 12420 12415"/>
                  <a:gd name="T7" fmla="*/ 12420 h 5"/>
                  <a:gd name="T8" fmla="+- 0 3905 3871"/>
                  <a:gd name="T9" fmla="*/ T8 w 34"/>
                  <a:gd name="T10" fmla="+- 0 12415 12415"/>
                  <a:gd name="T11" fmla="*/ 12415 h 5"/>
                  <a:gd name="T12" fmla="+- 0 3905 3871"/>
                  <a:gd name="T13" fmla="*/ T12 w 34"/>
                  <a:gd name="T14" fmla="+- 0 12420 12415"/>
                  <a:gd name="T15" fmla="*/ 12420 h 5"/>
                </a:gdLst>
                <a:ahLst/>
                <a:cxnLst>
                  <a:cxn ang="0">
                    <a:pos x="T1" y="T3"/>
                  </a:cxn>
                  <a:cxn ang="0">
                    <a:pos x="T5" y="T7"/>
                  </a:cxn>
                  <a:cxn ang="0">
                    <a:pos x="T9" y="T11"/>
                  </a:cxn>
                  <a:cxn ang="0">
                    <a:pos x="T13" y="T15"/>
                  </a:cxn>
                </a:cxnLst>
                <a:rect l="0" t="0" r="r" b="b"/>
                <a:pathLst>
                  <a:path w="34" h="5">
                    <a:moveTo>
                      <a:pt x="34" y="5"/>
                    </a:moveTo>
                    <a:lnTo>
                      <a:pt x="0" y="5"/>
                    </a:lnTo>
                    <a:lnTo>
                      <a:pt x="34" y="0"/>
                    </a:lnTo>
                    <a:lnTo>
                      <a:pt x="3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52" name="Group 975">
              <a:extLst>
                <a:ext uri="{FF2B5EF4-FFF2-40B4-BE49-F238E27FC236}">
                  <a16:creationId xmlns:a16="http://schemas.microsoft.com/office/drawing/2014/main" id="{1A3E5248-15D4-465C-8301-771669380D08}"/>
                </a:ext>
              </a:extLst>
            </p:cNvPr>
            <p:cNvGrpSpPr>
              <a:grpSpLocks/>
            </p:cNvGrpSpPr>
            <p:nvPr/>
          </p:nvGrpSpPr>
          <p:grpSpPr bwMode="auto">
            <a:xfrm>
              <a:off x="3866" y="12415"/>
              <a:ext cx="39" cy="5"/>
              <a:chOff x="3866" y="12415"/>
              <a:chExt cx="39" cy="5"/>
            </a:xfrm>
          </p:grpSpPr>
          <p:sp>
            <p:nvSpPr>
              <p:cNvPr id="1013" name="Freeform 976">
                <a:extLst>
                  <a:ext uri="{FF2B5EF4-FFF2-40B4-BE49-F238E27FC236}">
                    <a16:creationId xmlns:a16="http://schemas.microsoft.com/office/drawing/2014/main" id="{E30908DD-A65A-4170-9E3D-CC34ED92D45B}"/>
                  </a:ext>
                </a:extLst>
              </p:cNvPr>
              <p:cNvSpPr>
                <a:spLocks/>
              </p:cNvSpPr>
              <p:nvPr/>
            </p:nvSpPr>
            <p:spPr bwMode="auto">
              <a:xfrm>
                <a:off x="3866" y="12415"/>
                <a:ext cx="39" cy="5"/>
              </a:xfrm>
              <a:custGeom>
                <a:avLst/>
                <a:gdLst>
                  <a:gd name="T0" fmla="+- 0 3871 3866"/>
                  <a:gd name="T1" fmla="*/ T0 w 39"/>
                  <a:gd name="T2" fmla="+- 0 12420 12415"/>
                  <a:gd name="T3" fmla="*/ 12420 h 5"/>
                  <a:gd name="T4" fmla="+- 0 3866 3866"/>
                  <a:gd name="T5" fmla="*/ T4 w 39"/>
                  <a:gd name="T6" fmla="+- 0 12415 12415"/>
                  <a:gd name="T7" fmla="*/ 12415 h 5"/>
                  <a:gd name="T8" fmla="+- 0 3905 3866"/>
                  <a:gd name="T9" fmla="*/ T8 w 39"/>
                  <a:gd name="T10" fmla="+- 0 12415 12415"/>
                  <a:gd name="T11" fmla="*/ 12415 h 5"/>
                  <a:gd name="T12" fmla="+- 0 3871 3866"/>
                  <a:gd name="T13" fmla="*/ T12 w 39"/>
                  <a:gd name="T14" fmla="+- 0 12420 12415"/>
                  <a:gd name="T15" fmla="*/ 12420 h 5"/>
                </a:gdLst>
                <a:ahLst/>
                <a:cxnLst>
                  <a:cxn ang="0">
                    <a:pos x="T1" y="T3"/>
                  </a:cxn>
                  <a:cxn ang="0">
                    <a:pos x="T5" y="T7"/>
                  </a:cxn>
                  <a:cxn ang="0">
                    <a:pos x="T9" y="T11"/>
                  </a:cxn>
                  <a:cxn ang="0">
                    <a:pos x="T13" y="T15"/>
                  </a:cxn>
                </a:cxnLst>
                <a:rect l="0" t="0" r="r" b="b"/>
                <a:pathLst>
                  <a:path w="39" h="5">
                    <a:moveTo>
                      <a:pt x="5" y="5"/>
                    </a:moveTo>
                    <a:lnTo>
                      <a:pt x="0" y="0"/>
                    </a:lnTo>
                    <a:lnTo>
                      <a:pt x="39" y="0"/>
                    </a:lnTo>
                    <a:lnTo>
                      <a:pt x="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53" name="Group 977">
              <a:extLst>
                <a:ext uri="{FF2B5EF4-FFF2-40B4-BE49-F238E27FC236}">
                  <a16:creationId xmlns:a16="http://schemas.microsoft.com/office/drawing/2014/main" id="{5E860FA9-3432-4296-8CAA-EFD741311D10}"/>
                </a:ext>
              </a:extLst>
            </p:cNvPr>
            <p:cNvGrpSpPr>
              <a:grpSpLocks/>
            </p:cNvGrpSpPr>
            <p:nvPr/>
          </p:nvGrpSpPr>
          <p:grpSpPr bwMode="auto">
            <a:xfrm>
              <a:off x="3866" y="12415"/>
              <a:ext cx="43" cy="2"/>
              <a:chOff x="3866" y="12415"/>
              <a:chExt cx="43" cy="2"/>
            </a:xfrm>
          </p:grpSpPr>
          <p:sp>
            <p:nvSpPr>
              <p:cNvPr id="1012" name="Freeform 978">
                <a:extLst>
                  <a:ext uri="{FF2B5EF4-FFF2-40B4-BE49-F238E27FC236}">
                    <a16:creationId xmlns:a16="http://schemas.microsoft.com/office/drawing/2014/main" id="{A2F2279C-25E4-4B17-A4E4-23BBEFCEE2CE}"/>
                  </a:ext>
                </a:extLst>
              </p:cNvPr>
              <p:cNvSpPr>
                <a:spLocks/>
              </p:cNvSpPr>
              <p:nvPr/>
            </p:nvSpPr>
            <p:spPr bwMode="auto">
              <a:xfrm>
                <a:off x="3866" y="12415"/>
                <a:ext cx="43" cy="2"/>
              </a:xfrm>
              <a:custGeom>
                <a:avLst/>
                <a:gdLst>
                  <a:gd name="T0" fmla="+- 0 3905 3866"/>
                  <a:gd name="T1" fmla="*/ T0 w 43"/>
                  <a:gd name="T2" fmla="+- 0 3866 3866"/>
                  <a:gd name="T3" fmla="*/ T2 w 43"/>
                  <a:gd name="T4" fmla="+- 0 3910 3866"/>
                  <a:gd name="T5" fmla="*/ T4 w 43"/>
                  <a:gd name="T6" fmla="+- 0 3905 3866"/>
                  <a:gd name="T7" fmla="*/ T6 w 43"/>
                </a:gdLst>
                <a:ahLst/>
                <a:cxnLst>
                  <a:cxn ang="0">
                    <a:pos x="T1" y="0"/>
                  </a:cxn>
                  <a:cxn ang="0">
                    <a:pos x="T3" y="0"/>
                  </a:cxn>
                  <a:cxn ang="0">
                    <a:pos x="T5" y="0"/>
                  </a:cxn>
                  <a:cxn ang="0">
                    <a:pos x="T7" y="0"/>
                  </a:cxn>
                </a:cxnLst>
                <a:rect l="0" t="0" r="r" b="b"/>
                <a:pathLst>
                  <a:path w="43">
                    <a:moveTo>
                      <a:pt x="39" y="0"/>
                    </a:moveTo>
                    <a:lnTo>
                      <a:pt x="0" y="0"/>
                    </a:lnTo>
                    <a:lnTo>
                      <a:pt x="44" y="0"/>
                    </a:lnTo>
                    <a:lnTo>
                      <a:pt x="3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54" name="Group 979">
              <a:extLst>
                <a:ext uri="{FF2B5EF4-FFF2-40B4-BE49-F238E27FC236}">
                  <a16:creationId xmlns:a16="http://schemas.microsoft.com/office/drawing/2014/main" id="{98DE3A89-6ADF-46AF-8FA8-025DC185478E}"/>
                </a:ext>
              </a:extLst>
            </p:cNvPr>
            <p:cNvGrpSpPr>
              <a:grpSpLocks/>
            </p:cNvGrpSpPr>
            <p:nvPr/>
          </p:nvGrpSpPr>
          <p:grpSpPr bwMode="auto">
            <a:xfrm>
              <a:off x="3866" y="12415"/>
              <a:ext cx="43" cy="2"/>
              <a:chOff x="3866" y="12415"/>
              <a:chExt cx="43" cy="2"/>
            </a:xfrm>
          </p:grpSpPr>
          <p:sp>
            <p:nvSpPr>
              <p:cNvPr id="1011" name="Freeform 980">
                <a:extLst>
                  <a:ext uri="{FF2B5EF4-FFF2-40B4-BE49-F238E27FC236}">
                    <a16:creationId xmlns:a16="http://schemas.microsoft.com/office/drawing/2014/main" id="{5DA82B48-06CE-4E0F-9CD3-BE23ACBA40C0}"/>
                  </a:ext>
                </a:extLst>
              </p:cNvPr>
              <p:cNvSpPr>
                <a:spLocks/>
              </p:cNvSpPr>
              <p:nvPr/>
            </p:nvSpPr>
            <p:spPr bwMode="auto">
              <a:xfrm>
                <a:off x="3866" y="12415"/>
                <a:ext cx="43" cy="2"/>
              </a:xfrm>
              <a:custGeom>
                <a:avLst/>
                <a:gdLst>
                  <a:gd name="T0" fmla="+- 0 3866 3866"/>
                  <a:gd name="T1" fmla="*/ T0 w 43"/>
                  <a:gd name="T2" fmla="+- 0 3909 3866"/>
                  <a:gd name="T3" fmla="*/ T2 w 43"/>
                </a:gdLst>
                <a:ahLst/>
                <a:cxnLst>
                  <a:cxn ang="0">
                    <a:pos x="T1" y="0"/>
                  </a:cxn>
                  <a:cxn ang="0">
                    <a:pos x="T3" y="0"/>
                  </a:cxn>
                </a:cxnLst>
                <a:rect l="0" t="0" r="r" b="b"/>
                <a:pathLst>
                  <a:path w="43">
                    <a:moveTo>
                      <a:pt x="0" y="0"/>
                    </a:moveTo>
                    <a:lnTo>
                      <a:pt x="43"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55" name="Group 981">
              <a:extLst>
                <a:ext uri="{FF2B5EF4-FFF2-40B4-BE49-F238E27FC236}">
                  <a16:creationId xmlns:a16="http://schemas.microsoft.com/office/drawing/2014/main" id="{4EC453EB-4533-405B-A3A9-2422C21FC657}"/>
                </a:ext>
              </a:extLst>
            </p:cNvPr>
            <p:cNvGrpSpPr>
              <a:grpSpLocks/>
            </p:cNvGrpSpPr>
            <p:nvPr/>
          </p:nvGrpSpPr>
          <p:grpSpPr bwMode="auto">
            <a:xfrm>
              <a:off x="3866" y="12410"/>
              <a:ext cx="43" cy="5"/>
              <a:chOff x="3866" y="12410"/>
              <a:chExt cx="43" cy="5"/>
            </a:xfrm>
          </p:grpSpPr>
          <p:sp>
            <p:nvSpPr>
              <p:cNvPr id="1010" name="Freeform 982">
                <a:extLst>
                  <a:ext uri="{FF2B5EF4-FFF2-40B4-BE49-F238E27FC236}">
                    <a16:creationId xmlns:a16="http://schemas.microsoft.com/office/drawing/2014/main" id="{1DF40B17-4C3E-4DFD-A75A-F546AF43830F}"/>
                  </a:ext>
                </a:extLst>
              </p:cNvPr>
              <p:cNvSpPr>
                <a:spLocks/>
              </p:cNvSpPr>
              <p:nvPr/>
            </p:nvSpPr>
            <p:spPr bwMode="auto">
              <a:xfrm>
                <a:off x="3866" y="12410"/>
                <a:ext cx="43" cy="5"/>
              </a:xfrm>
              <a:custGeom>
                <a:avLst/>
                <a:gdLst>
                  <a:gd name="T0" fmla="+- 0 3910 3866"/>
                  <a:gd name="T1" fmla="*/ T0 w 43"/>
                  <a:gd name="T2" fmla="+- 0 12415 12410"/>
                  <a:gd name="T3" fmla="*/ 12415 h 5"/>
                  <a:gd name="T4" fmla="+- 0 3866 3866"/>
                  <a:gd name="T5" fmla="*/ T4 w 43"/>
                  <a:gd name="T6" fmla="+- 0 12415 12410"/>
                  <a:gd name="T7" fmla="*/ 12415 h 5"/>
                  <a:gd name="T8" fmla="+- 0 3910 3866"/>
                  <a:gd name="T9" fmla="*/ T8 w 43"/>
                  <a:gd name="T10" fmla="+- 0 12410 12410"/>
                  <a:gd name="T11" fmla="*/ 12410 h 5"/>
                  <a:gd name="T12" fmla="+- 0 3910 3866"/>
                  <a:gd name="T13" fmla="*/ T12 w 43"/>
                  <a:gd name="T14" fmla="+- 0 12415 12410"/>
                  <a:gd name="T15" fmla="*/ 12415 h 5"/>
                </a:gdLst>
                <a:ahLst/>
                <a:cxnLst>
                  <a:cxn ang="0">
                    <a:pos x="T1" y="T3"/>
                  </a:cxn>
                  <a:cxn ang="0">
                    <a:pos x="T5" y="T7"/>
                  </a:cxn>
                  <a:cxn ang="0">
                    <a:pos x="T9" y="T11"/>
                  </a:cxn>
                  <a:cxn ang="0">
                    <a:pos x="T13" y="T15"/>
                  </a:cxn>
                </a:cxnLst>
                <a:rect l="0" t="0" r="r" b="b"/>
                <a:pathLst>
                  <a:path w="43" h="5">
                    <a:moveTo>
                      <a:pt x="44" y="5"/>
                    </a:moveTo>
                    <a:lnTo>
                      <a:pt x="0" y="5"/>
                    </a:lnTo>
                    <a:lnTo>
                      <a:pt x="44" y="0"/>
                    </a:lnTo>
                    <a:lnTo>
                      <a:pt x="4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56" name="Group 983">
              <a:extLst>
                <a:ext uri="{FF2B5EF4-FFF2-40B4-BE49-F238E27FC236}">
                  <a16:creationId xmlns:a16="http://schemas.microsoft.com/office/drawing/2014/main" id="{47BC3C6D-1C0D-44CD-AE17-E7D0D59F1E63}"/>
                </a:ext>
              </a:extLst>
            </p:cNvPr>
            <p:cNvGrpSpPr>
              <a:grpSpLocks/>
            </p:cNvGrpSpPr>
            <p:nvPr/>
          </p:nvGrpSpPr>
          <p:grpSpPr bwMode="auto">
            <a:xfrm>
              <a:off x="3861" y="12410"/>
              <a:ext cx="48" cy="5"/>
              <a:chOff x="3861" y="12410"/>
              <a:chExt cx="48" cy="5"/>
            </a:xfrm>
          </p:grpSpPr>
          <p:sp>
            <p:nvSpPr>
              <p:cNvPr id="1009" name="Freeform 984">
                <a:extLst>
                  <a:ext uri="{FF2B5EF4-FFF2-40B4-BE49-F238E27FC236}">
                    <a16:creationId xmlns:a16="http://schemas.microsoft.com/office/drawing/2014/main" id="{5C0C3086-C88D-4B47-B462-1FAF398E4752}"/>
                  </a:ext>
                </a:extLst>
              </p:cNvPr>
              <p:cNvSpPr>
                <a:spLocks/>
              </p:cNvSpPr>
              <p:nvPr/>
            </p:nvSpPr>
            <p:spPr bwMode="auto">
              <a:xfrm>
                <a:off x="3861" y="12410"/>
                <a:ext cx="48" cy="5"/>
              </a:xfrm>
              <a:custGeom>
                <a:avLst/>
                <a:gdLst>
                  <a:gd name="T0" fmla="+- 0 3866 3861"/>
                  <a:gd name="T1" fmla="*/ T0 w 48"/>
                  <a:gd name="T2" fmla="+- 0 12415 12410"/>
                  <a:gd name="T3" fmla="*/ 12415 h 5"/>
                  <a:gd name="T4" fmla="+- 0 3861 3861"/>
                  <a:gd name="T5" fmla="*/ T4 w 48"/>
                  <a:gd name="T6" fmla="+- 0 12410 12410"/>
                  <a:gd name="T7" fmla="*/ 12410 h 5"/>
                  <a:gd name="T8" fmla="+- 0 3909 3861"/>
                  <a:gd name="T9" fmla="*/ T8 w 48"/>
                  <a:gd name="T10" fmla="+- 0 12410 12410"/>
                  <a:gd name="T11" fmla="*/ 12410 h 5"/>
                  <a:gd name="T12" fmla="+- 0 3866 3861"/>
                  <a:gd name="T13" fmla="*/ T12 w 48"/>
                  <a:gd name="T14" fmla="+- 0 12415 12410"/>
                  <a:gd name="T15" fmla="*/ 12415 h 5"/>
                </a:gdLst>
                <a:ahLst/>
                <a:cxnLst>
                  <a:cxn ang="0">
                    <a:pos x="T1" y="T3"/>
                  </a:cxn>
                  <a:cxn ang="0">
                    <a:pos x="T5" y="T7"/>
                  </a:cxn>
                  <a:cxn ang="0">
                    <a:pos x="T9" y="T11"/>
                  </a:cxn>
                  <a:cxn ang="0">
                    <a:pos x="T13" y="T15"/>
                  </a:cxn>
                </a:cxnLst>
                <a:rect l="0" t="0" r="r" b="b"/>
                <a:pathLst>
                  <a:path w="48" h="5">
                    <a:moveTo>
                      <a:pt x="5" y="5"/>
                    </a:moveTo>
                    <a:lnTo>
                      <a:pt x="0" y="0"/>
                    </a:lnTo>
                    <a:lnTo>
                      <a:pt x="48" y="0"/>
                    </a:lnTo>
                    <a:lnTo>
                      <a:pt x="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57" name="Group 985">
              <a:extLst>
                <a:ext uri="{FF2B5EF4-FFF2-40B4-BE49-F238E27FC236}">
                  <a16:creationId xmlns:a16="http://schemas.microsoft.com/office/drawing/2014/main" id="{2025DDE7-0A0E-4501-9054-FF39A6B273A7}"/>
                </a:ext>
              </a:extLst>
            </p:cNvPr>
            <p:cNvGrpSpPr>
              <a:grpSpLocks/>
            </p:cNvGrpSpPr>
            <p:nvPr/>
          </p:nvGrpSpPr>
          <p:grpSpPr bwMode="auto">
            <a:xfrm>
              <a:off x="3861" y="12410"/>
              <a:ext cx="53" cy="2"/>
              <a:chOff x="3861" y="12410"/>
              <a:chExt cx="53" cy="2"/>
            </a:xfrm>
          </p:grpSpPr>
          <p:sp>
            <p:nvSpPr>
              <p:cNvPr id="1008" name="Freeform 986">
                <a:extLst>
                  <a:ext uri="{FF2B5EF4-FFF2-40B4-BE49-F238E27FC236}">
                    <a16:creationId xmlns:a16="http://schemas.microsoft.com/office/drawing/2014/main" id="{1A8C35F3-5A40-4160-9633-EBBE84553CF1}"/>
                  </a:ext>
                </a:extLst>
              </p:cNvPr>
              <p:cNvSpPr>
                <a:spLocks/>
              </p:cNvSpPr>
              <p:nvPr/>
            </p:nvSpPr>
            <p:spPr bwMode="auto">
              <a:xfrm>
                <a:off x="3861" y="12410"/>
                <a:ext cx="53" cy="2"/>
              </a:xfrm>
              <a:custGeom>
                <a:avLst/>
                <a:gdLst>
                  <a:gd name="T0" fmla="+- 0 3910 3861"/>
                  <a:gd name="T1" fmla="*/ T0 w 53"/>
                  <a:gd name="T2" fmla="+- 0 3861 3861"/>
                  <a:gd name="T3" fmla="*/ T2 w 53"/>
                  <a:gd name="T4" fmla="+- 0 3915 3861"/>
                  <a:gd name="T5" fmla="*/ T4 w 53"/>
                  <a:gd name="T6" fmla="+- 0 3910 3861"/>
                  <a:gd name="T7" fmla="*/ T6 w 53"/>
                </a:gdLst>
                <a:ahLst/>
                <a:cxnLst>
                  <a:cxn ang="0">
                    <a:pos x="T1" y="0"/>
                  </a:cxn>
                  <a:cxn ang="0">
                    <a:pos x="T3" y="0"/>
                  </a:cxn>
                  <a:cxn ang="0">
                    <a:pos x="T5" y="0"/>
                  </a:cxn>
                  <a:cxn ang="0">
                    <a:pos x="T7" y="0"/>
                  </a:cxn>
                </a:cxnLst>
                <a:rect l="0" t="0" r="r" b="b"/>
                <a:pathLst>
                  <a:path w="53">
                    <a:moveTo>
                      <a:pt x="49" y="0"/>
                    </a:moveTo>
                    <a:lnTo>
                      <a:pt x="0" y="0"/>
                    </a:lnTo>
                    <a:lnTo>
                      <a:pt x="54"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58" name="Group 987">
              <a:extLst>
                <a:ext uri="{FF2B5EF4-FFF2-40B4-BE49-F238E27FC236}">
                  <a16:creationId xmlns:a16="http://schemas.microsoft.com/office/drawing/2014/main" id="{2A1E63B5-77AF-45E5-856E-869EF7071325}"/>
                </a:ext>
              </a:extLst>
            </p:cNvPr>
            <p:cNvGrpSpPr>
              <a:grpSpLocks/>
            </p:cNvGrpSpPr>
            <p:nvPr/>
          </p:nvGrpSpPr>
          <p:grpSpPr bwMode="auto">
            <a:xfrm>
              <a:off x="3861" y="12410"/>
              <a:ext cx="53" cy="2"/>
              <a:chOff x="3861" y="12410"/>
              <a:chExt cx="53" cy="2"/>
            </a:xfrm>
          </p:grpSpPr>
          <p:sp>
            <p:nvSpPr>
              <p:cNvPr id="1007" name="Freeform 988">
                <a:extLst>
                  <a:ext uri="{FF2B5EF4-FFF2-40B4-BE49-F238E27FC236}">
                    <a16:creationId xmlns:a16="http://schemas.microsoft.com/office/drawing/2014/main" id="{8661C9CB-9DD6-4FF4-8B00-B7C112BAD49D}"/>
                  </a:ext>
                </a:extLst>
              </p:cNvPr>
              <p:cNvSpPr>
                <a:spLocks/>
              </p:cNvSpPr>
              <p:nvPr/>
            </p:nvSpPr>
            <p:spPr bwMode="auto">
              <a:xfrm>
                <a:off x="3861" y="12410"/>
                <a:ext cx="53" cy="2"/>
              </a:xfrm>
              <a:custGeom>
                <a:avLst/>
                <a:gdLst>
                  <a:gd name="T0" fmla="+- 0 3861 3861"/>
                  <a:gd name="T1" fmla="*/ T0 w 53"/>
                  <a:gd name="T2" fmla="+- 0 3914 3861"/>
                  <a:gd name="T3" fmla="*/ T2 w 53"/>
                </a:gdLst>
                <a:ahLst/>
                <a:cxnLst>
                  <a:cxn ang="0">
                    <a:pos x="T1" y="0"/>
                  </a:cxn>
                  <a:cxn ang="0">
                    <a:pos x="T3" y="0"/>
                  </a:cxn>
                </a:cxnLst>
                <a:rect l="0" t="0" r="r" b="b"/>
                <a:pathLst>
                  <a:path w="53">
                    <a:moveTo>
                      <a:pt x="0" y="0"/>
                    </a:moveTo>
                    <a:lnTo>
                      <a:pt x="53"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59" name="Group 989">
              <a:extLst>
                <a:ext uri="{FF2B5EF4-FFF2-40B4-BE49-F238E27FC236}">
                  <a16:creationId xmlns:a16="http://schemas.microsoft.com/office/drawing/2014/main" id="{F6A66382-4CDC-4BE5-8FF0-20E68C3FDB5E}"/>
                </a:ext>
              </a:extLst>
            </p:cNvPr>
            <p:cNvGrpSpPr>
              <a:grpSpLocks/>
            </p:cNvGrpSpPr>
            <p:nvPr/>
          </p:nvGrpSpPr>
          <p:grpSpPr bwMode="auto">
            <a:xfrm>
              <a:off x="3861" y="12410"/>
              <a:ext cx="53" cy="2"/>
              <a:chOff x="3861" y="12410"/>
              <a:chExt cx="53" cy="2"/>
            </a:xfrm>
          </p:grpSpPr>
          <p:sp>
            <p:nvSpPr>
              <p:cNvPr id="1006" name="Freeform 990">
                <a:extLst>
                  <a:ext uri="{FF2B5EF4-FFF2-40B4-BE49-F238E27FC236}">
                    <a16:creationId xmlns:a16="http://schemas.microsoft.com/office/drawing/2014/main" id="{D49D98C8-752D-4F7E-ADCA-CD16386BAD4F}"/>
                  </a:ext>
                </a:extLst>
              </p:cNvPr>
              <p:cNvSpPr>
                <a:spLocks/>
              </p:cNvSpPr>
              <p:nvPr/>
            </p:nvSpPr>
            <p:spPr bwMode="auto">
              <a:xfrm>
                <a:off x="3861" y="12410"/>
                <a:ext cx="53" cy="2"/>
              </a:xfrm>
              <a:custGeom>
                <a:avLst/>
                <a:gdLst>
                  <a:gd name="T0" fmla="+- 0 3861 3861"/>
                  <a:gd name="T1" fmla="*/ T0 w 53"/>
                  <a:gd name="T2" fmla="+- 0 3890 3861"/>
                  <a:gd name="T3" fmla="*/ T2 w 53"/>
                  <a:gd name="T4" fmla="+- 0 3914 3861"/>
                  <a:gd name="T5" fmla="*/ T4 w 53"/>
                  <a:gd name="T6" fmla="+- 0 3861 3861"/>
                  <a:gd name="T7" fmla="*/ T6 w 53"/>
                </a:gdLst>
                <a:ahLst/>
                <a:cxnLst>
                  <a:cxn ang="0">
                    <a:pos x="T1" y="0"/>
                  </a:cxn>
                  <a:cxn ang="0">
                    <a:pos x="T3" y="0"/>
                  </a:cxn>
                  <a:cxn ang="0">
                    <a:pos x="T5" y="0"/>
                  </a:cxn>
                  <a:cxn ang="0">
                    <a:pos x="T7" y="0"/>
                  </a:cxn>
                </a:cxnLst>
                <a:rect l="0" t="0" r="r" b="b"/>
                <a:pathLst>
                  <a:path w="53">
                    <a:moveTo>
                      <a:pt x="0" y="0"/>
                    </a:moveTo>
                    <a:lnTo>
                      <a:pt x="29" y="0"/>
                    </a:lnTo>
                    <a:lnTo>
                      <a:pt x="5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60" name="Group 991">
              <a:extLst>
                <a:ext uri="{FF2B5EF4-FFF2-40B4-BE49-F238E27FC236}">
                  <a16:creationId xmlns:a16="http://schemas.microsoft.com/office/drawing/2014/main" id="{B617034F-2D0A-44F2-8F11-9F0889BF8907}"/>
                </a:ext>
              </a:extLst>
            </p:cNvPr>
            <p:cNvGrpSpPr>
              <a:grpSpLocks/>
            </p:cNvGrpSpPr>
            <p:nvPr/>
          </p:nvGrpSpPr>
          <p:grpSpPr bwMode="auto">
            <a:xfrm>
              <a:off x="3890" y="12405"/>
              <a:ext cx="24" cy="5"/>
              <a:chOff x="3890" y="12405"/>
              <a:chExt cx="24" cy="5"/>
            </a:xfrm>
          </p:grpSpPr>
          <p:sp>
            <p:nvSpPr>
              <p:cNvPr id="1005" name="Freeform 992">
                <a:extLst>
                  <a:ext uri="{FF2B5EF4-FFF2-40B4-BE49-F238E27FC236}">
                    <a16:creationId xmlns:a16="http://schemas.microsoft.com/office/drawing/2014/main" id="{533C9062-1DAD-4E85-BA76-2FD7EEB26C31}"/>
                  </a:ext>
                </a:extLst>
              </p:cNvPr>
              <p:cNvSpPr>
                <a:spLocks/>
              </p:cNvSpPr>
              <p:nvPr/>
            </p:nvSpPr>
            <p:spPr bwMode="auto">
              <a:xfrm>
                <a:off x="3890" y="12405"/>
                <a:ext cx="24" cy="5"/>
              </a:xfrm>
              <a:custGeom>
                <a:avLst/>
                <a:gdLst>
                  <a:gd name="T0" fmla="+- 0 3915 3890"/>
                  <a:gd name="T1" fmla="*/ T0 w 24"/>
                  <a:gd name="T2" fmla="+- 0 12410 12405"/>
                  <a:gd name="T3" fmla="*/ 12410 h 5"/>
                  <a:gd name="T4" fmla="+- 0 3890 3890"/>
                  <a:gd name="T5" fmla="*/ T4 w 24"/>
                  <a:gd name="T6" fmla="+- 0 12410 12405"/>
                  <a:gd name="T7" fmla="*/ 12410 h 5"/>
                  <a:gd name="T8" fmla="+- 0 3890 3890"/>
                  <a:gd name="T9" fmla="*/ T8 w 24"/>
                  <a:gd name="T10" fmla="+- 0 12405 12405"/>
                  <a:gd name="T11" fmla="*/ 12405 h 5"/>
                  <a:gd name="T12" fmla="+- 0 3915 3890"/>
                  <a:gd name="T13" fmla="*/ T12 w 24"/>
                  <a:gd name="T14" fmla="+- 0 12410 12405"/>
                  <a:gd name="T15" fmla="*/ 12410 h 5"/>
                </a:gdLst>
                <a:ahLst/>
                <a:cxnLst>
                  <a:cxn ang="0">
                    <a:pos x="T1" y="T3"/>
                  </a:cxn>
                  <a:cxn ang="0">
                    <a:pos x="T5" y="T7"/>
                  </a:cxn>
                  <a:cxn ang="0">
                    <a:pos x="T9" y="T11"/>
                  </a:cxn>
                  <a:cxn ang="0">
                    <a:pos x="T13" y="T15"/>
                  </a:cxn>
                </a:cxnLst>
                <a:rect l="0" t="0" r="r" b="b"/>
                <a:pathLst>
                  <a:path w="24" h="5">
                    <a:moveTo>
                      <a:pt x="25" y="5"/>
                    </a:moveTo>
                    <a:lnTo>
                      <a:pt x="0" y="5"/>
                    </a:lnTo>
                    <a:lnTo>
                      <a:pt x="0" y="0"/>
                    </a:lnTo>
                    <a:lnTo>
                      <a:pt x="2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61" name="Group 993">
              <a:extLst>
                <a:ext uri="{FF2B5EF4-FFF2-40B4-BE49-F238E27FC236}">
                  <a16:creationId xmlns:a16="http://schemas.microsoft.com/office/drawing/2014/main" id="{04AD4BF5-AAAA-4810-8542-A79CE3911E56}"/>
                </a:ext>
              </a:extLst>
            </p:cNvPr>
            <p:cNvGrpSpPr>
              <a:grpSpLocks/>
            </p:cNvGrpSpPr>
            <p:nvPr/>
          </p:nvGrpSpPr>
          <p:grpSpPr bwMode="auto">
            <a:xfrm>
              <a:off x="3861" y="12405"/>
              <a:ext cx="29" cy="5"/>
              <a:chOff x="3861" y="12405"/>
              <a:chExt cx="29" cy="5"/>
            </a:xfrm>
          </p:grpSpPr>
          <p:sp>
            <p:nvSpPr>
              <p:cNvPr id="1004" name="Freeform 994">
                <a:extLst>
                  <a:ext uri="{FF2B5EF4-FFF2-40B4-BE49-F238E27FC236}">
                    <a16:creationId xmlns:a16="http://schemas.microsoft.com/office/drawing/2014/main" id="{4E461F6A-E45C-43D9-A18F-9B0D974B2D38}"/>
                  </a:ext>
                </a:extLst>
              </p:cNvPr>
              <p:cNvSpPr>
                <a:spLocks/>
              </p:cNvSpPr>
              <p:nvPr/>
            </p:nvSpPr>
            <p:spPr bwMode="auto">
              <a:xfrm>
                <a:off x="3861" y="12405"/>
                <a:ext cx="29" cy="5"/>
              </a:xfrm>
              <a:custGeom>
                <a:avLst/>
                <a:gdLst>
                  <a:gd name="T0" fmla="+- 0 3890 3861"/>
                  <a:gd name="T1" fmla="*/ T0 w 29"/>
                  <a:gd name="T2" fmla="+- 0 12410 12405"/>
                  <a:gd name="T3" fmla="*/ 12410 h 5"/>
                  <a:gd name="T4" fmla="+- 0 3861 3861"/>
                  <a:gd name="T5" fmla="*/ T4 w 29"/>
                  <a:gd name="T6" fmla="+- 0 12410 12405"/>
                  <a:gd name="T7" fmla="*/ 12410 h 5"/>
                  <a:gd name="T8" fmla="+- 0 3886 3861"/>
                  <a:gd name="T9" fmla="*/ T8 w 29"/>
                  <a:gd name="T10" fmla="+- 0 12405 12405"/>
                  <a:gd name="T11" fmla="*/ 12405 h 5"/>
                  <a:gd name="T12" fmla="+- 0 3890 3861"/>
                  <a:gd name="T13" fmla="*/ T12 w 29"/>
                  <a:gd name="T14" fmla="+- 0 12410 12405"/>
                  <a:gd name="T15" fmla="*/ 12410 h 5"/>
                </a:gdLst>
                <a:ahLst/>
                <a:cxnLst>
                  <a:cxn ang="0">
                    <a:pos x="T1" y="T3"/>
                  </a:cxn>
                  <a:cxn ang="0">
                    <a:pos x="T5" y="T7"/>
                  </a:cxn>
                  <a:cxn ang="0">
                    <a:pos x="T9" y="T11"/>
                  </a:cxn>
                  <a:cxn ang="0">
                    <a:pos x="T13" y="T15"/>
                  </a:cxn>
                </a:cxnLst>
                <a:rect l="0" t="0" r="r" b="b"/>
                <a:pathLst>
                  <a:path w="29" h="5">
                    <a:moveTo>
                      <a:pt x="29" y="5"/>
                    </a:moveTo>
                    <a:lnTo>
                      <a:pt x="0" y="5"/>
                    </a:lnTo>
                    <a:lnTo>
                      <a:pt x="25" y="0"/>
                    </a:lnTo>
                    <a:lnTo>
                      <a:pt x="2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62" name="Group 995">
              <a:extLst>
                <a:ext uri="{FF2B5EF4-FFF2-40B4-BE49-F238E27FC236}">
                  <a16:creationId xmlns:a16="http://schemas.microsoft.com/office/drawing/2014/main" id="{60C4F8E4-ACCB-48D6-AE98-EB7DB2B7D224}"/>
                </a:ext>
              </a:extLst>
            </p:cNvPr>
            <p:cNvGrpSpPr>
              <a:grpSpLocks/>
            </p:cNvGrpSpPr>
            <p:nvPr/>
          </p:nvGrpSpPr>
          <p:grpSpPr bwMode="auto">
            <a:xfrm>
              <a:off x="3890" y="12405"/>
              <a:ext cx="24" cy="5"/>
              <a:chOff x="3890" y="12405"/>
              <a:chExt cx="24" cy="5"/>
            </a:xfrm>
          </p:grpSpPr>
          <p:sp>
            <p:nvSpPr>
              <p:cNvPr id="1003" name="Freeform 996">
                <a:extLst>
                  <a:ext uri="{FF2B5EF4-FFF2-40B4-BE49-F238E27FC236}">
                    <a16:creationId xmlns:a16="http://schemas.microsoft.com/office/drawing/2014/main" id="{82DABDFD-FC89-4906-83FB-7385A512C5B1}"/>
                  </a:ext>
                </a:extLst>
              </p:cNvPr>
              <p:cNvSpPr>
                <a:spLocks/>
              </p:cNvSpPr>
              <p:nvPr/>
            </p:nvSpPr>
            <p:spPr bwMode="auto">
              <a:xfrm>
                <a:off x="3890" y="12405"/>
                <a:ext cx="24" cy="5"/>
              </a:xfrm>
              <a:custGeom>
                <a:avLst/>
                <a:gdLst>
                  <a:gd name="T0" fmla="+- 0 3914 3890"/>
                  <a:gd name="T1" fmla="*/ T0 w 24"/>
                  <a:gd name="T2" fmla="+- 0 12410 12405"/>
                  <a:gd name="T3" fmla="*/ 12410 h 5"/>
                  <a:gd name="T4" fmla="+- 0 3890 3890"/>
                  <a:gd name="T5" fmla="*/ T4 w 24"/>
                  <a:gd name="T6" fmla="+- 0 12405 12405"/>
                  <a:gd name="T7" fmla="*/ 12405 h 5"/>
                  <a:gd name="T8" fmla="+- 0 3895 3890"/>
                  <a:gd name="T9" fmla="*/ T8 w 24"/>
                  <a:gd name="T10" fmla="+- 0 12405 12405"/>
                  <a:gd name="T11" fmla="*/ 12405 h 5"/>
                  <a:gd name="T12" fmla="+- 0 3914 3890"/>
                  <a:gd name="T13" fmla="*/ T12 w 24"/>
                  <a:gd name="T14" fmla="+- 0 12410 12405"/>
                  <a:gd name="T15" fmla="*/ 12410 h 5"/>
                </a:gdLst>
                <a:ahLst/>
                <a:cxnLst>
                  <a:cxn ang="0">
                    <a:pos x="T1" y="T3"/>
                  </a:cxn>
                  <a:cxn ang="0">
                    <a:pos x="T5" y="T7"/>
                  </a:cxn>
                  <a:cxn ang="0">
                    <a:pos x="T9" y="T11"/>
                  </a:cxn>
                  <a:cxn ang="0">
                    <a:pos x="T13" y="T15"/>
                  </a:cxn>
                </a:cxnLst>
                <a:rect l="0" t="0" r="r" b="b"/>
                <a:pathLst>
                  <a:path w="24" h="5">
                    <a:moveTo>
                      <a:pt x="24" y="5"/>
                    </a:moveTo>
                    <a:lnTo>
                      <a:pt x="0" y="0"/>
                    </a:lnTo>
                    <a:lnTo>
                      <a:pt x="5" y="0"/>
                    </a:lnTo>
                    <a:lnTo>
                      <a:pt x="2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63" name="Group 997">
              <a:extLst>
                <a:ext uri="{FF2B5EF4-FFF2-40B4-BE49-F238E27FC236}">
                  <a16:creationId xmlns:a16="http://schemas.microsoft.com/office/drawing/2014/main" id="{CA62C874-DCED-4C54-B8C0-D5A01193DAC9}"/>
                </a:ext>
              </a:extLst>
            </p:cNvPr>
            <p:cNvGrpSpPr>
              <a:grpSpLocks/>
            </p:cNvGrpSpPr>
            <p:nvPr/>
          </p:nvGrpSpPr>
          <p:grpSpPr bwMode="auto">
            <a:xfrm>
              <a:off x="3861" y="12405"/>
              <a:ext cx="24" cy="5"/>
              <a:chOff x="3861" y="12405"/>
              <a:chExt cx="24" cy="5"/>
            </a:xfrm>
          </p:grpSpPr>
          <p:sp>
            <p:nvSpPr>
              <p:cNvPr id="1002" name="Freeform 998">
                <a:extLst>
                  <a:ext uri="{FF2B5EF4-FFF2-40B4-BE49-F238E27FC236}">
                    <a16:creationId xmlns:a16="http://schemas.microsoft.com/office/drawing/2014/main" id="{F186ADD3-FC51-4D2A-A797-0139BC134B81}"/>
                  </a:ext>
                </a:extLst>
              </p:cNvPr>
              <p:cNvSpPr>
                <a:spLocks/>
              </p:cNvSpPr>
              <p:nvPr/>
            </p:nvSpPr>
            <p:spPr bwMode="auto">
              <a:xfrm>
                <a:off x="3861" y="12405"/>
                <a:ext cx="24" cy="5"/>
              </a:xfrm>
              <a:custGeom>
                <a:avLst/>
                <a:gdLst>
                  <a:gd name="T0" fmla="+- 0 3861 3861"/>
                  <a:gd name="T1" fmla="*/ T0 w 24"/>
                  <a:gd name="T2" fmla="+- 0 12410 12405"/>
                  <a:gd name="T3" fmla="*/ 12410 h 5"/>
                  <a:gd name="T4" fmla="+- 0 3881 3861"/>
                  <a:gd name="T5" fmla="*/ T4 w 24"/>
                  <a:gd name="T6" fmla="+- 0 12405 12405"/>
                  <a:gd name="T7" fmla="*/ 12405 h 5"/>
                  <a:gd name="T8" fmla="+- 0 3886 3861"/>
                  <a:gd name="T9" fmla="*/ T8 w 24"/>
                  <a:gd name="T10" fmla="+- 0 12405 12405"/>
                  <a:gd name="T11" fmla="*/ 12405 h 5"/>
                  <a:gd name="T12" fmla="+- 0 3861 3861"/>
                  <a:gd name="T13" fmla="*/ T12 w 24"/>
                  <a:gd name="T14" fmla="+- 0 12410 12405"/>
                  <a:gd name="T15" fmla="*/ 12410 h 5"/>
                </a:gdLst>
                <a:ahLst/>
                <a:cxnLst>
                  <a:cxn ang="0">
                    <a:pos x="T1" y="T3"/>
                  </a:cxn>
                  <a:cxn ang="0">
                    <a:pos x="T5" y="T7"/>
                  </a:cxn>
                  <a:cxn ang="0">
                    <a:pos x="T9" y="T11"/>
                  </a:cxn>
                  <a:cxn ang="0">
                    <a:pos x="T13" y="T15"/>
                  </a:cxn>
                </a:cxnLst>
                <a:rect l="0" t="0" r="r" b="b"/>
                <a:pathLst>
                  <a:path w="24" h="5">
                    <a:moveTo>
                      <a:pt x="0" y="5"/>
                    </a:moveTo>
                    <a:lnTo>
                      <a:pt x="20" y="0"/>
                    </a:lnTo>
                    <a:lnTo>
                      <a:pt x="25"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64" name="Group 999">
              <a:extLst>
                <a:ext uri="{FF2B5EF4-FFF2-40B4-BE49-F238E27FC236}">
                  <a16:creationId xmlns:a16="http://schemas.microsoft.com/office/drawing/2014/main" id="{32E53EE7-C9DA-4F96-BC1E-A9A4048DF440}"/>
                </a:ext>
              </a:extLst>
            </p:cNvPr>
            <p:cNvGrpSpPr>
              <a:grpSpLocks/>
            </p:cNvGrpSpPr>
            <p:nvPr/>
          </p:nvGrpSpPr>
          <p:grpSpPr bwMode="auto">
            <a:xfrm>
              <a:off x="3861" y="12405"/>
              <a:ext cx="19" cy="5"/>
              <a:chOff x="3861" y="12405"/>
              <a:chExt cx="19" cy="5"/>
            </a:xfrm>
          </p:grpSpPr>
          <p:sp>
            <p:nvSpPr>
              <p:cNvPr id="1001" name="Freeform 1000">
                <a:extLst>
                  <a:ext uri="{FF2B5EF4-FFF2-40B4-BE49-F238E27FC236}">
                    <a16:creationId xmlns:a16="http://schemas.microsoft.com/office/drawing/2014/main" id="{52AB6A2A-5864-45EA-B8A7-5CD842B0D4BA}"/>
                  </a:ext>
                </a:extLst>
              </p:cNvPr>
              <p:cNvSpPr>
                <a:spLocks/>
              </p:cNvSpPr>
              <p:nvPr/>
            </p:nvSpPr>
            <p:spPr bwMode="auto">
              <a:xfrm>
                <a:off x="3861" y="12405"/>
                <a:ext cx="19" cy="5"/>
              </a:xfrm>
              <a:custGeom>
                <a:avLst/>
                <a:gdLst>
                  <a:gd name="T0" fmla="+- 0 3861 3861"/>
                  <a:gd name="T1" fmla="*/ T0 w 19"/>
                  <a:gd name="T2" fmla="+- 0 12410 12405"/>
                  <a:gd name="T3" fmla="*/ 12410 h 5"/>
                  <a:gd name="T4" fmla="+- 0 3876 3861"/>
                  <a:gd name="T5" fmla="*/ T4 w 19"/>
                  <a:gd name="T6" fmla="+- 0 12405 12405"/>
                  <a:gd name="T7" fmla="*/ 12405 h 5"/>
                  <a:gd name="T8" fmla="+- 0 3881 3861"/>
                  <a:gd name="T9" fmla="*/ T8 w 19"/>
                  <a:gd name="T10" fmla="+- 0 12405 12405"/>
                  <a:gd name="T11" fmla="*/ 12405 h 5"/>
                  <a:gd name="T12" fmla="+- 0 3861 3861"/>
                  <a:gd name="T13" fmla="*/ T12 w 19"/>
                  <a:gd name="T14" fmla="+- 0 12410 12405"/>
                  <a:gd name="T15" fmla="*/ 12410 h 5"/>
                </a:gdLst>
                <a:ahLst/>
                <a:cxnLst>
                  <a:cxn ang="0">
                    <a:pos x="T1" y="T3"/>
                  </a:cxn>
                  <a:cxn ang="0">
                    <a:pos x="T5" y="T7"/>
                  </a:cxn>
                  <a:cxn ang="0">
                    <a:pos x="T9" y="T11"/>
                  </a:cxn>
                  <a:cxn ang="0">
                    <a:pos x="T13" y="T15"/>
                  </a:cxn>
                </a:cxnLst>
                <a:rect l="0" t="0" r="r" b="b"/>
                <a:pathLst>
                  <a:path w="19" h="5">
                    <a:moveTo>
                      <a:pt x="0" y="5"/>
                    </a:moveTo>
                    <a:lnTo>
                      <a:pt x="15" y="0"/>
                    </a:lnTo>
                    <a:lnTo>
                      <a:pt x="20"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65" name="Group 1001">
              <a:extLst>
                <a:ext uri="{FF2B5EF4-FFF2-40B4-BE49-F238E27FC236}">
                  <a16:creationId xmlns:a16="http://schemas.microsoft.com/office/drawing/2014/main" id="{5A6DE2F3-8F66-41C1-BE66-BB5BF24111EF}"/>
                </a:ext>
              </a:extLst>
            </p:cNvPr>
            <p:cNvGrpSpPr>
              <a:grpSpLocks/>
            </p:cNvGrpSpPr>
            <p:nvPr/>
          </p:nvGrpSpPr>
          <p:grpSpPr bwMode="auto">
            <a:xfrm>
              <a:off x="3857" y="12405"/>
              <a:ext cx="19" cy="5"/>
              <a:chOff x="3857" y="12405"/>
              <a:chExt cx="19" cy="5"/>
            </a:xfrm>
          </p:grpSpPr>
          <p:sp>
            <p:nvSpPr>
              <p:cNvPr id="1000" name="Freeform 1002">
                <a:extLst>
                  <a:ext uri="{FF2B5EF4-FFF2-40B4-BE49-F238E27FC236}">
                    <a16:creationId xmlns:a16="http://schemas.microsoft.com/office/drawing/2014/main" id="{D8BE03A8-E861-4B8F-AF90-C6DAF01FD2F8}"/>
                  </a:ext>
                </a:extLst>
              </p:cNvPr>
              <p:cNvSpPr>
                <a:spLocks/>
              </p:cNvSpPr>
              <p:nvPr/>
            </p:nvSpPr>
            <p:spPr bwMode="auto">
              <a:xfrm>
                <a:off x="3857" y="12405"/>
                <a:ext cx="19" cy="5"/>
              </a:xfrm>
              <a:custGeom>
                <a:avLst/>
                <a:gdLst>
                  <a:gd name="T0" fmla="+- 0 3861 3857"/>
                  <a:gd name="T1" fmla="*/ T0 w 19"/>
                  <a:gd name="T2" fmla="+- 0 12410 12405"/>
                  <a:gd name="T3" fmla="*/ 12410 h 5"/>
                  <a:gd name="T4" fmla="+- 0 3857 3857"/>
                  <a:gd name="T5" fmla="*/ T4 w 19"/>
                  <a:gd name="T6" fmla="+- 0 12405 12405"/>
                  <a:gd name="T7" fmla="*/ 12405 h 5"/>
                  <a:gd name="T8" fmla="+- 0 3876 3857"/>
                  <a:gd name="T9" fmla="*/ T8 w 19"/>
                  <a:gd name="T10" fmla="+- 0 12405 12405"/>
                  <a:gd name="T11" fmla="*/ 12405 h 5"/>
                  <a:gd name="T12" fmla="+- 0 3861 3857"/>
                  <a:gd name="T13" fmla="*/ T12 w 19"/>
                  <a:gd name="T14" fmla="+- 0 12410 12405"/>
                  <a:gd name="T15" fmla="*/ 12410 h 5"/>
                </a:gdLst>
                <a:ahLst/>
                <a:cxnLst>
                  <a:cxn ang="0">
                    <a:pos x="T1" y="T3"/>
                  </a:cxn>
                  <a:cxn ang="0">
                    <a:pos x="T5" y="T7"/>
                  </a:cxn>
                  <a:cxn ang="0">
                    <a:pos x="T9" y="T11"/>
                  </a:cxn>
                  <a:cxn ang="0">
                    <a:pos x="T13" y="T15"/>
                  </a:cxn>
                </a:cxnLst>
                <a:rect l="0" t="0" r="r" b="b"/>
                <a:pathLst>
                  <a:path w="19" h="5">
                    <a:moveTo>
                      <a:pt x="4" y="5"/>
                    </a:moveTo>
                    <a:lnTo>
                      <a:pt x="0" y="0"/>
                    </a:lnTo>
                    <a:lnTo>
                      <a:pt x="19" y="0"/>
                    </a:lnTo>
                    <a:lnTo>
                      <a:pt x="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66" name="Group 1003">
              <a:extLst>
                <a:ext uri="{FF2B5EF4-FFF2-40B4-BE49-F238E27FC236}">
                  <a16:creationId xmlns:a16="http://schemas.microsoft.com/office/drawing/2014/main" id="{622642B1-687C-4886-8DE9-31351446700F}"/>
                </a:ext>
              </a:extLst>
            </p:cNvPr>
            <p:cNvGrpSpPr>
              <a:grpSpLocks/>
            </p:cNvGrpSpPr>
            <p:nvPr/>
          </p:nvGrpSpPr>
          <p:grpSpPr bwMode="auto">
            <a:xfrm>
              <a:off x="3895" y="12405"/>
              <a:ext cx="19" cy="5"/>
              <a:chOff x="3895" y="12405"/>
              <a:chExt cx="19" cy="5"/>
            </a:xfrm>
          </p:grpSpPr>
          <p:sp>
            <p:nvSpPr>
              <p:cNvPr id="999" name="Freeform 1004">
                <a:extLst>
                  <a:ext uri="{FF2B5EF4-FFF2-40B4-BE49-F238E27FC236}">
                    <a16:creationId xmlns:a16="http://schemas.microsoft.com/office/drawing/2014/main" id="{4D64273D-1FD9-40FC-BA46-3DB0B3948C82}"/>
                  </a:ext>
                </a:extLst>
              </p:cNvPr>
              <p:cNvSpPr>
                <a:spLocks/>
              </p:cNvSpPr>
              <p:nvPr/>
            </p:nvSpPr>
            <p:spPr bwMode="auto">
              <a:xfrm>
                <a:off x="3895" y="12405"/>
                <a:ext cx="19" cy="5"/>
              </a:xfrm>
              <a:custGeom>
                <a:avLst/>
                <a:gdLst>
                  <a:gd name="T0" fmla="+- 0 3914 3895"/>
                  <a:gd name="T1" fmla="*/ T0 w 19"/>
                  <a:gd name="T2" fmla="+- 0 12410 12405"/>
                  <a:gd name="T3" fmla="*/ 12410 h 5"/>
                  <a:gd name="T4" fmla="+- 0 3895 3895"/>
                  <a:gd name="T5" fmla="*/ T4 w 19"/>
                  <a:gd name="T6" fmla="+- 0 12405 12405"/>
                  <a:gd name="T7" fmla="*/ 12405 h 5"/>
                  <a:gd name="T8" fmla="+- 0 3914 3895"/>
                  <a:gd name="T9" fmla="*/ T8 w 19"/>
                  <a:gd name="T10" fmla="+- 0 12405 12405"/>
                  <a:gd name="T11" fmla="*/ 12405 h 5"/>
                  <a:gd name="T12" fmla="+- 0 3914 3895"/>
                  <a:gd name="T13" fmla="*/ T12 w 19"/>
                  <a:gd name="T14" fmla="+- 0 12410 12405"/>
                  <a:gd name="T15" fmla="*/ 12410 h 5"/>
                </a:gdLst>
                <a:ahLst/>
                <a:cxnLst>
                  <a:cxn ang="0">
                    <a:pos x="T1" y="T3"/>
                  </a:cxn>
                  <a:cxn ang="0">
                    <a:pos x="T5" y="T7"/>
                  </a:cxn>
                  <a:cxn ang="0">
                    <a:pos x="T9" y="T11"/>
                  </a:cxn>
                  <a:cxn ang="0">
                    <a:pos x="T13" y="T15"/>
                  </a:cxn>
                </a:cxnLst>
                <a:rect l="0" t="0" r="r" b="b"/>
                <a:pathLst>
                  <a:path w="19" h="5">
                    <a:moveTo>
                      <a:pt x="19" y="5"/>
                    </a:moveTo>
                    <a:lnTo>
                      <a:pt x="0" y="0"/>
                    </a:lnTo>
                    <a:lnTo>
                      <a:pt x="19" y="0"/>
                    </a:lnTo>
                    <a:lnTo>
                      <a:pt x="1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67" name="Group 1005">
              <a:extLst>
                <a:ext uri="{FF2B5EF4-FFF2-40B4-BE49-F238E27FC236}">
                  <a16:creationId xmlns:a16="http://schemas.microsoft.com/office/drawing/2014/main" id="{C497AE9C-AA7E-49F1-A589-9807CD40AACD}"/>
                </a:ext>
              </a:extLst>
            </p:cNvPr>
            <p:cNvGrpSpPr>
              <a:grpSpLocks/>
            </p:cNvGrpSpPr>
            <p:nvPr/>
          </p:nvGrpSpPr>
          <p:grpSpPr bwMode="auto">
            <a:xfrm>
              <a:off x="3895" y="12405"/>
              <a:ext cx="19" cy="2"/>
              <a:chOff x="3895" y="12405"/>
              <a:chExt cx="19" cy="2"/>
            </a:xfrm>
          </p:grpSpPr>
          <p:sp>
            <p:nvSpPr>
              <p:cNvPr id="998" name="Freeform 1006">
                <a:extLst>
                  <a:ext uri="{FF2B5EF4-FFF2-40B4-BE49-F238E27FC236}">
                    <a16:creationId xmlns:a16="http://schemas.microsoft.com/office/drawing/2014/main" id="{91C993A7-0756-46B1-9AE8-AB6F1962C228}"/>
                  </a:ext>
                </a:extLst>
              </p:cNvPr>
              <p:cNvSpPr>
                <a:spLocks/>
              </p:cNvSpPr>
              <p:nvPr/>
            </p:nvSpPr>
            <p:spPr bwMode="auto">
              <a:xfrm>
                <a:off x="3895" y="12405"/>
                <a:ext cx="19" cy="2"/>
              </a:xfrm>
              <a:custGeom>
                <a:avLst/>
                <a:gdLst>
                  <a:gd name="T0" fmla="+- 0 3895 3895"/>
                  <a:gd name="T1" fmla="*/ T0 w 19"/>
                  <a:gd name="T2" fmla="+- 0 3900 3895"/>
                  <a:gd name="T3" fmla="*/ T2 w 19"/>
                  <a:gd name="T4" fmla="+- 0 3914 3895"/>
                  <a:gd name="T5" fmla="*/ T4 w 19"/>
                  <a:gd name="T6" fmla="+- 0 3895 3895"/>
                  <a:gd name="T7" fmla="*/ T6 w 19"/>
                </a:gdLst>
                <a:ahLst/>
                <a:cxnLst>
                  <a:cxn ang="0">
                    <a:pos x="T1" y="0"/>
                  </a:cxn>
                  <a:cxn ang="0">
                    <a:pos x="T3" y="0"/>
                  </a:cxn>
                  <a:cxn ang="0">
                    <a:pos x="T5" y="0"/>
                  </a:cxn>
                  <a:cxn ang="0">
                    <a:pos x="T7" y="0"/>
                  </a:cxn>
                </a:cxnLst>
                <a:rect l="0" t="0" r="r" b="b"/>
                <a:pathLst>
                  <a:path w="19">
                    <a:moveTo>
                      <a:pt x="0" y="0"/>
                    </a:moveTo>
                    <a:lnTo>
                      <a:pt x="5" y="0"/>
                    </a:lnTo>
                    <a:lnTo>
                      <a:pt x="1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68" name="Group 1007">
              <a:extLst>
                <a:ext uri="{FF2B5EF4-FFF2-40B4-BE49-F238E27FC236}">
                  <a16:creationId xmlns:a16="http://schemas.microsoft.com/office/drawing/2014/main" id="{9636C06F-59D3-4AED-8474-01D02F5971C2}"/>
                </a:ext>
              </a:extLst>
            </p:cNvPr>
            <p:cNvGrpSpPr>
              <a:grpSpLocks/>
            </p:cNvGrpSpPr>
            <p:nvPr/>
          </p:nvGrpSpPr>
          <p:grpSpPr bwMode="auto">
            <a:xfrm>
              <a:off x="3857" y="12405"/>
              <a:ext cx="19" cy="2"/>
              <a:chOff x="3857" y="12405"/>
              <a:chExt cx="19" cy="2"/>
            </a:xfrm>
          </p:grpSpPr>
          <p:sp>
            <p:nvSpPr>
              <p:cNvPr id="997" name="Freeform 1008">
                <a:extLst>
                  <a:ext uri="{FF2B5EF4-FFF2-40B4-BE49-F238E27FC236}">
                    <a16:creationId xmlns:a16="http://schemas.microsoft.com/office/drawing/2014/main" id="{04B988D0-C6B4-40CB-A1B8-F6EACA3BC13C}"/>
                  </a:ext>
                </a:extLst>
              </p:cNvPr>
              <p:cNvSpPr>
                <a:spLocks/>
              </p:cNvSpPr>
              <p:nvPr/>
            </p:nvSpPr>
            <p:spPr bwMode="auto">
              <a:xfrm>
                <a:off x="3857" y="12405"/>
                <a:ext cx="19" cy="2"/>
              </a:xfrm>
              <a:custGeom>
                <a:avLst/>
                <a:gdLst>
                  <a:gd name="T0" fmla="+- 0 3857 3857"/>
                  <a:gd name="T1" fmla="*/ T0 w 19"/>
                  <a:gd name="T2" fmla="+- 0 3876 3857"/>
                  <a:gd name="T3" fmla="*/ T2 w 19"/>
                </a:gdLst>
                <a:ahLst/>
                <a:cxnLst>
                  <a:cxn ang="0">
                    <a:pos x="T1" y="0"/>
                  </a:cxn>
                  <a:cxn ang="0">
                    <a:pos x="T3" y="0"/>
                  </a:cxn>
                </a:cxnLst>
                <a:rect l="0" t="0" r="r" b="b"/>
                <a:pathLst>
                  <a:path w="19">
                    <a:moveTo>
                      <a:pt x="0" y="0"/>
                    </a:moveTo>
                    <a:lnTo>
                      <a:pt x="1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69" name="Group 1009">
              <a:extLst>
                <a:ext uri="{FF2B5EF4-FFF2-40B4-BE49-F238E27FC236}">
                  <a16:creationId xmlns:a16="http://schemas.microsoft.com/office/drawing/2014/main" id="{5C15EED3-79ED-4EFB-8A5E-168EE42368B7}"/>
                </a:ext>
              </a:extLst>
            </p:cNvPr>
            <p:cNvGrpSpPr>
              <a:grpSpLocks/>
            </p:cNvGrpSpPr>
            <p:nvPr/>
          </p:nvGrpSpPr>
          <p:grpSpPr bwMode="auto">
            <a:xfrm>
              <a:off x="3857" y="12401"/>
              <a:ext cx="19" cy="5"/>
              <a:chOff x="3857" y="12401"/>
              <a:chExt cx="19" cy="5"/>
            </a:xfrm>
          </p:grpSpPr>
          <p:sp>
            <p:nvSpPr>
              <p:cNvPr id="996" name="Freeform 1010">
                <a:extLst>
                  <a:ext uri="{FF2B5EF4-FFF2-40B4-BE49-F238E27FC236}">
                    <a16:creationId xmlns:a16="http://schemas.microsoft.com/office/drawing/2014/main" id="{513BC0DE-7383-401A-B203-B75E10B8F5B5}"/>
                  </a:ext>
                </a:extLst>
              </p:cNvPr>
              <p:cNvSpPr>
                <a:spLocks/>
              </p:cNvSpPr>
              <p:nvPr/>
            </p:nvSpPr>
            <p:spPr bwMode="auto">
              <a:xfrm>
                <a:off x="3857" y="12401"/>
                <a:ext cx="19" cy="5"/>
              </a:xfrm>
              <a:custGeom>
                <a:avLst/>
                <a:gdLst>
                  <a:gd name="T0" fmla="+- 0 3876 3857"/>
                  <a:gd name="T1" fmla="*/ T0 w 19"/>
                  <a:gd name="T2" fmla="+- 0 12405 12401"/>
                  <a:gd name="T3" fmla="*/ 12405 h 5"/>
                  <a:gd name="T4" fmla="+- 0 3857 3857"/>
                  <a:gd name="T5" fmla="*/ T4 w 19"/>
                  <a:gd name="T6" fmla="+- 0 12405 12401"/>
                  <a:gd name="T7" fmla="*/ 12405 h 5"/>
                  <a:gd name="T8" fmla="+- 0 3857 3857"/>
                  <a:gd name="T9" fmla="*/ T8 w 19"/>
                  <a:gd name="T10" fmla="+- 0 12401 12401"/>
                  <a:gd name="T11" fmla="*/ 12401 h 5"/>
                  <a:gd name="T12" fmla="+- 0 3876 3857"/>
                  <a:gd name="T13" fmla="*/ T12 w 19"/>
                  <a:gd name="T14" fmla="+- 0 12405 12401"/>
                  <a:gd name="T15" fmla="*/ 12405 h 5"/>
                </a:gdLst>
                <a:ahLst/>
                <a:cxnLst>
                  <a:cxn ang="0">
                    <a:pos x="T1" y="T3"/>
                  </a:cxn>
                  <a:cxn ang="0">
                    <a:pos x="T5" y="T7"/>
                  </a:cxn>
                  <a:cxn ang="0">
                    <a:pos x="T9" y="T11"/>
                  </a:cxn>
                  <a:cxn ang="0">
                    <a:pos x="T13" y="T15"/>
                  </a:cxn>
                </a:cxnLst>
                <a:rect l="0" t="0" r="r" b="b"/>
                <a:pathLst>
                  <a:path w="19" h="5">
                    <a:moveTo>
                      <a:pt x="19" y="4"/>
                    </a:moveTo>
                    <a:lnTo>
                      <a:pt x="0" y="4"/>
                    </a:lnTo>
                    <a:lnTo>
                      <a:pt x="0" y="0"/>
                    </a:lnTo>
                    <a:lnTo>
                      <a:pt x="19"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70" name="Group 1011">
              <a:extLst>
                <a:ext uri="{FF2B5EF4-FFF2-40B4-BE49-F238E27FC236}">
                  <a16:creationId xmlns:a16="http://schemas.microsoft.com/office/drawing/2014/main" id="{FC0B36A5-2BFA-4BFF-9D2C-F396C0A7DCF2}"/>
                </a:ext>
              </a:extLst>
            </p:cNvPr>
            <p:cNvGrpSpPr>
              <a:grpSpLocks/>
            </p:cNvGrpSpPr>
            <p:nvPr/>
          </p:nvGrpSpPr>
          <p:grpSpPr bwMode="auto">
            <a:xfrm>
              <a:off x="3900" y="12401"/>
              <a:ext cx="14" cy="5"/>
              <a:chOff x="3900" y="12401"/>
              <a:chExt cx="14" cy="5"/>
            </a:xfrm>
          </p:grpSpPr>
          <p:sp>
            <p:nvSpPr>
              <p:cNvPr id="995" name="Freeform 1012">
                <a:extLst>
                  <a:ext uri="{FF2B5EF4-FFF2-40B4-BE49-F238E27FC236}">
                    <a16:creationId xmlns:a16="http://schemas.microsoft.com/office/drawing/2014/main" id="{EEB1E9B4-359D-4FDE-AD3B-32E7FA2ECF47}"/>
                  </a:ext>
                </a:extLst>
              </p:cNvPr>
              <p:cNvSpPr>
                <a:spLocks/>
              </p:cNvSpPr>
              <p:nvPr/>
            </p:nvSpPr>
            <p:spPr bwMode="auto">
              <a:xfrm>
                <a:off x="3900" y="12401"/>
                <a:ext cx="14" cy="5"/>
              </a:xfrm>
              <a:custGeom>
                <a:avLst/>
                <a:gdLst>
                  <a:gd name="T0" fmla="+- 0 3915 3900"/>
                  <a:gd name="T1" fmla="*/ T0 w 14"/>
                  <a:gd name="T2" fmla="+- 0 12405 12401"/>
                  <a:gd name="T3" fmla="*/ 12405 h 5"/>
                  <a:gd name="T4" fmla="+- 0 3900 3900"/>
                  <a:gd name="T5" fmla="*/ T4 w 14"/>
                  <a:gd name="T6" fmla="+- 0 12405 12401"/>
                  <a:gd name="T7" fmla="*/ 12405 h 5"/>
                  <a:gd name="T8" fmla="+- 0 3905 3900"/>
                  <a:gd name="T9" fmla="*/ T8 w 14"/>
                  <a:gd name="T10" fmla="+- 0 12401 12401"/>
                  <a:gd name="T11" fmla="*/ 12401 h 5"/>
                  <a:gd name="T12" fmla="+- 0 3915 3900"/>
                  <a:gd name="T13" fmla="*/ T12 w 14"/>
                  <a:gd name="T14" fmla="+- 0 12405 12401"/>
                  <a:gd name="T15" fmla="*/ 12405 h 5"/>
                </a:gdLst>
                <a:ahLst/>
                <a:cxnLst>
                  <a:cxn ang="0">
                    <a:pos x="T1" y="T3"/>
                  </a:cxn>
                  <a:cxn ang="0">
                    <a:pos x="T5" y="T7"/>
                  </a:cxn>
                  <a:cxn ang="0">
                    <a:pos x="T9" y="T11"/>
                  </a:cxn>
                  <a:cxn ang="0">
                    <a:pos x="T13" y="T15"/>
                  </a:cxn>
                </a:cxnLst>
                <a:rect l="0" t="0" r="r" b="b"/>
                <a:pathLst>
                  <a:path w="14" h="5">
                    <a:moveTo>
                      <a:pt x="15" y="4"/>
                    </a:moveTo>
                    <a:lnTo>
                      <a:pt x="0" y="4"/>
                    </a:lnTo>
                    <a:lnTo>
                      <a:pt x="5" y="0"/>
                    </a:lnTo>
                    <a:lnTo>
                      <a:pt x="15"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71" name="Group 1013">
              <a:extLst>
                <a:ext uri="{FF2B5EF4-FFF2-40B4-BE49-F238E27FC236}">
                  <a16:creationId xmlns:a16="http://schemas.microsoft.com/office/drawing/2014/main" id="{02FE30DF-851A-418E-BDF1-199415277B93}"/>
                </a:ext>
              </a:extLst>
            </p:cNvPr>
            <p:cNvGrpSpPr>
              <a:grpSpLocks/>
            </p:cNvGrpSpPr>
            <p:nvPr/>
          </p:nvGrpSpPr>
          <p:grpSpPr bwMode="auto">
            <a:xfrm>
              <a:off x="3905" y="12401"/>
              <a:ext cx="14" cy="5"/>
              <a:chOff x="3905" y="12401"/>
              <a:chExt cx="14" cy="5"/>
            </a:xfrm>
          </p:grpSpPr>
          <p:sp>
            <p:nvSpPr>
              <p:cNvPr id="994" name="Freeform 1014">
                <a:extLst>
                  <a:ext uri="{FF2B5EF4-FFF2-40B4-BE49-F238E27FC236}">
                    <a16:creationId xmlns:a16="http://schemas.microsoft.com/office/drawing/2014/main" id="{229B4EA7-0613-42C6-A9E0-436F53B27639}"/>
                  </a:ext>
                </a:extLst>
              </p:cNvPr>
              <p:cNvSpPr>
                <a:spLocks/>
              </p:cNvSpPr>
              <p:nvPr/>
            </p:nvSpPr>
            <p:spPr bwMode="auto">
              <a:xfrm>
                <a:off x="3905" y="12401"/>
                <a:ext cx="14" cy="5"/>
              </a:xfrm>
              <a:custGeom>
                <a:avLst/>
                <a:gdLst>
                  <a:gd name="T0" fmla="+- 0 3915 3905"/>
                  <a:gd name="T1" fmla="*/ T0 w 14"/>
                  <a:gd name="T2" fmla="+- 0 12405 12401"/>
                  <a:gd name="T3" fmla="*/ 12405 h 5"/>
                  <a:gd name="T4" fmla="+- 0 3905 3905"/>
                  <a:gd name="T5" fmla="*/ T4 w 14"/>
                  <a:gd name="T6" fmla="+- 0 12401 12401"/>
                  <a:gd name="T7" fmla="*/ 12401 h 5"/>
                  <a:gd name="T8" fmla="+- 0 3919 3905"/>
                  <a:gd name="T9" fmla="*/ T8 w 14"/>
                  <a:gd name="T10" fmla="+- 0 12401 12401"/>
                  <a:gd name="T11" fmla="*/ 12401 h 5"/>
                  <a:gd name="T12" fmla="+- 0 3915 3905"/>
                  <a:gd name="T13" fmla="*/ T12 w 14"/>
                  <a:gd name="T14" fmla="+- 0 12405 12401"/>
                  <a:gd name="T15" fmla="*/ 12405 h 5"/>
                </a:gdLst>
                <a:ahLst/>
                <a:cxnLst>
                  <a:cxn ang="0">
                    <a:pos x="T1" y="T3"/>
                  </a:cxn>
                  <a:cxn ang="0">
                    <a:pos x="T5" y="T7"/>
                  </a:cxn>
                  <a:cxn ang="0">
                    <a:pos x="T9" y="T11"/>
                  </a:cxn>
                  <a:cxn ang="0">
                    <a:pos x="T13" y="T15"/>
                  </a:cxn>
                </a:cxnLst>
                <a:rect l="0" t="0" r="r" b="b"/>
                <a:pathLst>
                  <a:path w="14" h="5">
                    <a:moveTo>
                      <a:pt x="10" y="4"/>
                    </a:moveTo>
                    <a:lnTo>
                      <a:pt x="0" y="0"/>
                    </a:lnTo>
                    <a:lnTo>
                      <a:pt x="14" y="0"/>
                    </a:lnTo>
                    <a:lnTo>
                      <a:pt x="10"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72" name="Group 1015">
              <a:extLst>
                <a:ext uri="{FF2B5EF4-FFF2-40B4-BE49-F238E27FC236}">
                  <a16:creationId xmlns:a16="http://schemas.microsoft.com/office/drawing/2014/main" id="{4BF1F733-DCFA-4F83-A8FC-2E1649DC5CAB}"/>
                </a:ext>
              </a:extLst>
            </p:cNvPr>
            <p:cNvGrpSpPr>
              <a:grpSpLocks/>
            </p:cNvGrpSpPr>
            <p:nvPr/>
          </p:nvGrpSpPr>
          <p:grpSpPr bwMode="auto">
            <a:xfrm>
              <a:off x="3857" y="12401"/>
              <a:ext cx="19" cy="5"/>
              <a:chOff x="3857" y="12401"/>
              <a:chExt cx="19" cy="5"/>
            </a:xfrm>
          </p:grpSpPr>
          <p:sp>
            <p:nvSpPr>
              <p:cNvPr id="993" name="Freeform 1016">
                <a:extLst>
                  <a:ext uri="{FF2B5EF4-FFF2-40B4-BE49-F238E27FC236}">
                    <a16:creationId xmlns:a16="http://schemas.microsoft.com/office/drawing/2014/main" id="{95A4151C-9549-4EE5-A974-2E81FC135AE1}"/>
                  </a:ext>
                </a:extLst>
              </p:cNvPr>
              <p:cNvSpPr>
                <a:spLocks/>
              </p:cNvSpPr>
              <p:nvPr/>
            </p:nvSpPr>
            <p:spPr bwMode="auto">
              <a:xfrm>
                <a:off x="3857" y="12401"/>
                <a:ext cx="19" cy="5"/>
              </a:xfrm>
              <a:custGeom>
                <a:avLst/>
                <a:gdLst>
                  <a:gd name="T0" fmla="+- 0 3876 3857"/>
                  <a:gd name="T1" fmla="*/ T0 w 19"/>
                  <a:gd name="T2" fmla="+- 0 12405 12401"/>
                  <a:gd name="T3" fmla="*/ 12405 h 5"/>
                  <a:gd name="T4" fmla="+- 0 3857 3857"/>
                  <a:gd name="T5" fmla="*/ T4 w 19"/>
                  <a:gd name="T6" fmla="+- 0 12401 12401"/>
                  <a:gd name="T7" fmla="*/ 12401 h 5"/>
                  <a:gd name="T8" fmla="+- 0 3871 3857"/>
                  <a:gd name="T9" fmla="*/ T8 w 19"/>
                  <a:gd name="T10" fmla="+- 0 12401 12401"/>
                  <a:gd name="T11" fmla="*/ 12401 h 5"/>
                  <a:gd name="T12" fmla="+- 0 3876 3857"/>
                  <a:gd name="T13" fmla="*/ T12 w 19"/>
                  <a:gd name="T14" fmla="+- 0 12405 12401"/>
                  <a:gd name="T15" fmla="*/ 12405 h 5"/>
                </a:gdLst>
                <a:ahLst/>
                <a:cxnLst>
                  <a:cxn ang="0">
                    <a:pos x="T1" y="T3"/>
                  </a:cxn>
                  <a:cxn ang="0">
                    <a:pos x="T5" y="T7"/>
                  </a:cxn>
                  <a:cxn ang="0">
                    <a:pos x="T9" y="T11"/>
                  </a:cxn>
                  <a:cxn ang="0">
                    <a:pos x="T13" y="T15"/>
                  </a:cxn>
                </a:cxnLst>
                <a:rect l="0" t="0" r="r" b="b"/>
                <a:pathLst>
                  <a:path w="19" h="5">
                    <a:moveTo>
                      <a:pt x="19" y="4"/>
                    </a:moveTo>
                    <a:lnTo>
                      <a:pt x="0" y="0"/>
                    </a:lnTo>
                    <a:lnTo>
                      <a:pt x="14" y="0"/>
                    </a:lnTo>
                    <a:lnTo>
                      <a:pt x="19"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73" name="Group 1017">
              <a:extLst>
                <a:ext uri="{FF2B5EF4-FFF2-40B4-BE49-F238E27FC236}">
                  <a16:creationId xmlns:a16="http://schemas.microsoft.com/office/drawing/2014/main" id="{25F8188B-F24B-4295-9820-FC114ABDA9DE}"/>
                </a:ext>
              </a:extLst>
            </p:cNvPr>
            <p:cNvGrpSpPr>
              <a:grpSpLocks/>
            </p:cNvGrpSpPr>
            <p:nvPr/>
          </p:nvGrpSpPr>
          <p:grpSpPr bwMode="auto">
            <a:xfrm>
              <a:off x="3905" y="12401"/>
              <a:ext cx="14" cy="2"/>
              <a:chOff x="3905" y="12401"/>
              <a:chExt cx="14" cy="2"/>
            </a:xfrm>
          </p:grpSpPr>
          <p:sp>
            <p:nvSpPr>
              <p:cNvPr id="992" name="Freeform 1018">
                <a:extLst>
                  <a:ext uri="{FF2B5EF4-FFF2-40B4-BE49-F238E27FC236}">
                    <a16:creationId xmlns:a16="http://schemas.microsoft.com/office/drawing/2014/main" id="{D811820D-5B0D-4383-AC83-1944ACE96276}"/>
                  </a:ext>
                </a:extLst>
              </p:cNvPr>
              <p:cNvSpPr>
                <a:spLocks/>
              </p:cNvSpPr>
              <p:nvPr/>
            </p:nvSpPr>
            <p:spPr bwMode="auto">
              <a:xfrm>
                <a:off x="3905" y="12401"/>
                <a:ext cx="14" cy="2"/>
              </a:xfrm>
              <a:custGeom>
                <a:avLst/>
                <a:gdLst>
                  <a:gd name="T0" fmla="+- 0 3905 3905"/>
                  <a:gd name="T1" fmla="*/ T0 w 14"/>
                  <a:gd name="T2" fmla="+- 0 3919 3905"/>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74" name="Group 1019">
              <a:extLst>
                <a:ext uri="{FF2B5EF4-FFF2-40B4-BE49-F238E27FC236}">
                  <a16:creationId xmlns:a16="http://schemas.microsoft.com/office/drawing/2014/main" id="{16CF11A2-54CE-4841-9734-27AB10BEE552}"/>
                </a:ext>
              </a:extLst>
            </p:cNvPr>
            <p:cNvGrpSpPr>
              <a:grpSpLocks/>
            </p:cNvGrpSpPr>
            <p:nvPr/>
          </p:nvGrpSpPr>
          <p:grpSpPr bwMode="auto">
            <a:xfrm>
              <a:off x="3857" y="12401"/>
              <a:ext cx="14" cy="2"/>
              <a:chOff x="3857" y="12401"/>
              <a:chExt cx="14" cy="2"/>
            </a:xfrm>
          </p:grpSpPr>
          <p:sp>
            <p:nvSpPr>
              <p:cNvPr id="991" name="Freeform 1020">
                <a:extLst>
                  <a:ext uri="{FF2B5EF4-FFF2-40B4-BE49-F238E27FC236}">
                    <a16:creationId xmlns:a16="http://schemas.microsoft.com/office/drawing/2014/main" id="{73AD0C1A-F1EC-4F8E-BB07-2801C6A5C5BB}"/>
                  </a:ext>
                </a:extLst>
              </p:cNvPr>
              <p:cNvSpPr>
                <a:spLocks/>
              </p:cNvSpPr>
              <p:nvPr/>
            </p:nvSpPr>
            <p:spPr bwMode="auto">
              <a:xfrm>
                <a:off x="3857" y="12401"/>
                <a:ext cx="14" cy="2"/>
              </a:xfrm>
              <a:custGeom>
                <a:avLst/>
                <a:gdLst>
                  <a:gd name="T0" fmla="+- 0 3857 3857"/>
                  <a:gd name="T1" fmla="*/ T0 w 14"/>
                  <a:gd name="T2" fmla="+- 0 3871 3857"/>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75" name="Group 1021">
              <a:extLst>
                <a:ext uri="{FF2B5EF4-FFF2-40B4-BE49-F238E27FC236}">
                  <a16:creationId xmlns:a16="http://schemas.microsoft.com/office/drawing/2014/main" id="{367824AE-5DD2-470F-8AD9-128E6301EF5F}"/>
                </a:ext>
              </a:extLst>
            </p:cNvPr>
            <p:cNvGrpSpPr>
              <a:grpSpLocks/>
            </p:cNvGrpSpPr>
            <p:nvPr/>
          </p:nvGrpSpPr>
          <p:grpSpPr bwMode="auto">
            <a:xfrm>
              <a:off x="3852" y="12396"/>
              <a:ext cx="19" cy="5"/>
              <a:chOff x="3852" y="12396"/>
              <a:chExt cx="19" cy="5"/>
            </a:xfrm>
          </p:grpSpPr>
          <p:sp>
            <p:nvSpPr>
              <p:cNvPr id="990" name="Freeform 1022">
                <a:extLst>
                  <a:ext uri="{FF2B5EF4-FFF2-40B4-BE49-F238E27FC236}">
                    <a16:creationId xmlns:a16="http://schemas.microsoft.com/office/drawing/2014/main" id="{ED99EBB3-41F1-45EB-A83D-D6CA9D105EF2}"/>
                  </a:ext>
                </a:extLst>
              </p:cNvPr>
              <p:cNvSpPr>
                <a:spLocks/>
              </p:cNvSpPr>
              <p:nvPr/>
            </p:nvSpPr>
            <p:spPr bwMode="auto">
              <a:xfrm>
                <a:off x="3852" y="12396"/>
                <a:ext cx="19" cy="5"/>
              </a:xfrm>
              <a:custGeom>
                <a:avLst/>
                <a:gdLst>
                  <a:gd name="T0" fmla="+- 0 3871 3852"/>
                  <a:gd name="T1" fmla="*/ T0 w 19"/>
                  <a:gd name="T2" fmla="+- 0 12401 12396"/>
                  <a:gd name="T3" fmla="*/ 12401 h 5"/>
                  <a:gd name="T4" fmla="+- 0 3857 3852"/>
                  <a:gd name="T5" fmla="*/ T4 w 19"/>
                  <a:gd name="T6" fmla="+- 0 12401 12396"/>
                  <a:gd name="T7" fmla="*/ 12401 h 5"/>
                  <a:gd name="T8" fmla="+- 0 3852 3852"/>
                  <a:gd name="T9" fmla="*/ T8 w 19"/>
                  <a:gd name="T10" fmla="+- 0 12396 12396"/>
                  <a:gd name="T11" fmla="*/ 12396 h 5"/>
                  <a:gd name="T12" fmla="+- 0 3871 3852"/>
                  <a:gd name="T13" fmla="*/ T12 w 19"/>
                  <a:gd name="T14" fmla="+- 0 12401 12396"/>
                  <a:gd name="T15" fmla="*/ 12401 h 5"/>
                </a:gdLst>
                <a:ahLst/>
                <a:cxnLst>
                  <a:cxn ang="0">
                    <a:pos x="T1" y="T3"/>
                  </a:cxn>
                  <a:cxn ang="0">
                    <a:pos x="T5" y="T7"/>
                  </a:cxn>
                  <a:cxn ang="0">
                    <a:pos x="T9" y="T11"/>
                  </a:cxn>
                  <a:cxn ang="0">
                    <a:pos x="T13" y="T15"/>
                  </a:cxn>
                </a:cxnLst>
                <a:rect l="0" t="0" r="r" b="b"/>
                <a:pathLst>
                  <a:path w="19" h="5">
                    <a:moveTo>
                      <a:pt x="19" y="5"/>
                    </a:moveTo>
                    <a:lnTo>
                      <a:pt x="5" y="5"/>
                    </a:lnTo>
                    <a:lnTo>
                      <a:pt x="0" y="0"/>
                    </a:lnTo>
                    <a:lnTo>
                      <a:pt x="1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76" name="Group 1023">
              <a:extLst>
                <a:ext uri="{FF2B5EF4-FFF2-40B4-BE49-F238E27FC236}">
                  <a16:creationId xmlns:a16="http://schemas.microsoft.com/office/drawing/2014/main" id="{4DC10D5C-AF8D-4764-8C6C-1BE333CA3CA0}"/>
                </a:ext>
              </a:extLst>
            </p:cNvPr>
            <p:cNvGrpSpPr>
              <a:grpSpLocks/>
            </p:cNvGrpSpPr>
            <p:nvPr/>
          </p:nvGrpSpPr>
          <p:grpSpPr bwMode="auto">
            <a:xfrm>
              <a:off x="3905" y="12396"/>
              <a:ext cx="14" cy="5"/>
              <a:chOff x="3905" y="12396"/>
              <a:chExt cx="14" cy="5"/>
            </a:xfrm>
          </p:grpSpPr>
          <p:sp>
            <p:nvSpPr>
              <p:cNvPr id="989" name="Freeform 1024">
                <a:extLst>
                  <a:ext uri="{FF2B5EF4-FFF2-40B4-BE49-F238E27FC236}">
                    <a16:creationId xmlns:a16="http://schemas.microsoft.com/office/drawing/2014/main" id="{ED6F26A0-45B9-459C-B165-5CBAA95FE584}"/>
                  </a:ext>
                </a:extLst>
              </p:cNvPr>
              <p:cNvSpPr>
                <a:spLocks/>
              </p:cNvSpPr>
              <p:nvPr/>
            </p:nvSpPr>
            <p:spPr bwMode="auto">
              <a:xfrm>
                <a:off x="3905" y="12396"/>
                <a:ext cx="14" cy="5"/>
              </a:xfrm>
              <a:custGeom>
                <a:avLst/>
                <a:gdLst>
                  <a:gd name="T0" fmla="+- 0 3919 3905"/>
                  <a:gd name="T1" fmla="*/ T0 w 14"/>
                  <a:gd name="T2" fmla="+- 0 12401 12396"/>
                  <a:gd name="T3" fmla="*/ 12401 h 5"/>
                  <a:gd name="T4" fmla="+- 0 3905 3905"/>
                  <a:gd name="T5" fmla="*/ T4 w 14"/>
                  <a:gd name="T6" fmla="+- 0 12401 12396"/>
                  <a:gd name="T7" fmla="*/ 12401 h 5"/>
                  <a:gd name="T8" fmla="+- 0 3919 3905"/>
                  <a:gd name="T9" fmla="*/ T8 w 14"/>
                  <a:gd name="T10" fmla="+- 0 12396 12396"/>
                  <a:gd name="T11" fmla="*/ 12396 h 5"/>
                  <a:gd name="T12" fmla="+- 0 3919 3905"/>
                  <a:gd name="T13" fmla="*/ T12 w 14"/>
                  <a:gd name="T14" fmla="+- 0 12401 12396"/>
                  <a:gd name="T15" fmla="*/ 12401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77" name="Group 1025">
              <a:extLst>
                <a:ext uri="{FF2B5EF4-FFF2-40B4-BE49-F238E27FC236}">
                  <a16:creationId xmlns:a16="http://schemas.microsoft.com/office/drawing/2014/main" id="{195E9A3C-C708-4CEC-88F2-DA91D0D3D05E}"/>
                </a:ext>
              </a:extLst>
            </p:cNvPr>
            <p:cNvGrpSpPr>
              <a:grpSpLocks/>
            </p:cNvGrpSpPr>
            <p:nvPr/>
          </p:nvGrpSpPr>
          <p:grpSpPr bwMode="auto">
            <a:xfrm>
              <a:off x="3852" y="12396"/>
              <a:ext cx="19" cy="5"/>
              <a:chOff x="3852" y="12396"/>
              <a:chExt cx="19" cy="5"/>
            </a:xfrm>
          </p:grpSpPr>
          <p:sp>
            <p:nvSpPr>
              <p:cNvPr id="988" name="Freeform 1026">
                <a:extLst>
                  <a:ext uri="{FF2B5EF4-FFF2-40B4-BE49-F238E27FC236}">
                    <a16:creationId xmlns:a16="http://schemas.microsoft.com/office/drawing/2014/main" id="{FCE5D29A-E061-47E8-8888-490B58DF338F}"/>
                  </a:ext>
                </a:extLst>
              </p:cNvPr>
              <p:cNvSpPr>
                <a:spLocks/>
              </p:cNvSpPr>
              <p:nvPr/>
            </p:nvSpPr>
            <p:spPr bwMode="auto">
              <a:xfrm>
                <a:off x="3852" y="12396"/>
                <a:ext cx="19" cy="5"/>
              </a:xfrm>
              <a:custGeom>
                <a:avLst/>
                <a:gdLst>
                  <a:gd name="T0" fmla="+- 0 3871 3852"/>
                  <a:gd name="T1" fmla="*/ T0 w 19"/>
                  <a:gd name="T2" fmla="+- 0 12401 12396"/>
                  <a:gd name="T3" fmla="*/ 12401 h 5"/>
                  <a:gd name="T4" fmla="+- 0 3852 3852"/>
                  <a:gd name="T5" fmla="*/ T4 w 19"/>
                  <a:gd name="T6" fmla="+- 0 12396 12396"/>
                  <a:gd name="T7" fmla="*/ 12396 h 5"/>
                  <a:gd name="T8" fmla="+- 0 3866 3852"/>
                  <a:gd name="T9" fmla="*/ T8 w 19"/>
                  <a:gd name="T10" fmla="+- 0 12396 12396"/>
                  <a:gd name="T11" fmla="*/ 12396 h 5"/>
                  <a:gd name="T12" fmla="+- 0 3871 3852"/>
                  <a:gd name="T13" fmla="*/ T12 w 19"/>
                  <a:gd name="T14" fmla="+- 0 12401 12396"/>
                  <a:gd name="T15" fmla="*/ 12401 h 5"/>
                </a:gdLst>
                <a:ahLst/>
                <a:cxnLst>
                  <a:cxn ang="0">
                    <a:pos x="T1" y="T3"/>
                  </a:cxn>
                  <a:cxn ang="0">
                    <a:pos x="T5" y="T7"/>
                  </a:cxn>
                  <a:cxn ang="0">
                    <a:pos x="T9" y="T11"/>
                  </a:cxn>
                  <a:cxn ang="0">
                    <a:pos x="T13" y="T15"/>
                  </a:cxn>
                </a:cxnLst>
                <a:rect l="0" t="0" r="r" b="b"/>
                <a:pathLst>
                  <a:path w="19" h="5">
                    <a:moveTo>
                      <a:pt x="19" y="5"/>
                    </a:moveTo>
                    <a:lnTo>
                      <a:pt x="0" y="0"/>
                    </a:lnTo>
                    <a:lnTo>
                      <a:pt x="14" y="0"/>
                    </a:lnTo>
                    <a:lnTo>
                      <a:pt x="1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78" name="Group 1027">
              <a:extLst>
                <a:ext uri="{FF2B5EF4-FFF2-40B4-BE49-F238E27FC236}">
                  <a16:creationId xmlns:a16="http://schemas.microsoft.com/office/drawing/2014/main" id="{A8036429-F673-49BD-96CD-CBCD0D211004}"/>
                </a:ext>
              </a:extLst>
            </p:cNvPr>
            <p:cNvGrpSpPr>
              <a:grpSpLocks/>
            </p:cNvGrpSpPr>
            <p:nvPr/>
          </p:nvGrpSpPr>
          <p:grpSpPr bwMode="auto">
            <a:xfrm>
              <a:off x="3905" y="12396"/>
              <a:ext cx="14" cy="5"/>
              <a:chOff x="3905" y="12396"/>
              <a:chExt cx="14" cy="5"/>
            </a:xfrm>
          </p:grpSpPr>
          <p:sp>
            <p:nvSpPr>
              <p:cNvPr id="987" name="Freeform 1028">
                <a:extLst>
                  <a:ext uri="{FF2B5EF4-FFF2-40B4-BE49-F238E27FC236}">
                    <a16:creationId xmlns:a16="http://schemas.microsoft.com/office/drawing/2014/main" id="{36F3FA28-1568-4ACD-B307-2324F2AECB28}"/>
                  </a:ext>
                </a:extLst>
              </p:cNvPr>
              <p:cNvSpPr>
                <a:spLocks/>
              </p:cNvSpPr>
              <p:nvPr/>
            </p:nvSpPr>
            <p:spPr bwMode="auto">
              <a:xfrm>
                <a:off x="3905" y="12396"/>
                <a:ext cx="14" cy="5"/>
              </a:xfrm>
              <a:custGeom>
                <a:avLst/>
                <a:gdLst>
                  <a:gd name="T0" fmla="+- 0 3905 3905"/>
                  <a:gd name="T1" fmla="*/ T0 w 14"/>
                  <a:gd name="T2" fmla="+- 0 12401 12396"/>
                  <a:gd name="T3" fmla="*/ 12401 h 5"/>
                  <a:gd name="T4" fmla="+- 0 3910 3905"/>
                  <a:gd name="T5" fmla="*/ T4 w 14"/>
                  <a:gd name="T6" fmla="+- 0 12396 12396"/>
                  <a:gd name="T7" fmla="*/ 12396 h 5"/>
                  <a:gd name="T8" fmla="+- 0 3919 3905"/>
                  <a:gd name="T9" fmla="*/ T8 w 14"/>
                  <a:gd name="T10" fmla="+- 0 12396 12396"/>
                  <a:gd name="T11" fmla="*/ 12396 h 5"/>
                  <a:gd name="T12" fmla="+- 0 3905 3905"/>
                  <a:gd name="T13" fmla="*/ T12 w 14"/>
                  <a:gd name="T14" fmla="+- 0 12401 12396"/>
                  <a:gd name="T15" fmla="*/ 12401 h 5"/>
                </a:gdLst>
                <a:ahLst/>
                <a:cxnLst>
                  <a:cxn ang="0">
                    <a:pos x="T1" y="T3"/>
                  </a:cxn>
                  <a:cxn ang="0">
                    <a:pos x="T5" y="T7"/>
                  </a:cxn>
                  <a:cxn ang="0">
                    <a:pos x="T9" y="T11"/>
                  </a:cxn>
                  <a:cxn ang="0">
                    <a:pos x="T13" y="T15"/>
                  </a:cxn>
                </a:cxnLst>
                <a:rect l="0" t="0" r="r" b="b"/>
                <a:pathLst>
                  <a:path w="14" h="5">
                    <a:moveTo>
                      <a:pt x="0" y="5"/>
                    </a:moveTo>
                    <a:lnTo>
                      <a:pt x="5"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79" name="Group 1029">
              <a:extLst>
                <a:ext uri="{FF2B5EF4-FFF2-40B4-BE49-F238E27FC236}">
                  <a16:creationId xmlns:a16="http://schemas.microsoft.com/office/drawing/2014/main" id="{78321829-55E8-47A7-8D7E-6DB89D262B29}"/>
                </a:ext>
              </a:extLst>
            </p:cNvPr>
            <p:cNvGrpSpPr>
              <a:grpSpLocks/>
            </p:cNvGrpSpPr>
            <p:nvPr/>
          </p:nvGrpSpPr>
          <p:grpSpPr bwMode="auto">
            <a:xfrm>
              <a:off x="3910" y="12396"/>
              <a:ext cx="10" cy="2"/>
              <a:chOff x="3910" y="12396"/>
              <a:chExt cx="10" cy="2"/>
            </a:xfrm>
          </p:grpSpPr>
          <p:sp>
            <p:nvSpPr>
              <p:cNvPr id="986" name="Freeform 1030">
                <a:extLst>
                  <a:ext uri="{FF2B5EF4-FFF2-40B4-BE49-F238E27FC236}">
                    <a16:creationId xmlns:a16="http://schemas.microsoft.com/office/drawing/2014/main" id="{7605C56D-C641-4A6C-8F3E-96A790F65CDB}"/>
                  </a:ext>
                </a:extLst>
              </p:cNvPr>
              <p:cNvSpPr>
                <a:spLocks/>
              </p:cNvSpPr>
              <p:nvPr/>
            </p:nvSpPr>
            <p:spPr bwMode="auto">
              <a:xfrm>
                <a:off x="3910" y="12396"/>
                <a:ext cx="10" cy="2"/>
              </a:xfrm>
              <a:custGeom>
                <a:avLst/>
                <a:gdLst>
                  <a:gd name="T0" fmla="+- 0 3910 3910"/>
                  <a:gd name="T1" fmla="*/ T0 w 10"/>
                  <a:gd name="T2" fmla="+- 0 3919 3910"/>
                  <a:gd name="T3" fmla="*/ T2 w 10"/>
                </a:gdLst>
                <a:ahLst/>
                <a:cxnLst>
                  <a:cxn ang="0">
                    <a:pos x="T1" y="0"/>
                  </a:cxn>
                  <a:cxn ang="0">
                    <a:pos x="T3" y="0"/>
                  </a:cxn>
                </a:cxnLst>
                <a:rect l="0" t="0" r="r" b="b"/>
                <a:pathLst>
                  <a:path w="10">
                    <a:moveTo>
                      <a:pt x="0" y="0"/>
                    </a:moveTo>
                    <a:lnTo>
                      <a:pt x="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80" name="Group 1031">
              <a:extLst>
                <a:ext uri="{FF2B5EF4-FFF2-40B4-BE49-F238E27FC236}">
                  <a16:creationId xmlns:a16="http://schemas.microsoft.com/office/drawing/2014/main" id="{3F5F4D61-DA7A-4471-86D2-C1322B51D7A8}"/>
                </a:ext>
              </a:extLst>
            </p:cNvPr>
            <p:cNvGrpSpPr>
              <a:grpSpLocks/>
            </p:cNvGrpSpPr>
            <p:nvPr/>
          </p:nvGrpSpPr>
          <p:grpSpPr bwMode="auto">
            <a:xfrm>
              <a:off x="3852" y="12396"/>
              <a:ext cx="14" cy="2"/>
              <a:chOff x="3852" y="12396"/>
              <a:chExt cx="14" cy="2"/>
            </a:xfrm>
          </p:grpSpPr>
          <p:sp>
            <p:nvSpPr>
              <p:cNvPr id="985" name="Freeform 1032">
                <a:extLst>
                  <a:ext uri="{FF2B5EF4-FFF2-40B4-BE49-F238E27FC236}">
                    <a16:creationId xmlns:a16="http://schemas.microsoft.com/office/drawing/2014/main" id="{BA1ED7EB-CD96-4F53-A38F-77A78C889B5C}"/>
                  </a:ext>
                </a:extLst>
              </p:cNvPr>
              <p:cNvSpPr>
                <a:spLocks/>
              </p:cNvSpPr>
              <p:nvPr/>
            </p:nvSpPr>
            <p:spPr bwMode="auto">
              <a:xfrm>
                <a:off x="3852" y="12396"/>
                <a:ext cx="14" cy="2"/>
              </a:xfrm>
              <a:custGeom>
                <a:avLst/>
                <a:gdLst>
                  <a:gd name="T0" fmla="+- 0 3852 3852"/>
                  <a:gd name="T1" fmla="*/ T0 w 14"/>
                  <a:gd name="T2" fmla="+- 0 3866 3852"/>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81" name="Group 1033">
              <a:extLst>
                <a:ext uri="{FF2B5EF4-FFF2-40B4-BE49-F238E27FC236}">
                  <a16:creationId xmlns:a16="http://schemas.microsoft.com/office/drawing/2014/main" id="{D739B81C-9A10-4876-9187-D582A9020035}"/>
                </a:ext>
              </a:extLst>
            </p:cNvPr>
            <p:cNvGrpSpPr>
              <a:grpSpLocks/>
            </p:cNvGrpSpPr>
            <p:nvPr/>
          </p:nvGrpSpPr>
          <p:grpSpPr bwMode="auto">
            <a:xfrm>
              <a:off x="3852" y="12396"/>
              <a:ext cx="14" cy="2"/>
              <a:chOff x="3852" y="12396"/>
              <a:chExt cx="14" cy="2"/>
            </a:xfrm>
          </p:grpSpPr>
          <p:sp>
            <p:nvSpPr>
              <p:cNvPr id="984" name="Freeform 1034">
                <a:extLst>
                  <a:ext uri="{FF2B5EF4-FFF2-40B4-BE49-F238E27FC236}">
                    <a16:creationId xmlns:a16="http://schemas.microsoft.com/office/drawing/2014/main" id="{F29F0D74-C711-4570-8DDB-9E8092F2B561}"/>
                  </a:ext>
                </a:extLst>
              </p:cNvPr>
              <p:cNvSpPr>
                <a:spLocks/>
              </p:cNvSpPr>
              <p:nvPr/>
            </p:nvSpPr>
            <p:spPr bwMode="auto">
              <a:xfrm>
                <a:off x="3852" y="12396"/>
                <a:ext cx="14" cy="2"/>
              </a:xfrm>
              <a:custGeom>
                <a:avLst/>
                <a:gdLst>
                  <a:gd name="T0" fmla="+- 0 3852 3852"/>
                  <a:gd name="T1" fmla="*/ T0 w 14"/>
                  <a:gd name="T2" fmla="+- 0 3866 3852"/>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82" name="Group 1035">
              <a:extLst>
                <a:ext uri="{FF2B5EF4-FFF2-40B4-BE49-F238E27FC236}">
                  <a16:creationId xmlns:a16="http://schemas.microsoft.com/office/drawing/2014/main" id="{97303CF0-79EF-442D-9A57-86410A3706AD}"/>
                </a:ext>
              </a:extLst>
            </p:cNvPr>
            <p:cNvGrpSpPr>
              <a:grpSpLocks/>
            </p:cNvGrpSpPr>
            <p:nvPr/>
          </p:nvGrpSpPr>
          <p:grpSpPr bwMode="auto">
            <a:xfrm>
              <a:off x="3910" y="12391"/>
              <a:ext cx="10" cy="5"/>
              <a:chOff x="3910" y="12391"/>
              <a:chExt cx="10" cy="5"/>
            </a:xfrm>
          </p:grpSpPr>
          <p:sp>
            <p:nvSpPr>
              <p:cNvPr id="983" name="Freeform 1036">
                <a:extLst>
                  <a:ext uri="{FF2B5EF4-FFF2-40B4-BE49-F238E27FC236}">
                    <a16:creationId xmlns:a16="http://schemas.microsoft.com/office/drawing/2014/main" id="{A064E951-31DE-4491-83B4-079E8D8D66EA}"/>
                  </a:ext>
                </a:extLst>
              </p:cNvPr>
              <p:cNvSpPr>
                <a:spLocks/>
              </p:cNvSpPr>
              <p:nvPr/>
            </p:nvSpPr>
            <p:spPr bwMode="auto">
              <a:xfrm>
                <a:off x="3910" y="12391"/>
                <a:ext cx="10" cy="5"/>
              </a:xfrm>
              <a:custGeom>
                <a:avLst/>
                <a:gdLst>
                  <a:gd name="T0" fmla="+- 0 3919 3910"/>
                  <a:gd name="T1" fmla="*/ T0 w 10"/>
                  <a:gd name="T2" fmla="+- 0 12396 12391"/>
                  <a:gd name="T3" fmla="*/ 12396 h 5"/>
                  <a:gd name="T4" fmla="+- 0 3910 3910"/>
                  <a:gd name="T5" fmla="*/ T4 w 10"/>
                  <a:gd name="T6" fmla="+- 0 12396 12391"/>
                  <a:gd name="T7" fmla="*/ 12396 h 5"/>
                  <a:gd name="T8" fmla="+- 0 3910 3910"/>
                  <a:gd name="T9" fmla="*/ T8 w 10"/>
                  <a:gd name="T10" fmla="+- 0 12391 12391"/>
                  <a:gd name="T11" fmla="*/ 12391 h 5"/>
                  <a:gd name="T12" fmla="+- 0 3919 3910"/>
                  <a:gd name="T13" fmla="*/ T12 w 10"/>
                  <a:gd name="T14" fmla="+- 0 12396 12391"/>
                  <a:gd name="T15" fmla="*/ 12396 h 5"/>
                </a:gdLst>
                <a:ahLst/>
                <a:cxnLst>
                  <a:cxn ang="0">
                    <a:pos x="T1" y="T3"/>
                  </a:cxn>
                  <a:cxn ang="0">
                    <a:pos x="T5" y="T7"/>
                  </a:cxn>
                  <a:cxn ang="0">
                    <a:pos x="T9" y="T11"/>
                  </a:cxn>
                  <a:cxn ang="0">
                    <a:pos x="T13" y="T15"/>
                  </a:cxn>
                </a:cxnLst>
                <a:rect l="0" t="0" r="r" b="b"/>
                <a:pathLst>
                  <a:path w="10" h="5">
                    <a:moveTo>
                      <a:pt x="9" y="5"/>
                    </a:moveTo>
                    <a:lnTo>
                      <a:pt x="0" y="5"/>
                    </a:lnTo>
                    <a:lnTo>
                      <a:pt x="0" y="0"/>
                    </a:lnTo>
                    <a:lnTo>
                      <a:pt x="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83" name="Group 1037">
              <a:extLst>
                <a:ext uri="{FF2B5EF4-FFF2-40B4-BE49-F238E27FC236}">
                  <a16:creationId xmlns:a16="http://schemas.microsoft.com/office/drawing/2014/main" id="{B8EDC2D1-610B-4529-997D-6D1AF97AAA34}"/>
                </a:ext>
              </a:extLst>
            </p:cNvPr>
            <p:cNvGrpSpPr>
              <a:grpSpLocks/>
            </p:cNvGrpSpPr>
            <p:nvPr/>
          </p:nvGrpSpPr>
          <p:grpSpPr bwMode="auto">
            <a:xfrm>
              <a:off x="3910" y="12391"/>
              <a:ext cx="10" cy="5"/>
              <a:chOff x="3910" y="12391"/>
              <a:chExt cx="10" cy="5"/>
            </a:xfrm>
          </p:grpSpPr>
          <p:sp>
            <p:nvSpPr>
              <p:cNvPr id="982" name="Freeform 1038">
                <a:extLst>
                  <a:ext uri="{FF2B5EF4-FFF2-40B4-BE49-F238E27FC236}">
                    <a16:creationId xmlns:a16="http://schemas.microsoft.com/office/drawing/2014/main" id="{55F5786D-AC36-4E0C-98DC-41FD73F7C983}"/>
                  </a:ext>
                </a:extLst>
              </p:cNvPr>
              <p:cNvSpPr>
                <a:spLocks/>
              </p:cNvSpPr>
              <p:nvPr/>
            </p:nvSpPr>
            <p:spPr bwMode="auto">
              <a:xfrm>
                <a:off x="3910" y="12391"/>
                <a:ext cx="10" cy="5"/>
              </a:xfrm>
              <a:custGeom>
                <a:avLst/>
                <a:gdLst>
                  <a:gd name="T0" fmla="+- 0 3919 3910"/>
                  <a:gd name="T1" fmla="*/ T0 w 10"/>
                  <a:gd name="T2" fmla="+- 0 12396 12391"/>
                  <a:gd name="T3" fmla="*/ 12396 h 5"/>
                  <a:gd name="T4" fmla="+- 0 3910 3910"/>
                  <a:gd name="T5" fmla="*/ T4 w 10"/>
                  <a:gd name="T6" fmla="+- 0 12391 12391"/>
                  <a:gd name="T7" fmla="*/ 12391 h 5"/>
                  <a:gd name="T8" fmla="+- 0 3919 3910"/>
                  <a:gd name="T9" fmla="*/ T8 w 10"/>
                  <a:gd name="T10" fmla="+- 0 12391 12391"/>
                  <a:gd name="T11" fmla="*/ 12391 h 5"/>
                  <a:gd name="T12" fmla="+- 0 3919 3910"/>
                  <a:gd name="T13" fmla="*/ T12 w 10"/>
                  <a:gd name="T14" fmla="+- 0 12396 12391"/>
                  <a:gd name="T15" fmla="*/ 12396 h 5"/>
                </a:gdLst>
                <a:ahLst/>
                <a:cxnLst>
                  <a:cxn ang="0">
                    <a:pos x="T1" y="T3"/>
                  </a:cxn>
                  <a:cxn ang="0">
                    <a:pos x="T5" y="T7"/>
                  </a:cxn>
                  <a:cxn ang="0">
                    <a:pos x="T9" y="T11"/>
                  </a:cxn>
                  <a:cxn ang="0">
                    <a:pos x="T13" y="T15"/>
                  </a:cxn>
                </a:cxnLst>
                <a:rect l="0" t="0" r="r" b="b"/>
                <a:pathLst>
                  <a:path w="10" h="5">
                    <a:moveTo>
                      <a:pt x="9" y="5"/>
                    </a:moveTo>
                    <a:lnTo>
                      <a:pt x="0" y="0"/>
                    </a:lnTo>
                    <a:lnTo>
                      <a:pt x="9" y="0"/>
                    </a:lnTo>
                    <a:lnTo>
                      <a:pt x="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84" name="Group 1039">
              <a:extLst>
                <a:ext uri="{FF2B5EF4-FFF2-40B4-BE49-F238E27FC236}">
                  <a16:creationId xmlns:a16="http://schemas.microsoft.com/office/drawing/2014/main" id="{7007A4B0-9B8E-430D-A5D1-C4B615F84E45}"/>
                </a:ext>
              </a:extLst>
            </p:cNvPr>
            <p:cNvGrpSpPr>
              <a:grpSpLocks/>
            </p:cNvGrpSpPr>
            <p:nvPr/>
          </p:nvGrpSpPr>
          <p:grpSpPr bwMode="auto">
            <a:xfrm>
              <a:off x="3852" y="12391"/>
              <a:ext cx="14" cy="5"/>
              <a:chOff x="3852" y="12391"/>
              <a:chExt cx="14" cy="5"/>
            </a:xfrm>
          </p:grpSpPr>
          <p:sp>
            <p:nvSpPr>
              <p:cNvPr id="981" name="Freeform 1040">
                <a:extLst>
                  <a:ext uri="{FF2B5EF4-FFF2-40B4-BE49-F238E27FC236}">
                    <a16:creationId xmlns:a16="http://schemas.microsoft.com/office/drawing/2014/main" id="{4CAC5127-3BB1-4F54-BF9A-857623FEA8CE}"/>
                  </a:ext>
                </a:extLst>
              </p:cNvPr>
              <p:cNvSpPr>
                <a:spLocks/>
              </p:cNvSpPr>
              <p:nvPr/>
            </p:nvSpPr>
            <p:spPr bwMode="auto">
              <a:xfrm>
                <a:off x="3852" y="12391"/>
                <a:ext cx="14" cy="5"/>
              </a:xfrm>
              <a:custGeom>
                <a:avLst/>
                <a:gdLst>
                  <a:gd name="T0" fmla="+- 0 3866 3852"/>
                  <a:gd name="T1" fmla="*/ T0 w 14"/>
                  <a:gd name="T2" fmla="+- 0 12396 12391"/>
                  <a:gd name="T3" fmla="*/ 12396 h 5"/>
                  <a:gd name="T4" fmla="+- 0 3852 3852"/>
                  <a:gd name="T5" fmla="*/ T4 w 14"/>
                  <a:gd name="T6" fmla="+- 0 12396 12391"/>
                  <a:gd name="T7" fmla="*/ 12396 h 5"/>
                  <a:gd name="T8" fmla="+- 0 3866 3852"/>
                  <a:gd name="T9" fmla="*/ T8 w 14"/>
                  <a:gd name="T10" fmla="+- 0 12391 12391"/>
                  <a:gd name="T11" fmla="*/ 12391 h 5"/>
                  <a:gd name="T12" fmla="+- 0 3866 3852"/>
                  <a:gd name="T13" fmla="*/ T12 w 14"/>
                  <a:gd name="T14" fmla="+- 0 12396 12391"/>
                  <a:gd name="T15" fmla="*/ 12396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85" name="Group 1041">
              <a:extLst>
                <a:ext uri="{FF2B5EF4-FFF2-40B4-BE49-F238E27FC236}">
                  <a16:creationId xmlns:a16="http://schemas.microsoft.com/office/drawing/2014/main" id="{48D76794-950F-4649-A1BF-1B69BB6CF9D2}"/>
                </a:ext>
              </a:extLst>
            </p:cNvPr>
            <p:cNvGrpSpPr>
              <a:grpSpLocks/>
            </p:cNvGrpSpPr>
            <p:nvPr/>
          </p:nvGrpSpPr>
          <p:grpSpPr bwMode="auto">
            <a:xfrm>
              <a:off x="3910" y="12391"/>
              <a:ext cx="14" cy="2"/>
              <a:chOff x="3910" y="12391"/>
              <a:chExt cx="14" cy="2"/>
            </a:xfrm>
          </p:grpSpPr>
          <p:sp>
            <p:nvSpPr>
              <p:cNvPr id="980" name="Freeform 1042">
                <a:extLst>
                  <a:ext uri="{FF2B5EF4-FFF2-40B4-BE49-F238E27FC236}">
                    <a16:creationId xmlns:a16="http://schemas.microsoft.com/office/drawing/2014/main" id="{8DDB58F8-BD02-4E39-9EE7-18BCE3C46976}"/>
                  </a:ext>
                </a:extLst>
              </p:cNvPr>
              <p:cNvSpPr>
                <a:spLocks/>
              </p:cNvSpPr>
              <p:nvPr/>
            </p:nvSpPr>
            <p:spPr bwMode="auto">
              <a:xfrm>
                <a:off x="3910" y="12391"/>
                <a:ext cx="14" cy="2"/>
              </a:xfrm>
              <a:custGeom>
                <a:avLst/>
                <a:gdLst>
                  <a:gd name="T0" fmla="+- 0 3919 3910"/>
                  <a:gd name="T1" fmla="*/ T0 w 14"/>
                  <a:gd name="T2" fmla="+- 0 3910 3910"/>
                  <a:gd name="T3" fmla="*/ T2 w 14"/>
                  <a:gd name="T4" fmla="+- 0 3924 3910"/>
                  <a:gd name="T5" fmla="*/ T4 w 14"/>
                  <a:gd name="T6" fmla="+- 0 3919 3910"/>
                  <a:gd name="T7" fmla="*/ T6 w 14"/>
                </a:gdLst>
                <a:ahLst/>
                <a:cxnLst>
                  <a:cxn ang="0">
                    <a:pos x="T1" y="0"/>
                  </a:cxn>
                  <a:cxn ang="0">
                    <a:pos x="T3" y="0"/>
                  </a:cxn>
                  <a:cxn ang="0">
                    <a:pos x="T5" y="0"/>
                  </a:cxn>
                  <a:cxn ang="0">
                    <a:pos x="T7" y="0"/>
                  </a:cxn>
                </a:cxnLst>
                <a:rect l="0" t="0" r="r" b="b"/>
                <a:pathLst>
                  <a:path w="14">
                    <a:moveTo>
                      <a:pt x="9" y="0"/>
                    </a:moveTo>
                    <a:lnTo>
                      <a:pt x="0" y="0"/>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86" name="Group 1043">
              <a:extLst>
                <a:ext uri="{FF2B5EF4-FFF2-40B4-BE49-F238E27FC236}">
                  <a16:creationId xmlns:a16="http://schemas.microsoft.com/office/drawing/2014/main" id="{5F4FD25F-5357-47D0-84B5-3FE3E7A67AD3}"/>
                </a:ext>
              </a:extLst>
            </p:cNvPr>
            <p:cNvGrpSpPr>
              <a:grpSpLocks/>
            </p:cNvGrpSpPr>
            <p:nvPr/>
          </p:nvGrpSpPr>
          <p:grpSpPr bwMode="auto">
            <a:xfrm>
              <a:off x="3910" y="12391"/>
              <a:ext cx="10" cy="2"/>
              <a:chOff x="3910" y="12391"/>
              <a:chExt cx="10" cy="2"/>
            </a:xfrm>
          </p:grpSpPr>
          <p:sp>
            <p:nvSpPr>
              <p:cNvPr id="979" name="Freeform 1044">
                <a:extLst>
                  <a:ext uri="{FF2B5EF4-FFF2-40B4-BE49-F238E27FC236}">
                    <a16:creationId xmlns:a16="http://schemas.microsoft.com/office/drawing/2014/main" id="{AB2E64D3-4FD6-4C4D-BB35-4658625A99CE}"/>
                  </a:ext>
                </a:extLst>
              </p:cNvPr>
              <p:cNvSpPr>
                <a:spLocks/>
              </p:cNvSpPr>
              <p:nvPr/>
            </p:nvSpPr>
            <p:spPr bwMode="auto">
              <a:xfrm>
                <a:off x="3910" y="12391"/>
                <a:ext cx="10" cy="2"/>
              </a:xfrm>
              <a:custGeom>
                <a:avLst/>
                <a:gdLst>
                  <a:gd name="T0" fmla="+- 0 3910 3910"/>
                  <a:gd name="T1" fmla="*/ T0 w 10"/>
                  <a:gd name="T2" fmla="+- 0 3919 3910"/>
                  <a:gd name="T3" fmla="*/ T2 w 10"/>
                </a:gdLst>
                <a:ahLst/>
                <a:cxnLst>
                  <a:cxn ang="0">
                    <a:pos x="T1" y="0"/>
                  </a:cxn>
                  <a:cxn ang="0">
                    <a:pos x="T3" y="0"/>
                  </a:cxn>
                </a:cxnLst>
                <a:rect l="0" t="0" r="r" b="b"/>
                <a:pathLst>
                  <a:path w="10">
                    <a:moveTo>
                      <a:pt x="0" y="0"/>
                    </a:moveTo>
                    <a:lnTo>
                      <a:pt x="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87" name="Group 1045">
              <a:extLst>
                <a:ext uri="{FF2B5EF4-FFF2-40B4-BE49-F238E27FC236}">
                  <a16:creationId xmlns:a16="http://schemas.microsoft.com/office/drawing/2014/main" id="{87E2C030-91E0-4A1D-A47D-636DFBCC7697}"/>
                </a:ext>
              </a:extLst>
            </p:cNvPr>
            <p:cNvGrpSpPr>
              <a:grpSpLocks/>
            </p:cNvGrpSpPr>
            <p:nvPr/>
          </p:nvGrpSpPr>
          <p:grpSpPr bwMode="auto">
            <a:xfrm>
              <a:off x="3852" y="12391"/>
              <a:ext cx="14" cy="5"/>
              <a:chOff x="3852" y="12391"/>
              <a:chExt cx="14" cy="5"/>
            </a:xfrm>
          </p:grpSpPr>
          <p:sp>
            <p:nvSpPr>
              <p:cNvPr id="978" name="Freeform 1046">
                <a:extLst>
                  <a:ext uri="{FF2B5EF4-FFF2-40B4-BE49-F238E27FC236}">
                    <a16:creationId xmlns:a16="http://schemas.microsoft.com/office/drawing/2014/main" id="{643616D5-3856-46D1-A9D4-FFA660A46269}"/>
                  </a:ext>
                </a:extLst>
              </p:cNvPr>
              <p:cNvSpPr>
                <a:spLocks/>
              </p:cNvSpPr>
              <p:nvPr/>
            </p:nvSpPr>
            <p:spPr bwMode="auto">
              <a:xfrm>
                <a:off x="3852" y="12391"/>
                <a:ext cx="14" cy="5"/>
              </a:xfrm>
              <a:custGeom>
                <a:avLst/>
                <a:gdLst>
                  <a:gd name="T0" fmla="+- 0 3852 3852"/>
                  <a:gd name="T1" fmla="*/ T0 w 14"/>
                  <a:gd name="T2" fmla="+- 0 12396 12391"/>
                  <a:gd name="T3" fmla="*/ 12396 h 5"/>
                  <a:gd name="T4" fmla="+- 0 3852 3852"/>
                  <a:gd name="T5" fmla="*/ T4 w 14"/>
                  <a:gd name="T6" fmla="+- 0 12391 12391"/>
                  <a:gd name="T7" fmla="*/ 12391 h 5"/>
                  <a:gd name="T8" fmla="+- 0 3866 3852"/>
                  <a:gd name="T9" fmla="*/ T8 w 14"/>
                  <a:gd name="T10" fmla="+- 0 12391 12391"/>
                  <a:gd name="T11" fmla="*/ 12391 h 5"/>
                  <a:gd name="T12" fmla="+- 0 3852 3852"/>
                  <a:gd name="T13" fmla="*/ T12 w 14"/>
                  <a:gd name="T14" fmla="+- 0 12396 12391"/>
                  <a:gd name="T15" fmla="*/ 12396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88" name="Group 1047">
              <a:extLst>
                <a:ext uri="{FF2B5EF4-FFF2-40B4-BE49-F238E27FC236}">
                  <a16:creationId xmlns:a16="http://schemas.microsoft.com/office/drawing/2014/main" id="{BD123CA9-EF51-4587-977C-45562E6B9829}"/>
                </a:ext>
              </a:extLst>
            </p:cNvPr>
            <p:cNvGrpSpPr>
              <a:grpSpLocks/>
            </p:cNvGrpSpPr>
            <p:nvPr/>
          </p:nvGrpSpPr>
          <p:grpSpPr bwMode="auto">
            <a:xfrm>
              <a:off x="3852" y="12386"/>
              <a:ext cx="14" cy="5"/>
              <a:chOff x="3852" y="12386"/>
              <a:chExt cx="14" cy="5"/>
            </a:xfrm>
          </p:grpSpPr>
          <p:sp>
            <p:nvSpPr>
              <p:cNvPr id="977" name="Freeform 1048">
                <a:extLst>
                  <a:ext uri="{FF2B5EF4-FFF2-40B4-BE49-F238E27FC236}">
                    <a16:creationId xmlns:a16="http://schemas.microsoft.com/office/drawing/2014/main" id="{88D08FB3-4F80-43BE-8BC8-B993D2548CDD}"/>
                  </a:ext>
                </a:extLst>
              </p:cNvPr>
              <p:cNvSpPr>
                <a:spLocks/>
              </p:cNvSpPr>
              <p:nvPr/>
            </p:nvSpPr>
            <p:spPr bwMode="auto">
              <a:xfrm>
                <a:off x="3852" y="12386"/>
                <a:ext cx="14" cy="5"/>
              </a:xfrm>
              <a:custGeom>
                <a:avLst/>
                <a:gdLst>
                  <a:gd name="T0" fmla="+- 0 3866 3852"/>
                  <a:gd name="T1" fmla="*/ T0 w 14"/>
                  <a:gd name="T2" fmla="+- 0 12391 12386"/>
                  <a:gd name="T3" fmla="*/ 12391 h 5"/>
                  <a:gd name="T4" fmla="+- 0 3852 3852"/>
                  <a:gd name="T5" fmla="*/ T4 w 14"/>
                  <a:gd name="T6" fmla="+- 0 12391 12386"/>
                  <a:gd name="T7" fmla="*/ 12391 h 5"/>
                  <a:gd name="T8" fmla="+- 0 3866 3852"/>
                  <a:gd name="T9" fmla="*/ T8 w 14"/>
                  <a:gd name="T10" fmla="+- 0 12386 12386"/>
                  <a:gd name="T11" fmla="*/ 12386 h 5"/>
                  <a:gd name="T12" fmla="+- 0 3866 3852"/>
                  <a:gd name="T13" fmla="*/ T12 w 14"/>
                  <a:gd name="T14" fmla="+- 0 12391 12386"/>
                  <a:gd name="T15" fmla="*/ 12391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89" name="Group 1049">
              <a:extLst>
                <a:ext uri="{FF2B5EF4-FFF2-40B4-BE49-F238E27FC236}">
                  <a16:creationId xmlns:a16="http://schemas.microsoft.com/office/drawing/2014/main" id="{15C79C54-4A66-42FE-89CC-C3D8E91E1024}"/>
                </a:ext>
              </a:extLst>
            </p:cNvPr>
            <p:cNvGrpSpPr>
              <a:grpSpLocks/>
            </p:cNvGrpSpPr>
            <p:nvPr/>
          </p:nvGrpSpPr>
          <p:grpSpPr bwMode="auto">
            <a:xfrm>
              <a:off x="3852" y="12386"/>
              <a:ext cx="14" cy="5"/>
              <a:chOff x="3852" y="12386"/>
              <a:chExt cx="14" cy="5"/>
            </a:xfrm>
          </p:grpSpPr>
          <p:sp>
            <p:nvSpPr>
              <p:cNvPr id="976" name="Freeform 1050">
                <a:extLst>
                  <a:ext uri="{FF2B5EF4-FFF2-40B4-BE49-F238E27FC236}">
                    <a16:creationId xmlns:a16="http://schemas.microsoft.com/office/drawing/2014/main" id="{9A0FC476-D2AA-4CEF-AD8C-13EED61F1550}"/>
                  </a:ext>
                </a:extLst>
              </p:cNvPr>
              <p:cNvSpPr>
                <a:spLocks/>
              </p:cNvSpPr>
              <p:nvPr/>
            </p:nvSpPr>
            <p:spPr bwMode="auto">
              <a:xfrm>
                <a:off x="3852" y="12386"/>
                <a:ext cx="14" cy="5"/>
              </a:xfrm>
              <a:custGeom>
                <a:avLst/>
                <a:gdLst>
                  <a:gd name="T0" fmla="+- 0 3852 3852"/>
                  <a:gd name="T1" fmla="*/ T0 w 14"/>
                  <a:gd name="T2" fmla="+- 0 12391 12386"/>
                  <a:gd name="T3" fmla="*/ 12391 h 5"/>
                  <a:gd name="T4" fmla="+- 0 3852 3852"/>
                  <a:gd name="T5" fmla="*/ T4 w 14"/>
                  <a:gd name="T6" fmla="+- 0 12386 12386"/>
                  <a:gd name="T7" fmla="*/ 12386 h 5"/>
                  <a:gd name="T8" fmla="+- 0 3866 3852"/>
                  <a:gd name="T9" fmla="*/ T8 w 14"/>
                  <a:gd name="T10" fmla="+- 0 12386 12386"/>
                  <a:gd name="T11" fmla="*/ 12386 h 5"/>
                  <a:gd name="T12" fmla="+- 0 3852 3852"/>
                  <a:gd name="T13" fmla="*/ T12 w 14"/>
                  <a:gd name="T14" fmla="+- 0 12391 12386"/>
                  <a:gd name="T15" fmla="*/ 12391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90" name="Group 1051">
              <a:extLst>
                <a:ext uri="{FF2B5EF4-FFF2-40B4-BE49-F238E27FC236}">
                  <a16:creationId xmlns:a16="http://schemas.microsoft.com/office/drawing/2014/main" id="{D724DA22-45CF-4936-8FBA-1AA7BBB26905}"/>
                </a:ext>
              </a:extLst>
            </p:cNvPr>
            <p:cNvGrpSpPr>
              <a:grpSpLocks/>
            </p:cNvGrpSpPr>
            <p:nvPr/>
          </p:nvGrpSpPr>
          <p:grpSpPr bwMode="auto">
            <a:xfrm>
              <a:off x="3852" y="12386"/>
              <a:ext cx="14" cy="2"/>
              <a:chOff x="3852" y="12386"/>
              <a:chExt cx="14" cy="2"/>
            </a:xfrm>
          </p:grpSpPr>
          <p:sp>
            <p:nvSpPr>
              <p:cNvPr id="975" name="Freeform 1052">
                <a:extLst>
                  <a:ext uri="{FF2B5EF4-FFF2-40B4-BE49-F238E27FC236}">
                    <a16:creationId xmlns:a16="http://schemas.microsoft.com/office/drawing/2014/main" id="{12B59F4E-9B28-47D7-B1E9-708FA85C7495}"/>
                  </a:ext>
                </a:extLst>
              </p:cNvPr>
              <p:cNvSpPr>
                <a:spLocks/>
              </p:cNvSpPr>
              <p:nvPr/>
            </p:nvSpPr>
            <p:spPr bwMode="auto">
              <a:xfrm>
                <a:off x="3852" y="12386"/>
                <a:ext cx="14" cy="2"/>
              </a:xfrm>
              <a:custGeom>
                <a:avLst/>
                <a:gdLst>
                  <a:gd name="T0" fmla="+- 0 3852 3852"/>
                  <a:gd name="T1" fmla="*/ T0 w 14"/>
                  <a:gd name="T2" fmla="+- 0 3866 3852"/>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91" name="Group 1053">
              <a:extLst>
                <a:ext uri="{FF2B5EF4-FFF2-40B4-BE49-F238E27FC236}">
                  <a16:creationId xmlns:a16="http://schemas.microsoft.com/office/drawing/2014/main" id="{2DDFF272-724F-4C4B-8CEC-ED68217DE88E}"/>
                </a:ext>
              </a:extLst>
            </p:cNvPr>
            <p:cNvGrpSpPr>
              <a:grpSpLocks/>
            </p:cNvGrpSpPr>
            <p:nvPr/>
          </p:nvGrpSpPr>
          <p:grpSpPr bwMode="auto">
            <a:xfrm>
              <a:off x="3852" y="12381"/>
              <a:ext cx="14" cy="5"/>
              <a:chOff x="3852" y="12381"/>
              <a:chExt cx="14" cy="5"/>
            </a:xfrm>
          </p:grpSpPr>
          <p:sp>
            <p:nvSpPr>
              <p:cNvPr id="974" name="Freeform 1054">
                <a:extLst>
                  <a:ext uri="{FF2B5EF4-FFF2-40B4-BE49-F238E27FC236}">
                    <a16:creationId xmlns:a16="http://schemas.microsoft.com/office/drawing/2014/main" id="{6C8DEE47-E715-4E17-B7A3-84D194FADE06}"/>
                  </a:ext>
                </a:extLst>
              </p:cNvPr>
              <p:cNvSpPr>
                <a:spLocks/>
              </p:cNvSpPr>
              <p:nvPr/>
            </p:nvSpPr>
            <p:spPr bwMode="auto">
              <a:xfrm>
                <a:off x="3852" y="12381"/>
                <a:ext cx="14" cy="5"/>
              </a:xfrm>
              <a:custGeom>
                <a:avLst/>
                <a:gdLst>
                  <a:gd name="T0" fmla="+- 0 3866 3852"/>
                  <a:gd name="T1" fmla="*/ T0 w 14"/>
                  <a:gd name="T2" fmla="+- 0 12386 12381"/>
                  <a:gd name="T3" fmla="*/ 12386 h 5"/>
                  <a:gd name="T4" fmla="+- 0 3852 3852"/>
                  <a:gd name="T5" fmla="*/ T4 w 14"/>
                  <a:gd name="T6" fmla="+- 0 12386 12381"/>
                  <a:gd name="T7" fmla="*/ 12386 h 5"/>
                  <a:gd name="T8" fmla="+- 0 3866 3852"/>
                  <a:gd name="T9" fmla="*/ T8 w 14"/>
                  <a:gd name="T10" fmla="+- 0 12381 12381"/>
                  <a:gd name="T11" fmla="*/ 12381 h 5"/>
                  <a:gd name="T12" fmla="+- 0 3866 3852"/>
                  <a:gd name="T13" fmla="*/ T12 w 14"/>
                  <a:gd name="T14" fmla="+- 0 12386 12381"/>
                  <a:gd name="T15" fmla="*/ 12386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92" name="Group 1055">
              <a:extLst>
                <a:ext uri="{FF2B5EF4-FFF2-40B4-BE49-F238E27FC236}">
                  <a16:creationId xmlns:a16="http://schemas.microsoft.com/office/drawing/2014/main" id="{23992C5B-6EEA-4771-BF39-7254EC610BCE}"/>
                </a:ext>
              </a:extLst>
            </p:cNvPr>
            <p:cNvGrpSpPr>
              <a:grpSpLocks/>
            </p:cNvGrpSpPr>
            <p:nvPr/>
          </p:nvGrpSpPr>
          <p:grpSpPr bwMode="auto">
            <a:xfrm>
              <a:off x="3852" y="12381"/>
              <a:ext cx="14" cy="5"/>
              <a:chOff x="3852" y="12381"/>
              <a:chExt cx="14" cy="5"/>
            </a:xfrm>
          </p:grpSpPr>
          <p:sp>
            <p:nvSpPr>
              <p:cNvPr id="973" name="Freeform 1056">
                <a:extLst>
                  <a:ext uri="{FF2B5EF4-FFF2-40B4-BE49-F238E27FC236}">
                    <a16:creationId xmlns:a16="http://schemas.microsoft.com/office/drawing/2014/main" id="{6A354DAC-7349-4E27-8EE4-DABD3CA70250}"/>
                  </a:ext>
                </a:extLst>
              </p:cNvPr>
              <p:cNvSpPr>
                <a:spLocks/>
              </p:cNvSpPr>
              <p:nvPr/>
            </p:nvSpPr>
            <p:spPr bwMode="auto">
              <a:xfrm>
                <a:off x="3852" y="12381"/>
                <a:ext cx="14" cy="5"/>
              </a:xfrm>
              <a:custGeom>
                <a:avLst/>
                <a:gdLst>
                  <a:gd name="T0" fmla="+- 0 3852 3852"/>
                  <a:gd name="T1" fmla="*/ T0 w 14"/>
                  <a:gd name="T2" fmla="+- 0 12386 12381"/>
                  <a:gd name="T3" fmla="*/ 12386 h 5"/>
                  <a:gd name="T4" fmla="+- 0 3852 3852"/>
                  <a:gd name="T5" fmla="*/ T4 w 14"/>
                  <a:gd name="T6" fmla="+- 0 12381 12381"/>
                  <a:gd name="T7" fmla="*/ 12381 h 5"/>
                  <a:gd name="T8" fmla="+- 0 3866 3852"/>
                  <a:gd name="T9" fmla="*/ T8 w 14"/>
                  <a:gd name="T10" fmla="+- 0 12381 12381"/>
                  <a:gd name="T11" fmla="*/ 12381 h 5"/>
                  <a:gd name="T12" fmla="+- 0 3852 3852"/>
                  <a:gd name="T13" fmla="*/ T12 w 14"/>
                  <a:gd name="T14" fmla="+- 0 12386 12381"/>
                  <a:gd name="T15" fmla="*/ 12386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93" name="Group 1057">
              <a:extLst>
                <a:ext uri="{FF2B5EF4-FFF2-40B4-BE49-F238E27FC236}">
                  <a16:creationId xmlns:a16="http://schemas.microsoft.com/office/drawing/2014/main" id="{A69D6E8E-E376-43C2-B2C8-01554170E791}"/>
                </a:ext>
              </a:extLst>
            </p:cNvPr>
            <p:cNvGrpSpPr>
              <a:grpSpLocks/>
            </p:cNvGrpSpPr>
            <p:nvPr/>
          </p:nvGrpSpPr>
          <p:grpSpPr bwMode="auto">
            <a:xfrm>
              <a:off x="3852" y="12376"/>
              <a:ext cx="14" cy="5"/>
              <a:chOff x="3852" y="12376"/>
              <a:chExt cx="14" cy="5"/>
            </a:xfrm>
          </p:grpSpPr>
          <p:sp>
            <p:nvSpPr>
              <p:cNvPr id="972" name="Freeform 1058">
                <a:extLst>
                  <a:ext uri="{FF2B5EF4-FFF2-40B4-BE49-F238E27FC236}">
                    <a16:creationId xmlns:a16="http://schemas.microsoft.com/office/drawing/2014/main" id="{4DA4A19C-15BB-4764-8F26-990EF53B0DBA}"/>
                  </a:ext>
                </a:extLst>
              </p:cNvPr>
              <p:cNvSpPr>
                <a:spLocks/>
              </p:cNvSpPr>
              <p:nvPr/>
            </p:nvSpPr>
            <p:spPr bwMode="auto">
              <a:xfrm>
                <a:off x="3852" y="12376"/>
                <a:ext cx="14" cy="5"/>
              </a:xfrm>
              <a:custGeom>
                <a:avLst/>
                <a:gdLst>
                  <a:gd name="T0" fmla="+- 0 3866 3852"/>
                  <a:gd name="T1" fmla="*/ T0 w 14"/>
                  <a:gd name="T2" fmla="+- 0 12381 12376"/>
                  <a:gd name="T3" fmla="*/ 12381 h 5"/>
                  <a:gd name="T4" fmla="+- 0 3852 3852"/>
                  <a:gd name="T5" fmla="*/ T4 w 14"/>
                  <a:gd name="T6" fmla="+- 0 12381 12376"/>
                  <a:gd name="T7" fmla="*/ 12381 h 5"/>
                  <a:gd name="T8" fmla="+- 0 3866 3852"/>
                  <a:gd name="T9" fmla="*/ T8 w 14"/>
                  <a:gd name="T10" fmla="+- 0 12376 12376"/>
                  <a:gd name="T11" fmla="*/ 12376 h 5"/>
                  <a:gd name="T12" fmla="+- 0 3866 3852"/>
                  <a:gd name="T13" fmla="*/ T12 w 14"/>
                  <a:gd name="T14" fmla="+- 0 12381 12376"/>
                  <a:gd name="T15" fmla="*/ 12381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94" name="Group 1059">
              <a:extLst>
                <a:ext uri="{FF2B5EF4-FFF2-40B4-BE49-F238E27FC236}">
                  <a16:creationId xmlns:a16="http://schemas.microsoft.com/office/drawing/2014/main" id="{F27C4A3F-231F-4B43-9F6A-E7B7A639C9E2}"/>
                </a:ext>
              </a:extLst>
            </p:cNvPr>
            <p:cNvGrpSpPr>
              <a:grpSpLocks/>
            </p:cNvGrpSpPr>
            <p:nvPr/>
          </p:nvGrpSpPr>
          <p:grpSpPr bwMode="auto">
            <a:xfrm>
              <a:off x="3852" y="12376"/>
              <a:ext cx="72" cy="2"/>
              <a:chOff x="3852" y="12376"/>
              <a:chExt cx="72" cy="2"/>
            </a:xfrm>
          </p:grpSpPr>
          <p:sp>
            <p:nvSpPr>
              <p:cNvPr id="971" name="Freeform 1060">
                <a:extLst>
                  <a:ext uri="{FF2B5EF4-FFF2-40B4-BE49-F238E27FC236}">
                    <a16:creationId xmlns:a16="http://schemas.microsoft.com/office/drawing/2014/main" id="{E780BCAB-6A98-459D-923D-971BDE0BBD3C}"/>
                  </a:ext>
                </a:extLst>
              </p:cNvPr>
              <p:cNvSpPr>
                <a:spLocks/>
              </p:cNvSpPr>
              <p:nvPr/>
            </p:nvSpPr>
            <p:spPr bwMode="auto">
              <a:xfrm>
                <a:off x="3852" y="12376"/>
                <a:ext cx="72" cy="2"/>
              </a:xfrm>
              <a:custGeom>
                <a:avLst/>
                <a:gdLst>
                  <a:gd name="T0" fmla="+- 0 3866 3852"/>
                  <a:gd name="T1" fmla="*/ T0 w 72"/>
                  <a:gd name="T2" fmla="+- 0 3852 3852"/>
                  <a:gd name="T3" fmla="*/ T2 w 72"/>
                  <a:gd name="T4" fmla="+- 0 3924 3852"/>
                  <a:gd name="T5" fmla="*/ T4 w 72"/>
                  <a:gd name="T6" fmla="+- 0 3866 3852"/>
                  <a:gd name="T7" fmla="*/ T6 w 72"/>
                </a:gdLst>
                <a:ahLst/>
                <a:cxnLst>
                  <a:cxn ang="0">
                    <a:pos x="T1" y="0"/>
                  </a:cxn>
                  <a:cxn ang="0">
                    <a:pos x="T3" y="0"/>
                  </a:cxn>
                  <a:cxn ang="0">
                    <a:pos x="T5" y="0"/>
                  </a:cxn>
                  <a:cxn ang="0">
                    <a:pos x="T7" y="0"/>
                  </a:cxn>
                </a:cxnLst>
                <a:rect l="0" t="0" r="r" b="b"/>
                <a:pathLst>
                  <a:path w="72">
                    <a:moveTo>
                      <a:pt x="14" y="0"/>
                    </a:moveTo>
                    <a:lnTo>
                      <a:pt x="0" y="0"/>
                    </a:lnTo>
                    <a:lnTo>
                      <a:pt x="7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95" name="Group 1061">
              <a:extLst>
                <a:ext uri="{FF2B5EF4-FFF2-40B4-BE49-F238E27FC236}">
                  <a16:creationId xmlns:a16="http://schemas.microsoft.com/office/drawing/2014/main" id="{6DAD1CD4-99DD-4946-A979-20CA281B5EF5}"/>
                </a:ext>
              </a:extLst>
            </p:cNvPr>
            <p:cNvGrpSpPr>
              <a:grpSpLocks/>
            </p:cNvGrpSpPr>
            <p:nvPr/>
          </p:nvGrpSpPr>
          <p:grpSpPr bwMode="auto">
            <a:xfrm>
              <a:off x="3852" y="12376"/>
              <a:ext cx="14" cy="5"/>
              <a:chOff x="3852" y="12376"/>
              <a:chExt cx="14" cy="5"/>
            </a:xfrm>
          </p:grpSpPr>
          <p:sp>
            <p:nvSpPr>
              <p:cNvPr id="970" name="Freeform 1062">
                <a:extLst>
                  <a:ext uri="{FF2B5EF4-FFF2-40B4-BE49-F238E27FC236}">
                    <a16:creationId xmlns:a16="http://schemas.microsoft.com/office/drawing/2014/main" id="{2DCC0089-1F17-43F6-B3E2-1D0B462A67E2}"/>
                  </a:ext>
                </a:extLst>
              </p:cNvPr>
              <p:cNvSpPr>
                <a:spLocks/>
              </p:cNvSpPr>
              <p:nvPr/>
            </p:nvSpPr>
            <p:spPr bwMode="auto">
              <a:xfrm>
                <a:off x="3852" y="12376"/>
                <a:ext cx="14" cy="5"/>
              </a:xfrm>
              <a:custGeom>
                <a:avLst/>
                <a:gdLst>
                  <a:gd name="T0" fmla="+- 0 3852 3852"/>
                  <a:gd name="T1" fmla="*/ T0 w 14"/>
                  <a:gd name="T2" fmla="+- 0 12381 12376"/>
                  <a:gd name="T3" fmla="*/ 12381 h 5"/>
                  <a:gd name="T4" fmla="+- 0 3852 3852"/>
                  <a:gd name="T5" fmla="*/ T4 w 14"/>
                  <a:gd name="T6" fmla="+- 0 12376 12376"/>
                  <a:gd name="T7" fmla="*/ 12376 h 5"/>
                  <a:gd name="T8" fmla="+- 0 3866 3852"/>
                  <a:gd name="T9" fmla="*/ T8 w 14"/>
                  <a:gd name="T10" fmla="+- 0 12376 12376"/>
                  <a:gd name="T11" fmla="*/ 12376 h 5"/>
                  <a:gd name="T12" fmla="+- 0 3852 3852"/>
                  <a:gd name="T13" fmla="*/ T12 w 14"/>
                  <a:gd name="T14" fmla="+- 0 12381 12376"/>
                  <a:gd name="T15" fmla="*/ 12381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96" name="Group 1063">
              <a:extLst>
                <a:ext uri="{FF2B5EF4-FFF2-40B4-BE49-F238E27FC236}">
                  <a16:creationId xmlns:a16="http://schemas.microsoft.com/office/drawing/2014/main" id="{778E2A52-8A6A-4D55-BCDC-4F73DCF21A73}"/>
                </a:ext>
              </a:extLst>
            </p:cNvPr>
            <p:cNvGrpSpPr>
              <a:grpSpLocks/>
            </p:cNvGrpSpPr>
            <p:nvPr/>
          </p:nvGrpSpPr>
          <p:grpSpPr bwMode="auto">
            <a:xfrm>
              <a:off x="3852" y="12372"/>
              <a:ext cx="72" cy="5"/>
              <a:chOff x="3852" y="12372"/>
              <a:chExt cx="72" cy="5"/>
            </a:xfrm>
          </p:grpSpPr>
          <p:sp>
            <p:nvSpPr>
              <p:cNvPr id="969" name="Freeform 1064">
                <a:extLst>
                  <a:ext uri="{FF2B5EF4-FFF2-40B4-BE49-F238E27FC236}">
                    <a16:creationId xmlns:a16="http://schemas.microsoft.com/office/drawing/2014/main" id="{EDCDCAED-0FF0-4F88-891C-6F997DA4D324}"/>
                  </a:ext>
                </a:extLst>
              </p:cNvPr>
              <p:cNvSpPr>
                <a:spLocks/>
              </p:cNvSpPr>
              <p:nvPr/>
            </p:nvSpPr>
            <p:spPr bwMode="auto">
              <a:xfrm>
                <a:off x="3852" y="12372"/>
                <a:ext cx="72" cy="5"/>
              </a:xfrm>
              <a:custGeom>
                <a:avLst/>
                <a:gdLst>
                  <a:gd name="T0" fmla="+- 0 3924 3852"/>
                  <a:gd name="T1" fmla="*/ T0 w 72"/>
                  <a:gd name="T2" fmla="+- 0 12376 12372"/>
                  <a:gd name="T3" fmla="*/ 12376 h 5"/>
                  <a:gd name="T4" fmla="+- 0 3852 3852"/>
                  <a:gd name="T5" fmla="*/ T4 w 72"/>
                  <a:gd name="T6" fmla="+- 0 12376 12372"/>
                  <a:gd name="T7" fmla="*/ 12376 h 5"/>
                  <a:gd name="T8" fmla="+- 0 3924 3852"/>
                  <a:gd name="T9" fmla="*/ T8 w 72"/>
                  <a:gd name="T10" fmla="+- 0 12372 12372"/>
                  <a:gd name="T11" fmla="*/ 12372 h 5"/>
                  <a:gd name="T12" fmla="+- 0 3924 3852"/>
                  <a:gd name="T13" fmla="*/ T12 w 72"/>
                  <a:gd name="T14" fmla="+- 0 12376 12372"/>
                  <a:gd name="T15" fmla="*/ 12376 h 5"/>
                </a:gdLst>
                <a:ahLst/>
                <a:cxnLst>
                  <a:cxn ang="0">
                    <a:pos x="T1" y="T3"/>
                  </a:cxn>
                  <a:cxn ang="0">
                    <a:pos x="T5" y="T7"/>
                  </a:cxn>
                  <a:cxn ang="0">
                    <a:pos x="T9" y="T11"/>
                  </a:cxn>
                  <a:cxn ang="0">
                    <a:pos x="T13" y="T15"/>
                  </a:cxn>
                </a:cxnLst>
                <a:rect l="0" t="0" r="r" b="b"/>
                <a:pathLst>
                  <a:path w="72" h="5">
                    <a:moveTo>
                      <a:pt x="72" y="4"/>
                    </a:moveTo>
                    <a:lnTo>
                      <a:pt x="0" y="4"/>
                    </a:lnTo>
                    <a:lnTo>
                      <a:pt x="72" y="0"/>
                    </a:lnTo>
                    <a:lnTo>
                      <a:pt x="72"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97" name="Group 1065">
              <a:extLst>
                <a:ext uri="{FF2B5EF4-FFF2-40B4-BE49-F238E27FC236}">
                  <a16:creationId xmlns:a16="http://schemas.microsoft.com/office/drawing/2014/main" id="{660D5304-18FD-49E2-9435-D7E30A6F3720}"/>
                </a:ext>
              </a:extLst>
            </p:cNvPr>
            <p:cNvGrpSpPr>
              <a:grpSpLocks/>
            </p:cNvGrpSpPr>
            <p:nvPr/>
          </p:nvGrpSpPr>
          <p:grpSpPr bwMode="auto">
            <a:xfrm>
              <a:off x="3852" y="12372"/>
              <a:ext cx="72" cy="5"/>
              <a:chOff x="3852" y="12372"/>
              <a:chExt cx="72" cy="5"/>
            </a:xfrm>
          </p:grpSpPr>
          <p:sp>
            <p:nvSpPr>
              <p:cNvPr id="968" name="Freeform 1066">
                <a:extLst>
                  <a:ext uri="{FF2B5EF4-FFF2-40B4-BE49-F238E27FC236}">
                    <a16:creationId xmlns:a16="http://schemas.microsoft.com/office/drawing/2014/main" id="{8518B33A-2EF9-413C-8C76-1315A59314F0}"/>
                  </a:ext>
                </a:extLst>
              </p:cNvPr>
              <p:cNvSpPr>
                <a:spLocks/>
              </p:cNvSpPr>
              <p:nvPr/>
            </p:nvSpPr>
            <p:spPr bwMode="auto">
              <a:xfrm>
                <a:off x="3852" y="12372"/>
                <a:ext cx="72" cy="5"/>
              </a:xfrm>
              <a:custGeom>
                <a:avLst/>
                <a:gdLst>
                  <a:gd name="T0" fmla="+- 0 3852 3852"/>
                  <a:gd name="T1" fmla="*/ T0 w 72"/>
                  <a:gd name="T2" fmla="+- 0 12376 12372"/>
                  <a:gd name="T3" fmla="*/ 12376 h 5"/>
                  <a:gd name="T4" fmla="+- 0 3852 3852"/>
                  <a:gd name="T5" fmla="*/ T4 w 72"/>
                  <a:gd name="T6" fmla="+- 0 12372 12372"/>
                  <a:gd name="T7" fmla="*/ 12372 h 5"/>
                  <a:gd name="T8" fmla="+- 0 3924 3852"/>
                  <a:gd name="T9" fmla="*/ T8 w 72"/>
                  <a:gd name="T10" fmla="+- 0 12372 12372"/>
                  <a:gd name="T11" fmla="*/ 12372 h 5"/>
                  <a:gd name="T12" fmla="+- 0 3852 3852"/>
                  <a:gd name="T13" fmla="*/ T12 w 72"/>
                  <a:gd name="T14" fmla="+- 0 12376 12372"/>
                  <a:gd name="T15" fmla="*/ 12376 h 5"/>
                </a:gdLst>
                <a:ahLst/>
                <a:cxnLst>
                  <a:cxn ang="0">
                    <a:pos x="T1" y="T3"/>
                  </a:cxn>
                  <a:cxn ang="0">
                    <a:pos x="T5" y="T7"/>
                  </a:cxn>
                  <a:cxn ang="0">
                    <a:pos x="T9" y="T11"/>
                  </a:cxn>
                  <a:cxn ang="0">
                    <a:pos x="T13" y="T15"/>
                  </a:cxn>
                </a:cxnLst>
                <a:rect l="0" t="0" r="r" b="b"/>
                <a:pathLst>
                  <a:path w="72" h="5">
                    <a:moveTo>
                      <a:pt x="0" y="4"/>
                    </a:moveTo>
                    <a:lnTo>
                      <a:pt x="0" y="0"/>
                    </a:lnTo>
                    <a:lnTo>
                      <a:pt x="72" y="0"/>
                    </a:lnTo>
                    <a:lnTo>
                      <a:pt x="0"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98" name="Group 1067">
              <a:extLst>
                <a:ext uri="{FF2B5EF4-FFF2-40B4-BE49-F238E27FC236}">
                  <a16:creationId xmlns:a16="http://schemas.microsoft.com/office/drawing/2014/main" id="{BD6680FA-DB74-43F6-BCAA-5D591EB5148F}"/>
                </a:ext>
              </a:extLst>
            </p:cNvPr>
            <p:cNvGrpSpPr>
              <a:grpSpLocks/>
            </p:cNvGrpSpPr>
            <p:nvPr/>
          </p:nvGrpSpPr>
          <p:grpSpPr bwMode="auto">
            <a:xfrm>
              <a:off x="3852" y="12367"/>
              <a:ext cx="72" cy="5"/>
              <a:chOff x="3852" y="12367"/>
              <a:chExt cx="72" cy="5"/>
            </a:xfrm>
          </p:grpSpPr>
          <p:sp>
            <p:nvSpPr>
              <p:cNvPr id="967" name="Freeform 1068">
                <a:extLst>
                  <a:ext uri="{FF2B5EF4-FFF2-40B4-BE49-F238E27FC236}">
                    <a16:creationId xmlns:a16="http://schemas.microsoft.com/office/drawing/2014/main" id="{DDEA63EE-75D4-4F02-912E-EEBC7D388EDD}"/>
                  </a:ext>
                </a:extLst>
              </p:cNvPr>
              <p:cNvSpPr>
                <a:spLocks/>
              </p:cNvSpPr>
              <p:nvPr/>
            </p:nvSpPr>
            <p:spPr bwMode="auto">
              <a:xfrm>
                <a:off x="3852" y="12367"/>
                <a:ext cx="72" cy="5"/>
              </a:xfrm>
              <a:custGeom>
                <a:avLst/>
                <a:gdLst>
                  <a:gd name="T0" fmla="+- 0 3924 3852"/>
                  <a:gd name="T1" fmla="*/ T0 w 72"/>
                  <a:gd name="T2" fmla="+- 0 12372 12367"/>
                  <a:gd name="T3" fmla="*/ 12372 h 5"/>
                  <a:gd name="T4" fmla="+- 0 3852 3852"/>
                  <a:gd name="T5" fmla="*/ T4 w 72"/>
                  <a:gd name="T6" fmla="+- 0 12372 12367"/>
                  <a:gd name="T7" fmla="*/ 12372 h 5"/>
                  <a:gd name="T8" fmla="+- 0 3924 3852"/>
                  <a:gd name="T9" fmla="*/ T8 w 72"/>
                  <a:gd name="T10" fmla="+- 0 12367 12367"/>
                  <a:gd name="T11" fmla="*/ 12367 h 5"/>
                  <a:gd name="T12" fmla="+- 0 3924 3852"/>
                  <a:gd name="T13" fmla="*/ T12 w 72"/>
                  <a:gd name="T14" fmla="+- 0 12372 12367"/>
                  <a:gd name="T15" fmla="*/ 12372 h 5"/>
                </a:gdLst>
                <a:ahLst/>
                <a:cxnLst>
                  <a:cxn ang="0">
                    <a:pos x="T1" y="T3"/>
                  </a:cxn>
                  <a:cxn ang="0">
                    <a:pos x="T5" y="T7"/>
                  </a:cxn>
                  <a:cxn ang="0">
                    <a:pos x="T9" y="T11"/>
                  </a:cxn>
                  <a:cxn ang="0">
                    <a:pos x="T13" y="T15"/>
                  </a:cxn>
                </a:cxnLst>
                <a:rect l="0" t="0" r="r" b="b"/>
                <a:pathLst>
                  <a:path w="72" h="5">
                    <a:moveTo>
                      <a:pt x="72" y="5"/>
                    </a:moveTo>
                    <a:lnTo>
                      <a:pt x="0" y="5"/>
                    </a:lnTo>
                    <a:lnTo>
                      <a:pt x="72" y="0"/>
                    </a:lnTo>
                    <a:lnTo>
                      <a:pt x="72"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599" name="Group 1069">
              <a:extLst>
                <a:ext uri="{FF2B5EF4-FFF2-40B4-BE49-F238E27FC236}">
                  <a16:creationId xmlns:a16="http://schemas.microsoft.com/office/drawing/2014/main" id="{752F9B7E-16FD-49F7-80E9-B1A0387DD0A2}"/>
                </a:ext>
              </a:extLst>
            </p:cNvPr>
            <p:cNvGrpSpPr>
              <a:grpSpLocks/>
            </p:cNvGrpSpPr>
            <p:nvPr/>
          </p:nvGrpSpPr>
          <p:grpSpPr bwMode="auto">
            <a:xfrm>
              <a:off x="3852" y="12367"/>
              <a:ext cx="72" cy="5"/>
              <a:chOff x="3852" y="12367"/>
              <a:chExt cx="72" cy="5"/>
            </a:xfrm>
          </p:grpSpPr>
          <p:sp>
            <p:nvSpPr>
              <p:cNvPr id="966" name="Freeform 1070">
                <a:extLst>
                  <a:ext uri="{FF2B5EF4-FFF2-40B4-BE49-F238E27FC236}">
                    <a16:creationId xmlns:a16="http://schemas.microsoft.com/office/drawing/2014/main" id="{24332C09-B0D1-4465-9F1E-1690C7790D9C}"/>
                  </a:ext>
                </a:extLst>
              </p:cNvPr>
              <p:cNvSpPr>
                <a:spLocks/>
              </p:cNvSpPr>
              <p:nvPr/>
            </p:nvSpPr>
            <p:spPr bwMode="auto">
              <a:xfrm>
                <a:off x="3852" y="12367"/>
                <a:ext cx="72" cy="5"/>
              </a:xfrm>
              <a:custGeom>
                <a:avLst/>
                <a:gdLst>
                  <a:gd name="T0" fmla="+- 0 3852 3852"/>
                  <a:gd name="T1" fmla="*/ T0 w 72"/>
                  <a:gd name="T2" fmla="+- 0 12372 12367"/>
                  <a:gd name="T3" fmla="*/ 12372 h 5"/>
                  <a:gd name="T4" fmla="+- 0 3910 3852"/>
                  <a:gd name="T5" fmla="*/ T4 w 72"/>
                  <a:gd name="T6" fmla="+- 0 12367 12367"/>
                  <a:gd name="T7" fmla="*/ 12367 h 5"/>
                  <a:gd name="T8" fmla="+- 0 3924 3852"/>
                  <a:gd name="T9" fmla="*/ T8 w 72"/>
                  <a:gd name="T10" fmla="+- 0 12367 12367"/>
                  <a:gd name="T11" fmla="*/ 12367 h 5"/>
                  <a:gd name="T12" fmla="+- 0 3852 3852"/>
                  <a:gd name="T13" fmla="*/ T12 w 72"/>
                  <a:gd name="T14" fmla="+- 0 12372 12367"/>
                  <a:gd name="T15" fmla="*/ 12372 h 5"/>
                </a:gdLst>
                <a:ahLst/>
                <a:cxnLst>
                  <a:cxn ang="0">
                    <a:pos x="T1" y="T3"/>
                  </a:cxn>
                  <a:cxn ang="0">
                    <a:pos x="T5" y="T7"/>
                  </a:cxn>
                  <a:cxn ang="0">
                    <a:pos x="T9" y="T11"/>
                  </a:cxn>
                  <a:cxn ang="0">
                    <a:pos x="T13" y="T15"/>
                  </a:cxn>
                </a:cxnLst>
                <a:rect l="0" t="0" r="r" b="b"/>
                <a:pathLst>
                  <a:path w="72" h="5">
                    <a:moveTo>
                      <a:pt x="0" y="5"/>
                    </a:moveTo>
                    <a:lnTo>
                      <a:pt x="58" y="0"/>
                    </a:lnTo>
                    <a:lnTo>
                      <a:pt x="72"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00" name="Group 1071">
              <a:extLst>
                <a:ext uri="{FF2B5EF4-FFF2-40B4-BE49-F238E27FC236}">
                  <a16:creationId xmlns:a16="http://schemas.microsoft.com/office/drawing/2014/main" id="{EBE18BC3-D404-45DE-820A-2DB1F3FCF8A2}"/>
                </a:ext>
              </a:extLst>
            </p:cNvPr>
            <p:cNvGrpSpPr>
              <a:grpSpLocks/>
            </p:cNvGrpSpPr>
            <p:nvPr/>
          </p:nvGrpSpPr>
          <p:grpSpPr bwMode="auto">
            <a:xfrm>
              <a:off x="3852" y="12367"/>
              <a:ext cx="58" cy="5"/>
              <a:chOff x="3852" y="12367"/>
              <a:chExt cx="58" cy="5"/>
            </a:xfrm>
          </p:grpSpPr>
          <p:sp>
            <p:nvSpPr>
              <p:cNvPr id="965" name="Freeform 1072">
                <a:extLst>
                  <a:ext uri="{FF2B5EF4-FFF2-40B4-BE49-F238E27FC236}">
                    <a16:creationId xmlns:a16="http://schemas.microsoft.com/office/drawing/2014/main" id="{A3668955-2869-4C5C-A805-A2D8B66B16C9}"/>
                  </a:ext>
                </a:extLst>
              </p:cNvPr>
              <p:cNvSpPr>
                <a:spLocks/>
              </p:cNvSpPr>
              <p:nvPr/>
            </p:nvSpPr>
            <p:spPr bwMode="auto">
              <a:xfrm>
                <a:off x="3852" y="12367"/>
                <a:ext cx="58" cy="5"/>
              </a:xfrm>
              <a:custGeom>
                <a:avLst/>
                <a:gdLst>
                  <a:gd name="T0" fmla="+- 0 3852 3852"/>
                  <a:gd name="T1" fmla="*/ T0 w 58"/>
                  <a:gd name="T2" fmla="+- 0 12372 12367"/>
                  <a:gd name="T3" fmla="*/ 12372 h 5"/>
                  <a:gd name="T4" fmla="+- 0 3866 3852"/>
                  <a:gd name="T5" fmla="*/ T4 w 58"/>
                  <a:gd name="T6" fmla="+- 0 12367 12367"/>
                  <a:gd name="T7" fmla="*/ 12367 h 5"/>
                  <a:gd name="T8" fmla="+- 0 3910 3852"/>
                  <a:gd name="T9" fmla="*/ T8 w 58"/>
                  <a:gd name="T10" fmla="+- 0 12367 12367"/>
                  <a:gd name="T11" fmla="*/ 12367 h 5"/>
                  <a:gd name="T12" fmla="+- 0 3852 3852"/>
                  <a:gd name="T13" fmla="*/ T12 w 58"/>
                  <a:gd name="T14" fmla="+- 0 12372 12367"/>
                  <a:gd name="T15" fmla="*/ 12372 h 5"/>
                </a:gdLst>
                <a:ahLst/>
                <a:cxnLst>
                  <a:cxn ang="0">
                    <a:pos x="T1" y="T3"/>
                  </a:cxn>
                  <a:cxn ang="0">
                    <a:pos x="T5" y="T7"/>
                  </a:cxn>
                  <a:cxn ang="0">
                    <a:pos x="T9" y="T11"/>
                  </a:cxn>
                  <a:cxn ang="0">
                    <a:pos x="T13" y="T15"/>
                  </a:cxn>
                </a:cxnLst>
                <a:rect l="0" t="0" r="r" b="b"/>
                <a:pathLst>
                  <a:path w="58" h="5">
                    <a:moveTo>
                      <a:pt x="0" y="5"/>
                    </a:moveTo>
                    <a:lnTo>
                      <a:pt x="14" y="0"/>
                    </a:lnTo>
                    <a:lnTo>
                      <a:pt x="58"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01" name="Group 1073">
              <a:extLst>
                <a:ext uri="{FF2B5EF4-FFF2-40B4-BE49-F238E27FC236}">
                  <a16:creationId xmlns:a16="http://schemas.microsoft.com/office/drawing/2014/main" id="{671215C3-9DE6-4EBD-8C28-3BE30456173F}"/>
                </a:ext>
              </a:extLst>
            </p:cNvPr>
            <p:cNvGrpSpPr>
              <a:grpSpLocks/>
            </p:cNvGrpSpPr>
            <p:nvPr/>
          </p:nvGrpSpPr>
          <p:grpSpPr bwMode="auto">
            <a:xfrm>
              <a:off x="3852" y="12367"/>
              <a:ext cx="14" cy="5"/>
              <a:chOff x="3852" y="12367"/>
              <a:chExt cx="14" cy="5"/>
            </a:xfrm>
          </p:grpSpPr>
          <p:sp>
            <p:nvSpPr>
              <p:cNvPr id="964" name="Freeform 1074">
                <a:extLst>
                  <a:ext uri="{FF2B5EF4-FFF2-40B4-BE49-F238E27FC236}">
                    <a16:creationId xmlns:a16="http://schemas.microsoft.com/office/drawing/2014/main" id="{D3DC6E78-EA67-4339-8F59-FD8FCA8E9F97}"/>
                  </a:ext>
                </a:extLst>
              </p:cNvPr>
              <p:cNvSpPr>
                <a:spLocks/>
              </p:cNvSpPr>
              <p:nvPr/>
            </p:nvSpPr>
            <p:spPr bwMode="auto">
              <a:xfrm>
                <a:off x="3852" y="12367"/>
                <a:ext cx="14" cy="5"/>
              </a:xfrm>
              <a:custGeom>
                <a:avLst/>
                <a:gdLst>
                  <a:gd name="T0" fmla="+- 0 3852 3852"/>
                  <a:gd name="T1" fmla="*/ T0 w 14"/>
                  <a:gd name="T2" fmla="+- 0 12372 12367"/>
                  <a:gd name="T3" fmla="*/ 12372 h 5"/>
                  <a:gd name="T4" fmla="+- 0 3852 3852"/>
                  <a:gd name="T5" fmla="*/ T4 w 14"/>
                  <a:gd name="T6" fmla="+- 0 12367 12367"/>
                  <a:gd name="T7" fmla="*/ 12367 h 5"/>
                  <a:gd name="T8" fmla="+- 0 3866 3852"/>
                  <a:gd name="T9" fmla="*/ T8 w 14"/>
                  <a:gd name="T10" fmla="+- 0 12367 12367"/>
                  <a:gd name="T11" fmla="*/ 12367 h 5"/>
                  <a:gd name="T12" fmla="+- 0 3852 3852"/>
                  <a:gd name="T13" fmla="*/ T12 w 14"/>
                  <a:gd name="T14" fmla="+- 0 12372 12367"/>
                  <a:gd name="T15" fmla="*/ 12372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02" name="Group 1075">
              <a:extLst>
                <a:ext uri="{FF2B5EF4-FFF2-40B4-BE49-F238E27FC236}">
                  <a16:creationId xmlns:a16="http://schemas.microsoft.com/office/drawing/2014/main" id="{A386FDB9-1CD9-48DF-B3B5-146F8D50BBDD}"/>
                </a:ext>
              </a:extLst>
            </p:cNvPr>
            <p:cNvGrpSpPr>
              <a:grpSpLocks/>
            </p:cNvGrpSpPr>
            <p:nvPr/>
          </p:nvGrpSpPr>
          <p:grpSpPr bwMode="auto">
            <a:xfrm>
              <a:off x="3910" y="12362"/>
              <a:ext cx="14" cy="5"/>
              <a:chOff x="3910" y="12362"/>
              <a:chExt cx="14" cy="5"/>
            </a:xfrm>
          </p:grpSpPr>
          <p:sp>
            <p:nvSpPr>
              <p:cNvPr id="963" name="Freeform 1076">
                <a:extLst>
                  <a:ext uri="{FF2B5EF4-FFF2-40B4-BE49-F238E27FC236}">
                    <a16:creationId xmlns:a16="http://schemas.microsoft.com/office/drawing/2014/main" id="{09D5C73D-04A5-4A71-9474-93569BFD27C2}"/>
                  </a:ext>
                </a:extLst>
              </p:cNvPr>
              <p:cNvSpPr>
                <a:spLocks/>
              </p:cNvSpPr>
              <p:nvPr/>
            </p:nvSpPr>
            <p:spPr bwMode="auto">
              <a:xfrm>
                <a:off x="3910" y="12362"/>
                <a:ext cx="14" cy="5"/>
              </a:xfrm>
              <a:custGeom>
                <a:avLst/>
                <a:gdLst>
                  <a:gd name="T0" fmla="+- 0 3924 3910"/>
                  <a:gd name="T1" fmla="*/ T0 w 14"/>
                  <a:gd name="T2" fmla="+- 0 12367 12362"/>
                  <a:gd name="T3" fmla="*/ 12367 h 5"/>
                  <a:gd name="T4" fmla="+- 0 3910 3910"/>
                  <a:gd name="T5" fmla="*/ T4 w 14"/>
                  <a:gd name="T6" fmla="+- 0 12367 12362"/>
                  <a:gd name="T7" fmla="*/ 12367 h 5"/>
                  <a:gd name="T8" fmla="+- 0 3924 3910"/>
                  <a:gd name="T9" fmla="*/ T8 w 14"/>
                  <a:gd name="T10" fmla="+- 0 12362 12362"/>
                  <a:gd name="T11" fmla="*/ 12362 h 5"/>
                  <a:gd name="T12" fmla="+- 0 3924 3910"/>
                  <a:gd name="T13" fmla="*/ T12 w 14"/>
                  <a:gd name="T14" fmla="+- 0 12367 12362"/>
                  <a:gd name="T15" fmla="*/ 12367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03" name="Group 1077">
              <a:extLst>
                <a:ext uri="{FF2B5EF4-FFF2-40B4-BE49-F238E27FC236}">
                  <a16:creationId xmlns:a16="http://schemas.microsoft.com/office/drawing/2014/main" id="{58B277B9-08D7-4F48-B5BB-20FB1082D410}"/>
                </a:ext>
              </a:extLst>
            </p:cNvPr>
            <p:cNvGrpSpPr>
              <a:grpSpLocks/>
            </p:cNvGrpSpPr>
            <p:nvPr/>
          </p:nvGrpSpPr>
          <p:grpSpPr bwMode="auto">
            <a:xfrm>
              <a:off x="3852" y="12362"/>
              <a:ext cx="14" cy="5"/>
              <a:chOff x="3852" y="12362"/>
              <a:chExt cx="14" cy="5"/>
            </a:xfrm>
          </p:grpSpPr>
          <p:sp>
            <p:nvSpPr>
              <p:cNvPr id="962" name="Freeform 1078">
                <a:extLst>
                  <a:ext uri="{FF2B5EF4-FFF2-40B4-BE49-F238E27FC236}">
                    <a16:creationId xmlns:a16="http://schemas.microsoft.com/office/drawing/2014/main" id="{E23DB2D0-970C-4BDB-B13E-FFF34E95DE91}"/>
                  </a:ext>
                </a:extLst>
              </p:cNvPr>
              <p:cNvSpPr>
                <a:spLocks/>
              </p:cNvSpPr>
              <p:nvPr/>
            </p:nvSpPr>
            <p:spPr bwMode="auto">
              <a:xfrm>
                <a:off x="3852" y="12362"/>
                <a:ext cx="14" cy="5"/>
              </a:xfrm>
              <a:custGeom>
                <a:avLst/>
                <a:gdLst>
                  <a:gd name="T0" fmla="+- 0 3866 3852"/>
                  <a:gd name="T1" fmla="*/ T0 w 14"/>
                  <a:gd name="T2" fmla="+- 0 12367 12362"/>
                  <a:gd name="T3" fmla="*/ 12367 h 5"/>
                  <a:gd name="T4" fmla="+- 0 3852 3852"/>
                  <a:gd name="T5" fmla="*/ T4 w 14"/>
                  <a:gd name="T6" fmla="+- 0 12367 12362"/>
                  <a:gd name="T7" fmla="*/ 12367 h 5"/>
                  <a:gd name="T8" fmla="+- 0 3866 3852"/>
                  <a:gd name="T9" fmla="*/ T8 w 14"/>
                  <a:gd name="T10" fmla="+- 0 12362 12362"/>
                  <a:gd name="T11" fmla="*/ 12362 h 5"/>
                  <a:gd name="T12" fmla="+- 0 3866 3852"/>
                  <a:gd name="T13" fmla="*/ T12 w 14"/>
                  <a:gd name="T14" fmla="+- 0 12367 12362"/>
                  <a:gd name="T15" fmla="*/ 12367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04" name="Group 1079">
              <a:extLst>
                <a:ext uri="{FF2B5EF4-FFF2-40B4-BE49-F238E27FC236}">
                  <a16:creationId xmlns:a16="http://schemas.microsoft.com/office/drawing/2014/main" id="{AFC95B48-2293-458E-A003-0CF611B02A45}"/>
                </a:ext>
              </a:extLst>
            </p:cNvPr>
            <p:cNvGrpSpPr>
              <a:grpSpLocks/>
            </p:cNvGrpSpPr>
            <p:nvPr/>
          </p:nvGrpSpPr>
          <p:grpSpPr bwMode="auto">
            <a:xfrm>
              <a:off x="3910" y="12362"/>
              <a:ext cx="14" cy="5"/>
              <a:chOff x="3910" y="12362"/>
              <a:chExt cx="14" cy="5"/>
            </a:xfrm>
          </p:grpSpPr>
          <p:sp>
            <p:nvSpPr>
              <p:cNvPr id="961" name="Freeform 1080">
                <a:extLst>
                  <a:ext uri="{FF2B5EF4-FFF2-40B4-BE49-F238E27FC236}">
                    <a16:creationId xmlns:a16="http://schemas.microsoft.com/office/drawing/2014/main" id="{DAAD96F3-C72B-4B1F-8823-6F6CD28B07E5}"/>
                  </a:ext>
                </a:extLst>
              </p:cNvPr>
              <p:cNvSpPr>
                <a:spLocks/>
              </p:cNvSpPr>
              <p:nvPr/>
            </p:nvSpPr>
            <p:spPr bwMode="auto">
              <a:xfrm>
                <a:off x="3910" y="12362"/>
                <a:ext cx="14" cy="5"/>
              </a:xfrm>
              <a:custGeom>
                <a:avLst/>
                <a:gdLst>
                  <a:gd name="T0" fmla="+- 0 3910 3910"/>
                  <a:gd name="T1" fmla="*/ T0 w 14"/>
                  <a:gd name="T2" fmla="+- 0 12367 12362"/>
                  <a:gd name="T3" fmla="*/ 12367 h 5"/>
                  <a:gd name="T4" fmla="+- 0 3910 3910"/>
                  <a:gd name="T5" fmla="*/ T4 w 14"/>
                  <a:gd name="T6" fmla="+- 0 12362 12362"/>
                  <a:gd name="T7" fmla="*/ 12362 h 5"/>
                  <a:gd name="T8" fmla="+- 0 3924 3910"/>
                  <a:gd name="T9" fmla="*/ T8 w 14"/>
                  <a:gd name="T10" fmla="+- 0 12362 12362"/>
                  <a:gd name="T11" fmla="*/ 12362 h 5"/>
                  <a:gd name="T12" fmla="+- 0 3910 3910"/>
                  <a:gd name="T13" fmla="*/ T12 w 14"/>
                  <a:gd name="T14" fmla="+- 0 12367 12362"/>
                  <a:gd name="T15" fmla="*/ 12367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05" name="Group 1081">
              <a:extLst>
                <a:ext uri="{FF2B5EF4-FFF2-40B4-BE49-F238E27FC236}">
                  <a16:creationId xmlns:a16="http://schemas.microsoft.com/office/drawing/2014/main" id="{6B6E22D3-6B11-4DDC-9530-91A724A97851}"/>
                </a:ext>
              </a:extLst>
            </p:cNvPr>
            <p:cNvGrpSpPr>
              <a:grpSpLocks/>
            </p:cNvGrpSpPr>
            <p:nvPr/>
          </p:nvGrpSpPr>
          <p:grpSpPr bwMode="auto">
            <a:xfrm>
              <a:off x="3852" y="12362"/>
              <a:ext cx="14" cy="5"/>
              <a:chOff x="3852" y="12362"/>
              <a:chExt cx="14" cy="5"/>
            </a:xfrm>
          </p:grpSpPr>
          <p:sp>
            <p:nvSpPr>
              <p:cNvPr id="960" name="Freeform 1082">
                <a:extLst>
                  <a:ext uri="{FF2B5EF4-FFF2-40B4-BE49-F238E27FC236}">
                    <a16:creationId xmlns:a16="http://schemas.microsoft.com/office/drawing/2014/main" id="{DA8463BD-126D-4978-AE3B-B032CEC9C21F}"/>
                  </a:ext>
                </a:extLst>
              </p:cNvPr>
              <p:cNvSpPr>
                <a:spLocks/>
              </p:cNvSpPr>
              <p:nvPr/>
            </p:nvSpPr>
            <p:spPr bwMode="auto">
              <a:xfrm>
                <a:off x="3852" y="12362"/>
                <a:ext cx="14" cy="5"/>
              </a:xfrm>
              <a:custGeom>
                <a:avLst/>
                <a:gdLst>
                  <a:gd name="T0" fmla="+- 0 3852 3852"/>
                  <a:gd name="T1" fmla="*/ T0 w 14"/>
                  <a:gd name="T2" fmla="+- 0 12367 12362"/>
                  <a:gd name="T3" fmla="*/ 12367 h 5"/>
                  <a:gd name="T4" fmla="+- 0 3852 3852"/>
                  <a:gd name="T5" fmla="*/ T4 w 14"/>
                  <a:gd name="T6" fmla="+- 0 12362 12362"/>
                  <a:gd name="T7" fmla="*/ 12362 h 5"/>
                  <a:gd name="T8" fmla="+- 0 3866 3852"/>
                  <a:gd name="T9" fmla="*/ T8 w 14"/>
                  <a:gd name="T10" fmla="+- 0 12362 12362"/>
                  <a:gd name="T11" fmla="*/ 12362 h 5"/>
                  <a:gd name="T12" fmla="+- 0 3852 3852"/>
                  <a:gd name="T13" fmla="*/ T12 w 14"/>
                  <a:gd name="T14" fmla="+- 0 12367 12362"/>
                  <a:gd name="T15" fmla="*/ 12367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06" name="Group 1083">
              <a:extLst>
                <a:ext uri="{FF2B5EF4-FFF2-40B4-BE49-F238E27FC236}">
                  <a16:creationId xmlns:a16="http://schemas.microsoft.com/office/drawing/2014/main" id="{50F1AC29-983C-4567-87CB-6015AEE76579}"/>
                </a:ext>
              </a:extLst>
            </p:cNvPr>
            <p:cNvGrpSpPr>
              <a:grpSpLocks/>
            </p:cNvGrpSpPr>
            <p:nvPr/>
          </p:nvGrpSpPr>
          <p:grpSpPr bwMode="auto">
            <a:xfrm>
              <a:off x="3910" y="12357"/>
              <a:ext cx="14" cy="5"/>
              <a:chOff x="3910" y="12357"/>
              <a:chExt cx="14" cy="5"/>
            </a:xfrm>
          </p:grpSpPr>
          <p:sp>
            <p:nvSpPr>
              <p:cNvPr id="959" name="Freeform 1084">
                <a:extLst>
                  <a:ext uri="{FF2B5EF4-FFF2-40B4-BE49-F238E27FC236}">
                    <a16:creationId xmlns:a16="http://schemas.microsoft.com/office/drawing/2014/main" id="{571FC350-4DA7-49CC-B8AC-FBA5C03A8DCC}"/>
                  </a:ext>
                </a:extLst>
              </p:cNvPr>
              <p:cNvSpPr>
                <a:spLocks/>
              </p:cNvSpPr>
              <p:nvPr/>
            </p:nvSpPr>
            <p:spPr bwMode="auto">
              <a:xfrm>
                <a:off x="3910" y="12357"/>
                <a:ext cx="14" cy="5"/>
              </a:xfrm>
              <a:custGeom>
                <a:avLst/>
                <a:gdLst>
                  <a:gd name="T0" fmla="+- 0 3924 3910"/>
                  <a:gd name="T1" fmla="*/ T0 w 14"/>
                  <a:gd name="T2" fmla="+- 0 12362 12357"/>
                  <a:gd name="T3" fmla="*/ 12362 h 5"/>
                  <a:gd name="T4" fmla="+- 0 3910 3910"/>
                  <a:gd name="T5" fmla="*/ T4 w 14"/>
                  <a:gd name="T6" fmla="+- 0 12362 12357"/>
                  <a:gd name="T7" fmla="*/ 12362 h 5"/>
                  <a:gd name="T8" fmla="+- 0 3919 3910"/>
                  <a:gd name="T9" fmla="*/ T8 w 14"/>
                  <a:gd name="T10" fmla="+- 0 12357 12357"/>
                  <a:gd name="T11" fmla="*/ 12357 h 5"/>
                  <a:gd name="T12" fmla="+- 0 3924 3910"/>
                  <a:gd name="T13" fmla="*/ T12 w 14"/>
                  <a:gd name="T14" fmla="+- 0 12362 12357"/>
                  <a:gd name="T15" fmla="*/ 12362 h 5"/>
                </a:gdLst>
                <a:ahLst/>
                <a:cxnLst>
                  <a:cxn ang="0">
                    <a:pos x="T1" y="T3"/>
                  </a:cxn>
                  <a:cxn ang="0">
                    <a:pos x="T5" y="T7"/>
                  </a:cxn>
                  <a:cxn ang="0">
                    <a:pos x="T9" y="T11"/>
                  </a:cxn>
                  <a:cxn ang="0">
                    <a:pos x="T13" y="T15"/>
                  </a:cxn>
                </a:cxnLst>
                <a:rect l="0" t="0" r="r" b="b"/>
                <a:pathLst>
                  <a:path w="14" h="5">
                    <a:moveTo>
                      <a:pt x="14" y="5"/>
                    </a:moveTo>
                    <a:lnTo>
                      <a:pt x="0" y="5"/>
                    </a:lnTo>
                    <a:lnTo>
                      <a:pt x="9"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07" name="Group 1085">
              <a:extLst>
                <a:ext uri="{FF2B5EF4-FFF2-40B4-BE49-F238E27FC236}">
                  <a16:creationId xmlns:a16="http://schemas.microsoft.com/office/drawing/2014/main" id="{733965E4-3B49-4310-977A-3BA706DA404C}"/>
                </a:ext>
              </a:extLst>
            </p:cNvPr>
            <p:cNvGrpSpPr>
              <a:grpSpLocks/>
            </p:cNvGrpSpPr>
            <p:nvPr/>
          </p:nvGrpSpPr>
          <p:grpSpPr bwMode="auto">
            <a:xfrm>
              <a:off x="3852" y="12357"/>
              <a:ext cx="14" cy="5"/>
              <a:chOff x="3852" y="12357"/>
              <a:chExt cx="14" cy="5"/>
            </a:xfrm>
          </p:grpSpPr>
          <p:sp>
            <p:nvSpPr>
              <p:cNvPr id="958" name="Freeform 1086">
                <a:extLst>
                  <a:ext uri="{FF2B5EF4-FFF2-40B4-BE49-F238E27FC236}">
                    <a16:creationId xmlns:a16="http://schemas.microsoft.com/office/drawing/2014/main" id="{DD727E29-609C-4214-BD6E-7E49BEA901EE}"/>
                  </a:ext>
                </a:extLst>
              </p:cNvPr>
              <p:cNvSpPr>
                <a:spLocks/>
              </p:cNvSpPr>
              <p:nvPr/>
            </p:nvSpPr>
            <p:spPr bwMode="auto">
              <a:xfrm>
                <a:off x="3852" y="12357"/>
                <a:ext cx="14" cy="5"/>
              </a:xfrm>
              <a:custGeom>
                <a:avLst/>
                <a:gdLst>
                  <a:gd name="T0" fmla="+- 0 3866 3852"/>
                  <a:gd name="T1" fmla="*/ T0 w 14"/>
                  <a:gd name="T2" fmla="+- 0 12362 12357"/>
                  <a:gd name="T3" fmla="*/ 12362 h 5"/>
                  <a:gd name="T4" fmla="+- 0 3852 3852"/>
                  <a:gd name="T5" fmla="*/ T4 w 14"/>
                  <a:gd name="T6" fmla="+- 0 12362 12357"/>
                  <a:gd name="T7" fmla="*/ 12362 h 5"/>
                  <a:gd name="T8" fmla="+- 0 3852 3852"/>
                  <a:gd name="T9" fmla="*/ T8 w 14"/>
                  <a:gd name="T10" fmla="+- 0 12357 12357"/>
                  <a:gd name="T11" fmla="*/ 12357 h 5"/>
                  <a:gd name="T12" fmla="+- 0 3866 3852"/>
                  <a:gd name="T13" fmla="*/ T12 w 14"/>
                  <a:gd name="T14" fmla="+- 0 12362 12357"/>
                  <a:gd name="T15" fmla="*/ 12362 h 5"/>
                </a:gdLst>
                <a:ahLst/>
                <a:cxnLst>
                  <a:cxn ang="0">
                    <a:pos x="T1" y="T3"/>
                  </a:cxn>
                  <a:cxn ang="0">
                    <a:pos x="T5" y="T7"/>
                  </a:cxn>
                  <a:cxn ang="0">
                    <a:pos x="T9" y="T11"/>
                  </a:cxn>
                  <a:cxn ang="0">
                    <a:pos x="T13" y="T15"/>
                  </a:cxn>
                </a:cxnLst>
                <a:rect l="0" t="0" r="r" b="b"/>
                <a:pathLst>
                  <a:path w="14" h="5">
                    <a:moveTo>
                      <a:pt x="14" y="5"/>
                    </a:moveTo>
                    <a:lnTo>
                      <a:pt x="0" y="5"/>
                    </a:lnTo>
                    <a:lnTo>
                      <a:pt x="0"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08" name="Group 1087">
              <a:extLst>
                <a:ext uri="{FF2B5EF4-FFF2-40B4-BE49-F238E27FC236}">
                  <a16:creationId xmlns:a16="http://schemas.microsoft.com/office/drawing/2014/main" id="{9B47A94C-0DE2-4977-A5C8-93264991D534}"/>
                </a:ext>
              </a:extLst>
            </p:cNvPr>
            <p:cNvGrpSpPr>
              <a:grpSpLocks/>
            </p:cNvGrpSpPr>
            <p:nvPr/>
          </p:nvGrpSpPr>
          <p:grpSpPr bwMode="auto">
            <a:xfrm>
              <a:off x="3852" y="12357"/>
              <a:ext cx="14" cy="5"/>
              <a:chOff x="3852" y="12357"/>
              <a:chExt cx="14" cy="5"/>
            </a:xfrm>
          </p:grpSpPr>
          <p:sp>
            <p:nvSpPr>
              <p:cNvPr id="957" name="Freeform 1088">
                <a:extLst>
                  <a:ext uri="{FF2B5EF4-FFF2-40B4-BE49-F238E27FC236}">
                    <a16:creationId xmlns:a16="http://schemas.microsoft.com/office/drawing/2014/main" id="{780DAB9B-970E-4134-B2CF-C0E459523A3A}"/>
                  </a:ext>
                </a:extLst>
              </p:cNvPr>
              <p:cNvSpPr>
                <a:spLocks/>
              </p:cNvSpPr>
              <p:nvPr/>
            </p:nvSpPr>
            <p:spPr bwMode="auto">
              <a:xfrm>
                <a:off x="3852" y="12357"/>
                <a:ext cx="14" cy="5"/>
              </a:xfrm>
              <a:custGeom>
                <a:avLst/>
                <a:gdLst>
                  <a:gd name="T0" fmla="+- 0 3866 3852"/>
                  <a:gd name="T1" fmla="*/ T0 w 14"/>
                  <a:gd name="T2" fmla="+- 0 12362 12357"/>
                  <a:gd name="T3" fmla="*/ 12362 h 5"/>
                  <a:gd name="T4" fmla="+- 0 3852 3852"/>
                  <a:gd name="T5" fmla="*/ T4 w 14"/>
                  <a:gd name="T6" fmla="+- 0 12357 12357"/>
                  <a:gd name="T7" fmla="*/ 12357 h 5"/>
                  <a:gd name="T8" fmla="+- 0 3866 3852"/>
                  <a:gd name="T9" fmla="*/ T8 w 14"/>
                  <a:gd name="T10" fmla="+- 0 12357 12357"/>
                  <a:gd name="T11" fmla="*/ 12357 h 5"/>
                  <a:gd name="T12" fmla="+- 0 3866 3852"/>
                  <a:gd name="T13" fmla="*/ T12 w 14"/>
                  <a:gd name="T14" fmla="+- 0 12362 12357"/>
                  <a:gd name="T15" fmla="*/ 12362 h 5"/>
                </a:gdLst>
                <a:ahLst/>
                <a:cxnLst>
                  <a:cxn ang="0">
                    <a:pos x="T1" y="T3"/>
                  </a:cxn>
                  <a:cxn ang="0">
                    <a:pos x="T5" y="T7"/>
                  </a:cxn>
                  <a:cxn ang="0">
                    <a:pos x="T9" y="T11"/>
                  </a:cxn>
                  <a:cxn ang="0">
                    <a:pos x="T13" y="T15"/>
                  </a:cxn>
                </a:cxnLst>
                <a:rect l="0" t="0" r="r" b="b"/>
                <a:pathLst>
                  <a:path w="14" h="5">
                    <a:moveTo>
                      <a:pt x="14" y="5"/>
                    </a:moveTo>
                    <a:lnTo>
                      <a:pt x="0" y="0"/>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09" name="Group 1089">
              <a:extLst>
                <a:ext uri="{FF2B5EF4-FFF2-40B4-BE49-F238E27FC236}">
                  <a16:creationId xmlns:a16="http://schemas.microsoft.com/office/drawing/2014/main" id="{57509926-D50F-487B-9908-77F1468C87B4}"/>
                </a:ext>
              </a:extLst>
            </p:cNvPr>
            <p:cNvGrpSpPr>
              <a:grpSpLocks/>
            </p:cNvGrpSpPr>
            <p:nvPr/>
          </p:nvGrpSpPr>
          <p:grpSpPr bwMode="auto">
            <a:xfrm>
              <a:off x="3910" y="12357"/>
              <a:ext cx="10" cy="5"/>
              <a:chOff x="3910" y="12357"/>
              <a:chExt cx="10" cy="5"/>
            </a:xfrm>
          </p:grpSpPr>
          <p:sp>
            <p:nvSpPr>
              <p:cNvPr id="956" name="Freeform 1090">
                <a:extLst>
                  <a:ext uri="{FF2B5EF4-FFF2-40B4-BE49-F238E27FC236}">
                    <a16:creationId xmlns:a16="http://schemas.microsoft.com/office/drawing/2014/main" id="{4FD92D98-849B-4D66-AE34-5505D7255A30}"/>
                  </a:ext>
                </a:extLst>
              </p:cNvPr>
              <p:cNvSpPr>
                <a:spLocks/>
              </p:cNvSpPr>
              <p:nvPr/>
            </p:nvSpPr>
            <p:spPr bwMode="auto">
              <a:xfrm>
                <a:off x="3910" y="12357"/>
                <a:ext cx="10" cy="5"/>
              </a:xfrm>
              <a:custGeom>
                <a:avLst/>
                <a:gdLst>
                  <a:gd name="T0" fmla="+- 0 3910 3910"/>
                  <a:gd name="T1" fmla="*/ T0 w 10"/>
                  <a:gd name="T2" fmla="+- 0 12362 12357"/>
                  <a:gd name="T3" fmla="*/ 12362 h 5"/>
                  <a:gd name="T4" fmla="+- 0 3910 3910"/>
                  <a:gd name="T5" fmla="*/ T4 w 10"/>
                  <a:gd name="T6" fmla="+- 0 12357 12357"/>
                  <a:gd name="T7" fmla="*/ 12357 h 5"/>
                  <a:gd name="T8" fmla="+- 0 3919 3910"/>
                  <a:gd name="T9" fmla="*/ T8 w 10"/>
                  <a:gd name="T10" fmla="+- 0 12357 12357"/>
                  <a:gd name="T11" fmla="*/ 12357 h 5"/>
                  <a:gd name="T12" fmla="+- 0 3910 3910"/>
                  <a:gd name="T13" fmla="*/ T12 w 10"/>
                  <a:gd name="T14" fmla="+- 0 12362 12357"/>
                  <a:gd name="T15" fmla="*/ 12362 h 5"/>
                </a:gdLst>
                <a:ahLst/>
                <a:cxnLst>
                  <a:cxn ang="0">
                    <a:pos x="T1" y="T3"/>
                  </a:cxn>
                  <a:cxn ang="0">
                    <a:pos x="T5" y="T7"/>
                  </a:cxn>
                  <a:cxn ang="0">
                    <a:pos x="T9" y="T11"/>
                  </a:cxn>
                  <a:cxn ang="0">
                    <a:pos x="T13" y="T15"/>
                  </a:cxn>
                </a:cxnLst>
                <a:rect l="0" t="0" r="r" b="b"/>
                <a:pathLst>
                  <a:path w="10" h="5">
                    <a:moveTo>
                      <a:pt x="0" y="5"/>
                    </a:moveTo>
                    <a:lnTo>
                      <a:pt x="0" y="0"/>
                    </a:lnTo>
                    <a:lnTo>
                      <a:pt x="9"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10" name="Group 1091">
              <a:extLst>
                <a:ext uri="{FF2B5EF4-FFF2-40B4-BE49-F238E27FC236}">
                  <a16:creationId xmlns:a16="http://schemas.microsoft.com/office/drawing/2014/main" id="{946071C6-C4FE-4BDF-B375-222DA1C6EE1C}"/>
                </a:ext>
              </a:extLst>
            </p:cNvPr>
            <p:cNvGrpSpPr>
              <a:grpSpLocks/>
            </p:cNvGrpSpPr>
            <p:nvPr/>
          </p:nvGrpSpPr>
          <p:grpSpPr bwMode="auto">
            <a:xfrm>
              <a:off x="3910" y="12352"/>
              <a:ext cx="10" cy="5"/>
              <a:chOff x="3910" y="12352"/>
              <a:chExt cx="10" cy="5"/>
            </a:xfrm>
          </p:grpSpPr>
          <p:sp>
            <p:nvSpPr>
              <p:cNvPr id="955" name="Freeform 1092">
                <a:extLst>
                  <a:ext uri="{FF2B5EF4-FFF2-40B4-BE49-F238E27FC236}">
                    <a16:creationId xmlns:a16="http://schemas.microsoft.com/office/drawing/2014/main" id="{C98776BD-000D-49E6-B8B5-453715F69BD7}"/>
                  </a:ext>
                </a:extLst>
              </p:cNvPr>
              <p:cNvSpPr>
                <a:spLocks/>
              </p:cNvSpPr>
              <p:nvPr/>
            </p:nvSpPr>
            <p:spPr bwMode="auto">
              <a:xfrm>
                <a:off x="3910" y="12352"/>
                <a:ext cx="10" cy="5"/>
              </a:xfrm>
              <a:custGeom>
                <a:avLst/>
                <a:gdLst>
                  <a:gd name="T0" fmla="+- 0 3919 3910"/>
                  <a:gd name="T1" fmla="*/ T0 w 10"/>
                  <a:gd name="T2" fmla="+- 0 12357 12352"/>
                  <a:gd name="T3" fmla="*/ 12357 h 5"/>
                  <a:gd name="T4" fmla="+- 0 3910 3910"/>
                  <a:gd name="T5" fmla="*/ T4 w 10"/>
                  <a:gd name="T6" fmla="+- 0 12357 12352"/>
                  <a:gd name="T7" fmla="*/ 12357 h 5"/>
                  <a:gd name="T8" fmla="+- 0 3919 3910"/>
                  <a:gd name="T9" fmla="*/ T8 w 10"/>
                  <a:gd name="T10" fmla="+- 0 12352 12352"/>
                  <a:gd name="T11" fmla="*/ 12352 h 5"/>
                  <a:gd name="T12" fmla="+- 0 3919 3910"/>
                  <a:gd name="T13" fmla="*/ T12 w 10"/>
                  <a:gd name="T14" fmla="+- 0 12357 12352"/>
                  <a:gd name="T15" fmla="*/ 12357 h 5"/>
                </a:gdLst>
                <a:ahLst/>
                <a:cxnLst>
                  <a:cxn ang="0">
                    <a:pos x="T1" y="T3"/>
                  </a:cxn>
                  <a:cxn ang="0">
                    <a:pos x="T5" y="T7"/>
                  </a:cxn>
                  <a:cxn ang="0">
                    <a:pos x="T9" y="T11"/>
                  </a:cxn>
                  <a:cxn ang="0">
                    <a:pos x="T13" y="T15"/>
                  </a:cxn>
                </a:cxnLst>
                <a:rect l="0" t="0" r="r" b="b"/>
                <a:pathLst>
                  <a:path w="10" h="5">
                    <a:moveTo>
                      <a:pt x="9" y="5"/>
                    </a:moveTo>
                    <a:lnTo>
                      <a:pt x="0" y="5"/>
                    </a:lnTo>
                    <a:lnTo>
                      <a:pt x="9" y="0"/>
                    </a:lnTo>
                    <a:lnTo>
                      <a:pt x="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11" name="Group 1093">
              <a:extLst>
                <a:ext uri="{FF2B5EF4-FFF2-40B4-BE49-F238E27FC236}">
                  <a16:creationId xmlns:a16="http://schemas.microsoft.com/office/drawing/2014/main" id="{8EBE8301-D65C-462C-82F5-A08EF17C3090}"/>
                </a:ext>
              </a:extLst>
            </p:cNvPr>
            <p:cNvGrpSpPr>
              <a:grpSpLocks/>
            </p:cNvGrpSpPr>
            <p:nvPr/>
          </p:nvGrpSpPr>
          <p:grpSpPr bwMode="auto">
            <a:xfrm>
              <a:off x="3852" y="12352"/>
              <a:ext cx="14" cy="5"/>
              <a:chOff x="3852" y="12352"/>
              <a:chExt cx="14" cy="5"/>
            </a:xfrm>
          </p:grpSpPr>
          <p:sp>
            <p:nvSpPr>
              <p:cNvPr id="954" name="Freeform 1094">
                <a:extLst>
                  <a:ext uri="{FF2B5EF4-FFF2-40B4-BE49-F238E27FC236}">
                    <a16:creationId xmlns:a16="http://schemas.microsoft.com/office/drawing/2014/main" id="{F9BD463F-E8AE-4B69-95B2-1242C18C6F1B}"/>
                  </a:ext>
                </a:extLst>
              </p:cNvPr>
              <p:cNvSpPr>
                <a:spLocks/>
              </p:cNvSpPr>
              <p:nvPr/>
            </p:nvSpPr>
            <p:spPr bwMode="auto">
              <a:xfrm>
                <a:off x="3852" y="12352"/>
                <a:ext cx="14" cy="5"/>
              </a:xfrm>
              <a:custGeom>
                <a:avLst/>
                <a:gdLst>
                  <a:gd name="T0" fmla="+- 0 3866 3852"/>
                  <a:gd name="T1" fmla="*/ T0 w 14"/>
                  <a:gd name="T2" fmla="+- 0 12357 12352"/>
                  <a:gd name="T3" fmla="*/ 12357 h 5"/>
                  <a:gd name="T4" fmla="+- 0 3852 3852"/>
                  <a:gd name="T5" fmla="*/ T4 w 14"/>
                  <a:gd name="T6" fmla="+- 0 12357 12352"/>
                  <a:gd name="T7" fmla="*/ 12357 h 5"/>
                  <a:gd name="T8" fmla="+- 0 3852 3852"/>
                  <a:gd name="T9" fmla="*/ T8 w 14"/>
                  <a:gd name="T10" fmla="+- 0 12352 12352"/>
                  <a:gd name="T11" fmla="*/ 12352 h 5"/>
                  <a:gd name="T12" fmla="+- 0 3866 3852"/>
                  <a:gd name="T13" fmla="*/ T12 w 14"/>
                  <a:gd name="T14" fmla="+- 0 12357 12352"/>
                  <a:gd name="T15" fmla="*/ 12357 h 5"/>
                </a:gdLst>
                <a:ahLst/>
                <a:cxnLst>
                  <a:cxn ang="0">
                    <a:pos x="T1" y="T3"/>
                  </a:cxn>
                  <a:cxn ang="0">
                    <a:pos x="T5" y="T7"/>
                  </a:cxn>
                  <a:cxn ang="0">
                    <a:pos x="T9" y="T11"/>
                  </a:cxn>
                  <a:cxn ang="0">
                    <a:pos x="T13" y="T15"/>
                  </a:cxn>
                </a:cxnLst>
                <a:rect l="0" t="0" r="r" b="b"/>
                <a:pathLst>
                  <a:path w="14" h="5">
                    <a:moveTo>
                      <a:pt x="14" y="5"/>
                    </a:moveTo>
                    <a:lnTo>
                      <a:pt x="0" y="5"/>
                    </a:lnTo>
                    <a:lnTo>
                      <a:pt x="0"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12" name="Group 1095">
              <a:extLst>
                <a:ext uri="{FF2B5EF4-FFF2-40B4-BE49-F238E27FC236}">
                  <a16:creationId xmlns:a16="http://schemas.microsoft.com/office/drawing/2014/main" id="{38E06444-F6D3-4C39-8CCC-5C07BD5C5760}"/>
                </a:ext>
              </a:extLst>
            </p:cNvPr>
            <p:cNvGrpSpPr>
              <a:grpSpLocks/>
            </p:cNvGrpSpPr>
            <p:nvPr/>
          </p:nvGrpSpPr>
          <p:grpSpPr bwMode="auto">
            <a:xfrm>
              <a:off x="3852" y="12352"/>
              <a:ext cx="14" cy="5"/>
              <a:chOff x="3852" y="12352"/>
              <a:chExt cx="14" cy="5"/>
            </a:xfrm>
          </p:grpSpPr>
          <p:sp>
            <p:nvSpPr>
              <p:cNvPr id="953" name="Freeform 1096">
                <a:extLst>
                  <a:ext uri="{FF2B5EF4-FFF2-40B4-BE49-F238E27FC236}">
                    <a16:creationId xmlns:a16="http://schemas.microsoft.com/office/drawing/2014/main" id="{A3D48D30-0A28-47B1-B5FB-C6D8A39DF613}"/>
                  </a:ext>
                </a:extLst>
              </p:cNvPr>
              <p:cNvSpPr>
                <a:spLocks/>
              </p:cNvSpPr>
              <p:nvPr/>
            </p:nvSpPr>
            <p:spPr bwMode="auto">
              <a:xfrm>
                <a:off x="3852" y="12352"/>
                <a:ext cx="14" cy="5"/>
              </a:xfrm>
              <a:custGeom>
                <a:avLst/>
                <a:gdLst>
                  <a:gd name="T0" fmla="+- 0 3866 3852"/>
                  <a:gd name="T1" fmla="*/ T0 w 14"/>
                  <a:gd name="T2" fmla="+- 0 12357 12352"/>
                  <a:gd name="T3" fmla="*/ 12357 h 5"/>
                  <a:gd name="T4" fmla="+- 0 3852 3852"/>
                  <a:gd name="T5" fmla="*/ T4 w 14"/>
                  <a:gd name="T6" fmla="+- 0 12352 12352"/>
                  <a:gd name="T7" fmla="*/ 12352 h 5"/>
                  <a:gd name="T8" fmla="+- 0 3866 3852"/>
                  <a:gd name="T9" fmla="*/ T8 w 14"/>
                  <a:gd name="T10" fmla="+- 0 12352 12352"/>
                  <a:gd name="T11" fmla="*/ 12352 h 5"/>
                  <a:gd name="T12" fmla="+- 0 3866 3852"/>
                  <a:gd name="T13" fmla="*/ T12 w 14"/>
                  <a:gd name="T14" fmla="+- 0 12357 12352"/>
                  <a:gd name="T15" fmla="*/ 12357 h 5"/>
                </a:gdLst>
                <a:ahLst/>
                <a:cxnLst>
                  <a:cxn ang="0">
                    <a:pos x="T1" y="T3"/>
                  </a:cxn>
                  <a:cxn ang="0">
                    <a:pos x="T5" y="T7"/>
                  </a:cxn>
                  <a:cxn ang="0">
                    <a:pos x="T9" y="T11"/>
                  </a:cxn>
                  <a:cxn ang="0">
                    <a:pos x="T13" y="T15"/>
                  </a:cxn>
                </a:cxnLst>
                <a:rect l="0" t="0" r="r" b="b"/>
                <a:pathLst>
                  <a:path w="14" h="5">
                    <a:moveTo>
                      <a:pt x="14" y="5"/>
                    </a:moveTo>
                    <a:lnTo>
                      <a:pt x="0" y="0"/>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13" name="Group 1097">
              <a:extLst>
                <a:ext uri="{FF2B5EF4-FFF2-40B4-BE49-F238E27FC236}">
                  <a16:creationId xmlns:a16="http://schemas.microsoft.com/office/drawing/2014/main" id="{FC65299E-F586-4054-A05B-77A2C897ABE7}"/>
                </a:ext>
              </a:extLst>
            </p:cNvPr>
            <p:cNvGrpSpPr>
              <a:grpSpLocks/>
            </p:cNvGrpSpPr>
            <p:nvPr/>
          </p:nvGrpSpPr>
          <p:grpSpPr bwMode="auto">
            <a:xfrm>
              <a:off x="3905" y="12352"/>
              <a:ext cx="14" cy="5"/>
              <a:chOff x="3905" y="12352"/>
              <a:chExt cx="14" cy="5"/>
            </a:xfrm>
          </p:grpSpPr>
          <p:sp>
            <p:nvSpPr>
              <p:cNvPr id="952" name="Freeform 1098">
                <a:extLst>
                  <a:ext uri="{FF2B5EF4-FFF2-40B4-BE49-F238E27FC236}">
                    <a16:creationId xmlns:a16="http://schemas.microsoft.com/office/drawing/2014/main" id="{C95FD664-24D7-4F3E-ADD2-DD7A7A291C38}"/>
                  </a:ext>
                </a:extLst>
              </p:cNvPr>
              <p:cNvSpPr>
                <a:spLocks/>
              </p:cNvSpPr>
              <p:nvPr/>
            </p:nvSpPr>
            <p:spPr bwMode="auto">
              <a:xfrm>
                <a:off x="3905" y="12352"/>
                <a:ext cx="14" cy="5"/>
              </a:xfrm>
              <a:custGeom>
                <a:avLst/>
                <a:gdLst>
                  <a:gd name="T0" fmla="+- 0 3910 3905"/>
                  <a:gd name="T1" fmla="*/ T0 w 14"/>
                  <a:gd name="T2" fmla="+- 0 12357 12352"/>
                  <a:gd name="T3" fmla="*/ 12357 h 5"/>
                  <a:gd name="T4" fmla="+- 0 3905 3905"/>
                  <a:gd name="T5" fmla="*/ T4 w 14"/>
                  <a:gd name="T6" fmla="+- 0 12352 12352"/>
                  <a:gd name="T7" fmla="*/ 12352 h 5"/>
                  <a:gd name="T8" fmla="+- 0 3919 3905"/>
                  <a:gd name="T9" fmla="*/ T8 w 14"/>
                  <a:gd name="T10" fmla="+- 0 12352 12352"/>
                  <a:gd name="T11" fmla="*/ 12352 h 5"/>
                  <a:gd name="T12" fmla="+- 0 3910 3905"/>
                  <a:gd name="T13" fmla="*/ T12 w 14"/>
                  <a:gd name="T14" fmla="+- 0 12357 12352"/>
                  <a:gd name="T15" fmla="*/ 12357 h 5"/>
                </a:gdLst>
                <a:ahLst/>
                <a:cxnLst>
                  <a:cxn ang="0">
                    <a:pos x="T1" y="T3"/>
                  </a:cxn>
                  <a:cxn ang="0">
                    <a:pos x="T5" y="T7"/>
                  </a:cxn>
                  <a:cxn ang="0">
                    <a:pos x="T9" y="T11"/>
                  </a:cxn>
                  <a:cxn ang="0">
                    <a:pos x="T13" y="T15"/>
                  </a:cxn>
                </a:cxnLst>
                <a:rect l="0" t="0" r="r" b="b"/>
                <a:pathLst>
                  <a:path w="14" h="5">
                    <a:moveTo>
                      <a:pt x="5" y="5"/>
                    </a:moveTo>
                    <a:lnTo>
                      <a:pt x="0" y="0"/>
                    </a:lnTo>
                    <a:lnTo>
                      <a:pt x="14" y="0"/>
                    </a:lnTo>
                    <a:lnTo>
                      <a:pt x="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14" name="Group 1099">
              <a:extLst>
                <a:ext uri="{FF2B5EF4-FFF2-40B4-BE49-F238E27FC236}">
                  <a16:creationId xmlns:a16="http://schemas.microsoft.com/office/drawing/2014/main" id="{BEEA4850-466B-4FFE-92E9-CFFCFB850F34}"/>
                </a:ext>
              </a:extLst>
            </p:cNvPr>
            <p:cNvGrpSpPr>
              <a:grpSpLocks/>
            </p:cNvGrpSpPr>
            <p:nvPr/>
          </p:nvGrpSpPr>
          <p:grpSpPr bwMode="auto">
            <a:xfrm>
              <a:off x="3852" y="12347"/>
              <a:ext cx="14" cy="5"/>
              <a:chOff x="3852" y="12347"/>
              <a:chExt cx="14" cy="5"/>
            </a:xfrm>
          </p:grpSpPr>
          <p:sp>
            <p:nvSpPr>
              <p:cNvPr id="951" name="Freeform 1100">
                <a:extLst>
                  <a:ext uri="{FF2B5EF4-FFF2-40B4-BE49-F238E27FC236}">
                    <a16:creationId xmlns:a16="http://schemas.microsoft.com/office/drawing/2014/main" id="{5F31C3CB-DB67-44D8-9E08-819882838476}"/>
                  </a:ext>
                </a:extLst>
              </p:cNvPr>
              <p:cNvSpPr>
                <a:spLocks/>
              </p:cNvSpPr>
              <p:nvPr/>
            </p:nvSpPr>
            <p:spPr bwMode="auto">
              <a:xfrm>
                <a:off x="3852" y="12347"/>
                <a:ext cx="14" cy="5"/>
              </a:xfrm>
              <a:custGeom>
                <a:avLst/>
                <a:gdLst>
                  <a:gd name="T0" fmla="+- 0 3866 3852"/>
                  <a:gd name="T1" fmla="*/ T0 w 14"/>
                  <a:gd name="T2" fmla="+- 0 12352 12347"/>
                  <a:gd name="T3" fmla="*/ 12352 h 5"/>
                  <a:gd name="T4" fmla="+- 0 3852 3852"/>
                  <a:gd name="T5" fmla="*/ T4 w 14"/>
                  <a:gd name="T6" fmla="+- 0 12352 12347"/>
                  <a:gd name="T7" fmla="*/ 12352 h 5"/>
                  <a:gd name="T8" fmla="+- 0 3857 3852"/>
                  <a:gd name="T9" fmla="*/ T8 w 14"/>
                  <a:gd name="T10" fmla="+- 0 12347 12347"/>
                  <a:gd name="T11" fmla="*/ 12347 h 5"/>
                  <a:gd name="T12" fmla="+- 0 3866 3852"/>
                  <a:gd name="T13" fmla="*/ T12 w 14"/>
                  <a:gd name="T14" fmla="+- 0 12352 12347"/>
                  <a:gd name="T15" fmla="*/ 12352 h 5"/>
                </a:gdLst>
                <a:ahLst/>
                <a:cxnLst>
                  <a:cxn ang="0">
                    <a:pos x="T1" y="T3"/>
                  </a:cxn>
                  <a:cxn ang="0">
                    <a:pos x="T5" y="T7"/>
                  </a:cxn>
                  <a:cxn ang="0">
                    <a:pos x="T9" y="T11"/>
                  </a:cxn>
                  <a:cxn ang="0">
                    <a:pos x="T13" y="T15"/>
                  </a:cxn>
                </a:cxnLst>
                <a:rect l="0" t="0" r="r" b="b"/>
                <a:pathLst>
                  <a:path w="14" h="5">
                    <a:moveTo>
                      <a:pt x="14" y="5"/>
                    </a:moveTo>
                    <a:lnTo>
                      <a:pt x="0" y="5"/>
                    </a:lnTo>
                    <a:lnTo>
                      <a:pt x="5"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15" name="Group 1101">
              <a:extLst>
                <a:ext uri="{FF2B5EF4-FFF2-40B4-BE49-F238E27FC236}">
                  <a16:creationId xmlns:a16="http://schemas.microsoft.com/office/drawing/2014/main" id="{4A721311-724C-4926-B73F-F623AD2FDBDF}"/>
                </a:ext>
              </a:extLst>
            </p:cNvPr>
            <p:cNvGrpSpPr>
              <a:grpSpLocks/>
            </p:cNvGrpSpPr>
            <p:nvPr/>
          </p:nvGrpSpPr>
          <p:grpSpPr bwMode="auto">
            <a:xfrm>
              <a:off x="3905" y="12347"/>
              <a:ext cx="14" cy="5"/>
              <a:chOff x="3905" y="12347"/>
              <a:chExt cx="14" cy="5"/>
            </a:xfrm>
          </p:grpSpPr>
          <p:sp>
            <p:nvSpPr>
              <p:cNvPr id="950" name="Freeform 1102">
                <a:extLst>
                  <a:ext uri="{FF2B5EF4-FFF2-40B4-BE49-F238E27FC236}">
                    <a16:creationId xmlns:a16="http://schemas.microsoft.com/office/drawing/2014/main" id="{0E325035-95B1-4D1F-95FF-C7B77F334FF3}"/>
                  </a:ext>
                </a:extLst>
              </p:cNvPr>
              <p:cNvSpPr>
                <a:spLocks/>
              </p:cNvSpPr>
              <p:nvPr/>
            </p:nvSpPr>
            <p:spPr bwMode="auto">
              <a:xfrm>
                <a:off x="3905" y="12347"/>
                <a:ext cx="14" cy="5"/>
              </a:xfrm>
              <a:custGeom>
                <a:avLst/>
                <a:gdLst>
                  <a:gd name="T0" fmla="+- 0 3919 3905"/>
                  <a:gd name="T1" fmla="*/ T0 w 14"/>
                  <a:gd name="T2" fmla="+- 0 12352 12347"/>
                  <a:gd name="T3" fmla="*/ 12352 h 5"/>
                  <a:gd name="T4" fmla="+- 0 3905 3905"/>
                  <a:gd name="T5" fmla="*/ T4 w 14"/>
                  <a:gd name="T6" fmla="+- 0 12352 12347"/>
                  <a:gd name="T7" fmla="*/ 12352 h 5"/>
                  <a:gd name="T8" fmla="+- 0 3919 3905"/>
                  <a:gd name="T9" fmla="*/ T8 w 14"/>
                  <a:gd name="T10" fmla="+- 0 12347 12347"/>
                  <a:gd name="T11" fmla="*/ 12347 h 5"/>
                  <a:gd name="T12" fmla="+- 0 3919 3905"/>
                  <a:gd name="T13" fmla="*/ T12 w 14"/>
                  <a:gd name="T14" fmla="+- 0 12352 12347"/>
                  <a:gd name="T15" fmla="*/ 12352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16" name="Group 1103">
              <a:extLst>
                <a:ext uri="{FF2B5EF4-FFF2-40B4-BE49-F238E27FC236}">
                  <a16:creationId xmlns:a16="http://schemas.microsoft.com/office/drawing/2014/main" id="{9D573CFD-0C8C-4AF5-81A9-460C04B470D4}"/>
                </a:ext>
              </a:extLst>
            </p:cNvPr>
            <p:cNvGrpSpPr>
              <a:grpSpLocks/>
            </p:cNvGrpSpPr>
            <p:nvPr/>
          </p:nvGrpSpPr>
          <p:grpSpPr bwMode="auto">
            <a:xfrm>
              <a:off x="3857" y="12347"/>
              <a:ext cx="14" cy="5"/>
              <a:chOff x="3857" y="12347"/>
              <a:chExt cx="14" cy="5"/>
            </a:xfrm>
          </p:grpSpPr>
          <p:sp>
            <p:nvSpPr>
              <p:cNvPr id="949" name="Freeform 1104">
                <a:extLst>
                  <a:ext uri="{FF2B5EF4-FFF2-40B4-BE49-F238E27FC236}">
                    <a16:creationId xmlns:a16="http://schemas.microsoft.com/office/drawing/2014/main" id="{24EE7787-B9BD-40C3-954A-7231ECDC37FB}"/>
                  </a:ext>
                </a:extLst>
              </p:cNvPr>
              <p:cNvSpPr>
                <a:spLocks/>
              </p:cNvSpPr>
              <p:nvPr/>
            </p:nvSpPr>
            <p:spPr bwMode="auto">
              <a:xfrm>
                <a:off x="3857" y="12347"/>
                <a:ext cx="14" cy="5"/>
              </a:xfrm>
              <a:custGeom>
                <a:avLst/>
                <a:gdLst>
                  <a:gd name="T0" fmla="+- 0 3866 3857"/>
                  <a:gd name="T1" fmla="*/ T0 w 14"/>
                  <a:gd name="T2" fmla="+- 0 12352 12347"/>
                  <a:gd name="T3" fmla="*/ 12352 h 5"/>
                  <a:gd name="T4" fmla="+- 0 3857 3857"/>
                  <a:gd name="T5" fmla="*/ T4 w 14"/>
                  <a:gd name="T6" fmla="+- 0 12347 12347"/>
                  <a:gd name="T7" fmla="*/ 12347 h 5"/>
                  <a:gd name="T8" fmla="+- 0 3871 3857"/>
                  <a:gd name="T9" fmla="*/ T8 w 14"/>
                  <a:gd name="T10" fmla="+- 0 12347 12347"/>
                  <a:gd name="T11" fmla="*/ 12347 h 5"/>
                  <a:gd name="T12" fmla="+- 0 3866 3857"/>
                  <a:gd name="T13" fmla="*/ T12 w 14"/>
                  <a:gd name="T14" fmla="+- 0 12352 12347"/>
                  <a:gd name="T15" fmla="*/ 12352 h 5"/>
                </a:gdLst>
                <a:ahLst/>
                <a:cxnLst>
                  <a:cxn ang="0">
                    <a:pos x="T1" y="T3"/>
                  </a:cxn>
                  <a:cxn ang="0">
                    <a:pos x="T5" y="T7"/>
                  </a:cxn>
                  <a:cxn ang="0">
                    <a:pos x="T9" y="T11"/>
                  </a:cxn>
                  <a:cxn ang="0">
                    <a:pos x="T13" y="T15"/>
                  </a:cxn>
                </a:cxnLst>
                <a:rect l="0" t="0" r="r" b="b"/>
                <a:pathLst>
                  <a:path w="14" h="5">
                    <a:moveTo>
                      <a:pt x="9" y="5"/>
                    </a:moveTo>
                    <a:lnTo>
                      <a:pt x="0" y="0"/>
                    </a:lnTo>
                    <a:lnTo>
                      <a:pt x="14" y="0"/>
                    </a:lnTo>
                    <a:lnTo>
                      <a:pt x="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17" name="Group 1105">
              <a:extLst>
                <a:ext uri="{FF2B5EF4-FFF2-40B4-BE49-F238E27FC236}">
                  <a16:creationId xmlns:a16="http://schemas.microsoft.com/office/drawing/2014/main" id="{FF97A517-F108-40FE-AE33-39ED7481683D}"/>
                </a:ext>
              </a:extLst>
            </p:cNvPr>
            <p:cNvGrpSpPr>
              <a:grpSpLocks/>
            </p:cNvGrpSpPr>
            <p:nvPr/>
          </p:nvGrpSpPr>
          <p:grpSpPr bwMode="auto">
            <a:xfrm>
              <a:off x="3905" y="12347"/>
              <a:ext cx="14" cy="5"/>
              <a:chOff x="3905" y="12347"/>
              <a:chExt cx="14" cy="5"/>
            </a:xfrm>
          </p:grpSpPr>
          <p:sp>
            <p:nvSpPr>
              <p:cNvPr id="948" name="Freeform 1106">
                <a:extLst>
                  <a:ext uri="{FF2B5EF4-FFF2-40B4-BE49-F238E27FC236}">
                    <a16:creationId xmlns:a16="http://schemas.microsoft.com/office/drawing/2014/main" id="{80062A4E-8832-4B39-BA87-852D0D37A328}"/>
                  </a:ext>
                </a:extLst>
              </p:cNvPr>
              <p:cNvSpPr>
                <a:spLocks/>
              </p:cNvSpPr>
              <p:nvPr/>
            </p:nvSpPr>
            <p:spPr bwMode="auto">
              <a:xfrm>
                <a:off x="3905" y="12347"/>
                <a:ext cx="14" cy="5"/>
              </a:xfrm>
              <a:custGeom>
                <a:avLst/>
                <a:gdLst>
                  <a:gd name="T0" fmla="+- 0 3905 3905"/>
                  <a:gd name="T1" fmla="*/ T0 w 14"/>
                  <a:gd name="T2" fmla="+- 0 12352 12347"/>
                  <a:gd name="T3" fmla="*/ 12352 h 5"/>
                  <a:gd name="T4" fmla="+- 0 3905 3905"/>
                  <a:gd name="T5" fmla="*/ T4 w 14"/>
                  <a:gd name="T6" fmla="+- 0 12347 12347"/>
                  <a:gd name="T7" fmla="*/ 12347 h 5"/>
                  <a:gd name="T8" fmla="+- 0 3919 3905"/>
                  <a:gd name="T9" fmla="*/ T8 w 14"/>
                  <a:gd name="T10" fmla="+- 0 12347 12347"/>
                  <a:gd name="T11" fmla="*/ 12347 h 5"/>
                  <a:gd name="T12" fmla="+- 0 3905 3905"/>
                  <a:gd name="T13" fmla="*/ T12 w 14"/>
                  <a:gd name="T14" fmla="+- 0 12352 12347"/>
                  <a:gd name="T15" fmla="*/ 12352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18" name="Group 1107">
              <a:extLst>
                <a:ext uri="{FF2B5EF4-FFF2-40B4-BE49-F238E27FC236}">
                  <a16:creationId xmlns:a16="http://schemas.microsoft.com/office/drawing/2014/main" id="{A42A6F72-3BD1-4179-8E6E-88FEF45A0D37}"/>
                </a:ext>
              </a:extLst>
            </p:cNvPr>
            <p:cNvGrpSpPr>
              <a:grpSpLocks/>
            </p:cNvGrpSpPr>
            <p:nvPr/>
          </p:nvGrpSpPr>
          <p:grpSpPr bwMode="auto">
            <a:xfrm>
              <a:off x="3857" y="12343"/>
              <a:ext cx="19" cy="5"/>
              <a:chOff x="3857" y="12343"/>
              <a:chExt cx="19" cy="5"/>
            </a:xfrm>
          </p:grpSpPr>
          <p:sp>
            <p:nvSpPr>
              <p:cNvPr id="947" name="Freeform 1108">
                <a:extLst>
                  <a:ext uri="{FF2B5EF4-FFF2-40B4-BE49-F238E27FC236}">
                    <a16:creationId xmlns:a16="http://schemas.microsoft.com/office/drawing/2014/main" id="{B23DFF82-6A22-4857-B75B-C3591CD08018}"/>
                  </a:ext>
                </a:extLst>
              </p:cNvPr>
              <p:cNvSpPr>
                <a:spLocks/>
              </p:cNvSpPr>
              <p:nvPr/>
            </p:nvSpPr>
            <p:spPr bwMode="auto">
              <a:xfrm>
                <a:off x="3857" y="12343"/>
                <a:ext cx="19" cy="5"/>
              </a:xfrm>
              <a:custGeom>
                <a:avLst/>
                <a:gdLst>
                  <a:gd name="T0" fmla="+- 0 3871 3857"/>
                  <a:gd name="T1" fmla="*/ T0 w 19"/>
                  <a:gd name="T2" fmla="+- 0 12347 12343"/>
                  <a:gd name="T3" fmla="*/ 12347 h 5"/>
                  <a:gd name="T4" fmla="+- 0 3857 3857"/>
                  <a:gd name="T5" fmla="*/ T4 w 19"/>
                  <a:gd name="T6" fmla="+- 0 12347 12343"/>
                  <a:gd name="T7" fmla="*/ 12347 h 5"/>
                  <a:gd name="T8" fmla="+- 0 3876 3857"/>
                  <a:gd name="T9" fmla="*/ T8 w 19"/>
                  <a:gd name="T10" fmla="+- 0 12343 12343"/>
                  <a:gd name="T11" fmla="*/ 12343 h 5"/>
                  <a:gd name="T12" fmla="+- 0 3871 3857"/>
                  <a:gd name="T13" fmla="*/ T12 w 19"/>
                  <a:gd name="T14" fmla="+- 0 12347 12343"/>
                  <a:gd name="T15" fmla="*/ 12347 h 5"/>
                </a:gdLst>
                <a:ahLst/>
                <a:cxnLst>
                  <a:cxn ang="0">
                    <a:pos x="T1" y="T3"/>
                  </a:cxn>
                  <a:cxn ang="0">
                    <a:pos x="T5" y="T7"/>
                  </a:cxn>
                  <a:cxn ang="0">
                    <a:pos x="T9" y="T11"/>
                  </a:cxn>
                  <a:cxn ang="0">
                    <a:pos x="T13" y="T15"/>
                  </a:cxn>
                </a:cxnLst>
                <a:rect l="0" t="0" r="r" b="b"/>
                <a:pathLst>
                  <a:path w="19" h="5">
                    <a:moveTo>
                      <a:pt x="14" y="4"/>
                    </a:moveTo>
                    <a:lnTo>
                      <a:pt x="0" y="4"/>
                    </a:lnTo>
                    <a:lnTo>
                      <a:pt x="19" y="0"/>
                    </a:lnTo>
                    <a:lnTo>
                      <a:pt x="1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19" name="Group 1109">
              <a:extLst>
                <a:ext uri="{FF2B5EF4-FFF2-40B4-BE49-F238E27FC236}">
                  <a16:creationId xmlns:a16="http://schemas.microsoft.com/office/drawing/2014/main" id="{71172E06-6598-45CB-A46E-D097AA374D44}"/>
                </a:ext>
              </a:extLst>
            </p:cNvPr>
            <p:cNvGrpSpPr>
              <a:grpSpLocks/>
            </p:cNvGrpSpPr>
            <p:nvPr/>
          </p:nvGrpSpPr>
          <p:grpSpPr bwMode="auto">
            <a:xfrm>
              <a:off x="3900" y="12343"/>
              <a:ext cx="19" cy="5"/>
              <a:chOff x="3900" y="12343"/>
              <a:chExt cx="19" cy="5"/>
            </a:xfrm>
          </p:grpSpPr>
          <p:sp>
            <p:nvSpPr>
              <p:cNvPr id="946" name="Freeform 1110">
                <a:extLst>
                  <a:ext uri="{FF2B5EF4-FFF2-40B4-BE49-F238E27FC236}">
                    <a16:creationId xmlns:a16="http://schemas.microsoft.com/office/drawing/2014/main" id="{10833FA6-BE7F-492C-AE53-DB24FD4B343C}"/>
                  </a:ext>
                </a:extLst>
              </p:cNvPr>
              <p:cNvSpPr>
                <a:spLocks/>
              </p:cNvSpPr>
              <p:nvPr/>
            </p:nvSpPr>
            <p:spPr bwMode="auto">
              <a:xfrm>
                <a:off x="3900" y="12343"/>
                <a:ext cx="19" cy="5"/>
              </a:xfrm>
              <a:custGeom>
                <a:avLst/>
                <a:gdLst>
                  <a:gd name="T0" fmla="+- 0 3919 3900"/>
                  <a:gd name="T1" fmla="*/ T0 w 19"/>
                  <a:gd name="T2" fmla="+- 0 12347 12343"/>
                  <a:gd name="T3" fmla="*/ 12347 h 5"/>
                  <a:gd name="T4" fmla="+- 0 3905 3900"/>
                  <a:gd name="T5" fmla="*/ T4 w 19"/>
                  <a:gd name="T6" fmla="+- 0 12347 12343"/>
                  <a:gd name="T7" fmla="*/ 12347 h 5"/>
                  <a:gd name="T8" fmla="+- 0 3900 3900"/>
                  <a:gd name="T9" fmla="*/ T8 w 19"/>
                  <a:gd name="T10" fmla="+- 0 12343 12343"/>
                  <a:gd name="T11" fmla="*/ 12343 h 5"/>
                  <a:gd name="T12" fmla="+- 0 3919 3900"/>
                  <a:gd name="T13" fmla="*/ T12 w 19"/>
                  <a:gd name="T14" fmla="+- 0 12347 12343"/>
                  <a:gd name="T15" fmla="*/ 12347 h 5"/>
                </a:gdLst>
                <a:ahLst/>
                <a:cxnLst>
                  <a:cxn ang="0">
                    <a:pos x="T1" y="T3"/>
                  </a:cxn>
                  <a:cxn ang="0">
                    <a:pos x="T5" y="T7"/>
                  </a:cxn>
                  <a:cxn ang="0">
                    <a:pos x="T9" y="T11"/>
                  </a:cxn>
                  <a:cxn ang="0">
                    <a:pos x="T13" y="T15"/>
                  </a:cxn>
                </a:cxnLst>
                <a:rect l="0" t="0" r="r" b="b"/>
                <a:pathLst>
                  <a:path w="19" h="5">
                    <a:moveTo>
                      <a:pt x="19" y="4"/>
                    </a:moveTo>
                    <a:lnTo>
                      <a:pt x="5" y="4"/>
                    </a:lnTo>
                    <a:lnTo>
                      <a:pt x="0" y="0"/>
                    </a:lnTo>
                    <a:lnTo>
                      <a:pt x="19"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20" name="Group 1111">
              <a:extLst>
                <a:ext uri="{FF2B5EF4-FFF2-40B4-BE49-F238E27FC236}">
                  <a16:creationId xmlns:a16="http://schemas.microsoft.com/office/drawing/2014/main" id="{500F2A1F-D06B-4ABB-B8B5-1F848F50F7C2}"/>
                </a:ext>
              </a:extLst>
            </p:cNvPr>
            <p:cNvGrpSpPr>
              <a:grpSpLocks/>
            </p:cNvGrpSpPr>
            <p:nvPr/>
          </p:nvGrpSpPr>
          <p:grpSpPr bwMode="auto">
            <a:xfrm>
              <a:off x="3857" y="12343"/>
              <a:ext cx="19" cy="5"/>
              <a:chOff x="3857" y="12343"/>
              <a:chExt cx="19" cy="5"/>
            </a:xfrm>
          </p:grpSpPr>
          <p:sp>
            <p:nvSpPr>
              <p:cNvPr id="945" name="Freeform 1112">
                <a:extLst>
                  <a:ext uri="{FF2B5EF4-FFF2-40B4-BE49-F238E27FC236}">
                    <a16:creationId xmlns:a16="http://schemas.microsoft.com/office/drawing/2014/main" id="{FD0C9DB3-03BE-4ACB-8137-5DD634553990}"/>
                  </a:ext>
                </a:extLst>
              </p:cNvPr>
              <p:cNvSpPr>
                <a:spLocks/>
              </p:cNvSpPr>
              <p:nvPr/>
            </p:nvSpPr>
            <p:spPr bwMode="auto">
              <a:xfrm>
                <a:off x="3857" y="12343"/>
                <a:ext cx="19" cy="5"/>
              </a:xfrm>
              <a:custGeom>
                <a:avLst/>
                <a:gdLst>
                  <a:gd name="T0" fmla="+- 0 3857 3857"/>
                  <a:gd name="T1" fmla="*/ T0 w 19"/>
                  <a:gd name="T2" fmla="+- 0 12347 12343"/>
                  <a:gd name="T3" fmla="*/ 12347 h 5"/>
                  <a:gd name="T4" fmla="+- 0 3857 3857"/>
                  <a:gd name="T5" fmla="*/ T4 w 19"/>
                  <a:gd name="T6" fmla="+- 0 12343 12343"/>
                  <a:gd name="T7" fmla="*/ 12343 h 5"/>
                  <a:gd name="T8" fmla="+- 0 3876 3857"/>
                  <a:gd name="T9" fmla="*/ T8 w 19"/>
                  <a:gd name="T10" fmla="+- 0 12343 12343"/>
                  <a:gd name="T11" fmla="*/ 12343 h 5"/>
                  <a:gd name="T12" fmla="+- 0 3857 3857"/>
                  <a:gd name="T13" fmla="*/ T12 w 19"/>
                  <a:gd name="T14" fmla="+- 0 12347 12343"/>
                  <a:gd name="T15" fmla="*/ 12347 h 5"/>
                </a:gdLst>
                <a:ahLst/>
                <a:cxnLst>
                  <a:cxn ang="0">
                    <a:pos x="T1" y="T3"/>
                  </a:cxn>
                  <a:cxn ang="0">
                    <a:pos x="T5" y="T7"/>
                  </a:cxn>
                  <a:cxn ang="0">
                    <a:pos x="T9" y="T11"/>
                  </a:cxn>
                  <a:cxn ang="0">
                    <a:pos x="T13" y="T15"/>
                  </a:cxn>
                </a:cxnLst>
                <a:rect l="0" t="0" r="r" b="b"/>
                <a:pathLst>
                  <a:path w="19" h="5">
                    <a:moveTo>
                      <a:pt x="0" y="4"/>
                    </a:moveTo>
                    <a:lnTo>
                      <a:pt x="0" y="0"/>
                    </a:lnTo>
                    <a:lnTo>
                      <a:pt x="19" y="0"/>
                    </a:lnTo>
                    <a:lnTo>
                      <a:pt x="0"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21" name="Group 1113">
              <a:extLst>
                <a:ext uri="{FF2B5EF4-FFF2-40B4-BE49-F238E27FC236}">
                  <a16:creationId xmlns:a16="http://schemas.microsoft.com/office/drawing/2014/main" id="{6BA34805-D7C8-4FD8-B665-900758D4A4B1}"/>
                </a:ext>
              </a:extLst>
            </p:cNvPr>
            <p:cNvGrpSpPr>
              <a:grpSpLocks/>
            </p:cNvGrpSpPr>
            <p:nvPr/>
          </p:nvGrpSpPr>
          <p:grpSpPr bwMode="auto">
            <a:xfrm>
              <a:off x="3900" y="12343"/>
              <a:ext cx="19" cy="5"/>
              <a:chOff x="3900" y="12343"/>
              <a:chExt cx="19" cy="5"/>
            </a:xfrm>
          </p:grpSpPr>
          <p:sp>
            <p:nvSpPr>
              <p:cNvPr id="944" name="Freeform 1114">
                <a:extLst>
                  <a:ext uri="{FF2B5EF4-FFF2-40B4-BE49-F238E27FC236}">
                    <a16:creationId xmlns:a16="http://schemas.microsoft.com/office/drawing/2014/main" id="{14BD31BB-830B-4335-9FDB-FFF7E76A91B9}"/>
                  </a:ext>
                </a:extLst>
              </p:cNvPr>
              <p:cNvSpPr>
                <a:spLocks/>
              </p:cNvSpPr>
              <p:nvPr/>
            </p:nvSpPr>
            <p:spPr bwMode="auto">
              <a:xfrm>
                <a:off x="3900" y="12343"/>
                <a:ext cx="19" cy="5"/>
              </a:xfrm>
              <a:custGeom>
                <a:avLst/>
                <a:gdLst>
                  <a:gd name="T0" fmla="+- 0 3919 3900"/>
                  <a:gd name="T1" fmla="*/ T0 w 19"/>
                  <a:gd name="T2" fmla="+- 0 12347 12343"/>
                  <a:gd name="T3" fmla="*/ 12347 h 5"/>
                  <a:gd name="T4" fmla="+- 0 3900 3900"/>
                  <a:gd name="T5" fmla="*/ T4 w 19"/>
                  <a:gd name="T6" fmla="+- 0 12343 12343"/>
                  <a:gd name="T7" fmla="*/ 12343 h 5"/>
                  <a:gd name="T8" fmla="+- 0 3914 3900"/>
                  <a:gd name="T9" fmla="*/ T8 w 19"/>
                  <a:gd name="T10" fmla="+- 0 12343 12343"/>
                  <a:gd name="T11" fmla="*/ 12343 h 5"/>
                  <a:gd name="T12" fmla="+- 0 3919 3900"/>
                  <a:gd name="T13" fmla="*/ T12 w 19"/>
                  <a:gd name="T14" fmla="+- 0 12347 12343"/>
                  <a:gd name="T15" fmla="*/ 12347 h 5"/>
                </a:gdLst>
                <a:ahLst/>
                <a:cxnLst>
                  <a:cxn ang="0">
                    <a:pos x="T1" y="T3"/>
                  </a:cxn>
                  <a:cxn ang="0">
                    <a:pos x="T5" y="T7"/>
                  </a:cxn>
                  <a:cxn ang="0">
                    <a:pos x="T9" y="T11"/>
                  </a:cxn>
                  <a:cxn ang="0">
                    <a:pos x="T13" y="T15"/>
                  </a:cxn>
                </a:cxnLst>
                <a:rect l="0" t="0" r="r" b="b"/>
                <a:pathLst>
                  <a:path w="19" h="5">
                    <a:moveTo>
                      <a:pt x="19" y="4"/>
                    </a:moveTo>
                    <a:lnTo>
                      <a:pt x="0" y="0"/>
                    </a:lnTo>
                    <a:lnTo>
                      <a:pt x="14" y="0"/>
                    </a:lnTo>
                    <a:lnTo>
                      <a:pt x="19"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22" name="Group 1115">
              <a:extLst>
                <a:ext uri="{FF2B5EF4-FFF2-40B4-BE49-F238E27FC236}">
                  <a16:creationId xmlns:a16="http://schemas.microsoft.com/office/drawing/2014/main" id="{C0B39A45-2CF0-4021-A0AD-8E30D35833FB}"/>
                </a:ext>
              </a:extLst>
            </p:cNvPr>
            <p:cNvGrpSpPr>
              <a:grpSpLocks/>
            </p:cNvGrpSpPr>
            <p:nvPr/>
          </p:nvGrpSpPr>
          <p:grpSpPr bwMode="auto">
            <a:xfrm>
              <a:off x="3857" y="12343"/>
              <a:ext cx="19" cy="2"/>
              <a:chOff x="3857" y="12343"/>
              <a:chExt cx="19" cy="2"/>
            </a:xfrm>
          </p:grpSpPr>
          <p:sp>
            <p:nvSpPr>
              <p:cNvPr id="943" name="Freeform 1116">
                <a:extLst>
                  <a:ext uri="{FF2B5EF4-FFF2-40B4-BE49-F238E27FC236}">
                    <a16:creationId xmlns:a16="http://schemas.microsoft.com/office/drawing/2014/main" id="{CAFC92B3-459C-4353-8801-5D7DC33E5572}"/>
                  </a:ext>
                </a:extLst>
              </p:cNvPr>
              <p:cNvSpPr>
                <a:spLocks/>
              </p:cNvSpPr>
              <p:nvPr/>
            </p:nvSpPr>
            <p:spPr bwMode="auto">
              <a:xfrm>
                <a:off x="3857" y="12343"/>
                <a:ext cx="19" cy="2"/>
              </a:xfrm>
              <a:custGeom>
                <a:avLst/>
                <a:gdLst>
                  <a:gd name="T0" fmla="+- 0 3857 3857"/>
                  <a:gd name="T1" fmla="*/ T0 w 19"/>
                  <a:gd name="T2" fmla="+- 0 3876 3857"/>
                  <a:gd name="T3" fmla="*/ T2 w 19"/>
                </a:gdLst>
                <a:ahLst/>
                <a:cxnLst>
                  <a:cxn ang="0">
                    <a:pos x="T1" y="0"/>
                  </a:cxn>
                  <a:cxn ang="0">
                    <a:pos x="T3" y="0"/>
                  </a:cxn>
                </a:cxnLst>
                <a:rect l="0" t="0" r="r" b="b"/>
                <a:pathLst>
                  <a:path w="19">
                    <a:moveTo>
                      <a:pt x="0" y="0"/>
                    </a:moveTo>
                    <a:lnTo>
                      <a:pt x="1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23" name="Group 1117">
              <a:extLst>
                <a:ext uri="{FF2B5EF4-FFF2-40B4-BE49-F238E27FC236}">
                  <a16:creationId xmlns:a16="http://schemas.microsoft.com/office/drawing/2014/main" id="{D51017AA-2BDB-43A9-9DD2-238CB397520D}"/>
                </a:ext>
              </a:extLst>
            </p:cNvPr>
            <p:cNvGrpSpPr>
              <a:grpSpLocks/>
            </p:cNvGrpSpPr>
            <p:nvPr/>
          </p:nvGrpSpPr>
          <p:grpSpPr bwMode="auto">
            <a:xfrm>
              <a:off x="3895" y="12343"/>
              <a:ext cx="19" cy="2"/>
              <a:chOff x="3895" y="12343"/>
              <a:chExt cx="19" cy="2"/>
            </a:xfrm>
          </p:grpSpPr>
          <p:sp>
            <p:nvSpPr>
              <p:cNvPr id="942" name="Freeform 1118">
                <a:extLst>
                  <a:ext uri="{FF2B5EF4-FFF2-40B4-BE49-F238E27FC236}">
                    <a16:creationId xmlns:a16="http://schemas.microsoft.com/office/drawing/2014/main" id="{CF8CD8BD-C506-4C41-8D89-A846736E9858}"/>
                  </a:ext>
                </a:extLst>
              </p:cNvPr>
              <p:cNvSpPr>
                <a:spLocks/>
              </p:cNvSpPr>
              <p:nvPr/>
            </p:nvSpPr>
            <p:spPr bwMode="auto">
              <a:xfrm>
                <a:off x="3895" y="12343"/>
                <a:ext cx="19" cy="2"/>
              </a:xfrm>
              <a:custGeom>
                <a:avLst/>
                <a:gdLst>
                  <a:gd name="T0" fmla="+- 0 3900 3895"/>
                  <a:gd name="T1" fmla="*/ T0 w 19"/>
                  <a:gd name="T2" fmla="+- 0 3895 3895"/>
                  <a:gd name="T3" fmla="*/ T2 w 19"/>
                  <a:gd name="T4" fmla="+- 0 3915 3895"/>
                  <a:gd name="T5" fmla="*/ T4 w 19"/>
                  <a:gd name="T6" fmla="+- 0 3900 3895"/>
                  <a:gd name="T7" fmla="*/ T6 w 19"/>
                </a:gdLst>
                <a:ahLst/>
                <a:cxnLst>
                  <a:cxn ang="0">
                    <a:pos x="T1" y="0"/>
                  </a:cxn>
                  <a:cxn ang="0">
                    <a:pos x="T3" y="0"/>
                  </a:cxn>
                  <a:cxn ang="0">
                    <a:pos x="T5" y="0"/>
                  </a:cxn>
                  <a:cxn ang="0">
                    <a:pos x="T7" y="0"/>
                  </a:cxn>
                </a:cxnLst>
                <a:rect l="0" t="0" r="r" b="b"/>
                <a:pathLst>
                  <a:path w="19">
                    <a:moveTo>
                      <a:pt x="5" y="0"/>
                    </a:moveTo>
                    <a:lnTo>
                      <a:pt x="0" y="0"/>
                    </a:lnTo>
                    <a:lnTo>
                      <a:pt x="20"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24" name="Group 1119">
              <a:extLst>
                <a:ext uri="{FF2B5EF4-FFF2-40B4-BE49-F238E27FC236}">
                  <a16:creationId xmlns:a16="http://schemas.microsoft.com/office/drawing/2014/main" id="{43752226-1D43-477E-91B7-D9A08977C03B}"/>
                </a:ext>
              </a:extLst>
            </p:cNvPr>
            <p:cNvGrpSpPr>
              <a:grpSpLocks/>
            </p:cNvGrpSpPr>
            <p:nvPr/>
          </p:nvGrpSpPr>
          <p:grpSpPr bwMode="auto">
            <a:xfrm>
              <a:off x="3857" y="12343"/>
              <a:ext cx="19" cy="2"/>
              <a:chOff x="3857" y="12343"/>
              <a:chExt cx="19" cy="2"/>
            </a:xfrm>
          </p:grpSpPr>
          <p:sp>
            <p:nvSpPr>
              <p:cNvPr id="941" name="Freeform 1120">
                <a:extLst>
                  <a:ext uri="{FF2B5EF4-FFF2-40B4-BE49-F238E27FC236}">
                    <a16:creationId xmlns:a16="http://schemas.microsoft.com/office/drawing/2014/main" id="{40067497-FAB1-41DC-9D50-5B556AA6419F}"/>
                  </a:ext>
                </a:extLst>
              </p:cNvPr>
              <p:cNvSpPr>
                <a:spLocks/>
              </p:cNvSpPr>
              <p:nvPr/>
            </p:nvSpPr>
            <p:spPr bwMode="auto">
              <a:xfrm>
                <a:off x="3857" y="12343"/>
                <a:ext cx="19" cy="2"/>
              </a:xfrm>
              <a:custGeom>
                <a:avLst/>
                <a:gdLst>
                  <a:gd name="T0" fmla="+- 0 3857 3857"/>
                  <a:gd name="T1" fmla="*/ T0 w 19"/>
                  <a:gd name="T2" fmla="+- 0 3861 3857"/>
                  <a:gd name="T3" fmla="*/ T2 w 19"/>
                  <a:gd name="T4" fmla="+- 0 3876 3857"/>
                  <a:gd name="T5" fmla="*/ T4 w 19"/>
                  <a:gd name="T6" fmla="+- 0 3857 3857"/>
                  <a:gd name="T7" fmla="*/ T6 w 19"/>
                </a:gdLst>
                <a:ahLst/>
                <a:cxnLst>
                  <a:cxn ang="0">
                    <a:pos x="T1" y="0"/>
                  </a:cxn>
                  <a:cxn ang="0">
                    <a:pos x="T3" y="0"/>
                  </a:cxn>
                  <a:cxn ang="0">
                    <a:pos x="T5" y="0"/>
                  </a:cxn>
                  <a:cxn ang="0">
                    <a:pos x="T7" y="0"/>
                  </a:cxn>
                </a:cxnLst>
                <a:rect l="0" t="0" r="r" b="b"/>
                <a:pathLst>
                  <a:path w="19">
                    <a:moveTo>
                      <a:pt x="0" y="0"/>
                    </a:moveTo>
                    <a:lnTo>
                      <a:pt x="4" y="0"/>
                    </a:lnTo>
                    <a:lnTo>
                      <a:pt x="1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25" name="Group 1121">
              <a:extLst>
                <a:ext uri="{FF2B5EF4-FFF2-40B4-BE49-F238E27FC236}">
                  <a16:creationId xmlns:a16="http://schemas.microsoft.com/office/drawing/2014/main" id="{3CEE745F-2414-4BF0-B4B3-BBB5F7122C9B}"/>
                </a:ext>
              </a:extLst>
            </p:cNvPr>
            <p:cNvGrpSpPr>
              <a:grpSpLocks/>
            </p:cNvGrpSpPr>
            <p:nvPr/>
          </p:nvGrpSpPr>
          <p:grpSpPr bwMode="auto">
            <a:xfrm>
              <a:off x="3895" y="12343"/>
              <a:ext cx="19" cy="2"/>
              <a:chOff x="3895" y="12343"/>
              <a:chExt cx="19" cy="2"/>
            </a:xfrm>
          </p:grpSpPr>
          <p:sp>
            <p:nvSpPr>
              <p:cNvPr id="940" name="Freeform 1122">
                <a:extLst>
                  <a:ext uri="{FF2B5EF4-FFF2-40B4-BE49-F238E27FC236}">
                    <a16:creationId xmlns:a16="http://schemas.microsoft.com/office/drawing/2014/main" id="{7ADB9796-9284-4BF8-A82C-3ADB281F71C7}"/>
                  </a:ext>
                </a:extLst>
              </p:cNvPr>
              <p:cNvSpPr>
                <a:spLocks/>
              </p:cNvSpPr>
              <p:nvPr/>
            </p:nvSpPr>
            <p:spPr bwMode="auto">
              <a:xfrm>
                <a:off x="3895" y="12343"/>
                <a:ext cx="19" cy="2"/>
              </a:xfrm>
              <a:custGeom>
                <a:avLst/>
                <a:gdLst>
                  <a:gd name="T0" fmla="+- 0 3895 3895"/>
                  <a:gd name="T1" fmla="*/ T0 w 19"/>
                  <a:gd name="T2" fmla="+- 0 3914 3895"/>
                  <a:gd name="T3" fmla="*/ T2 w 19"/>
                </a:gdLst>
                <a:ahLst/>
                <a:cxnLst>
                  <a:cxn ang="0">
                    <a:pos x="T1" y="0"/>
                  </a:cxn>
                  <a:cxn ang="0">
                    <a:pos x="T3" y="0"/>
                  </a:cxn>
                </a:cxnLst>
                <a:rect l="0" t="0" r="r" b="b"/>
                <a:pathLst>
                  <a:path w="19">
                    <a:moveTo>
                      <a:pt x="0" y="0"/>
                    </a:moveTo>
                    <a:lnTo>
                      <a:pt x="1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26" name="Group 1123">
              <a:extLst>
                <a:ext uri="{FF2B5EF4-FFF2-40B4-BE49-F238E27FC236}">
                  <a16:creationId xmlns:a16="http://schemas.microsoft.com/office/drawing/2014/main" id="{72C60ED2-5C13-45CE-B6F0-A1FF7FD5DF9F}"/>
                </a:ext>
              </a:extLst>
            </p:cNvPr>
            <p:cNvGrpSpPr>
              <a:grpSpLocks/>
            </p:cNvGrpSpPr>
            <p:nvPr/>
          </p:nvGrpSpPr>
          <p:grpSpPr bwMode="auto">
            <a:xfrm>
              <a:off x="3895" y="12338"/>
              <a:ext cx="19" cy="5"/>
              <a:chOff x="3895" y="12338"/>
              <a:chExt cx="19" cy="5"/>
            </a:xfrm>
          </p:grpSpPr>
          <p:sp>
            <p:nvSpPr>
              <p:cNvPr id="939" name="Freeform 1124">
                <a:extLst>
                  <a:ext uri="{FF2B5EF4-FFF2-40B4-BE49-F238E27FC236}">
                    <a16:creationId xmlns:a16="http://schemas.microsoft.com/office/drawing/2014/main" id="{4C0DD834-97F3-450C-974A-0A9E0B56E41A}"/>
                  </a:ext>
                </a:extLst>
              </p:cNvPr>
              <p:cNvSpPr>
                <a:spLocks/>
              </p:cNvSpPr>
              <p:nvPr/>
            </p:nvSpPr>
            <p:spPr bwMode="auto">
              <a:xfrm>
                <a:off x="3895" y="12338"/>
                <a:ext cx="19" cy="5"/>
              </a:xfrm>
              <a:custGeom>
                <a:avLst/>
                <a:gdLst>
                  <a:gd name="T0" fmla="+- 0 3915 3895"/>
                  <a:gd name="T1" fmla="*/ T0 w 19"/>
                  <a:gd name="T2" fmla="+- 0 12343 12338"/>
                  <a:gd name="T3" fmla="*/ 12343 h 5"/>
                  <a:gd name="T4" fmla="+- 0 3895 3895"/>
                  <a:gd name="T5" fmla="*/ T4 w 19"/>
                  <a:gd name="T6" fmla="+- 0 12343 12338"/>
                  <a:gd name="T7" fmla="*/ 12343 h 5"/>
                  <a:gd name="T8" fmla="+- 0 3915 3895"/>
                  <a:gd name="T9" fmla="*/ T8 w 19"/>
                  <a:gd name="T10" fmla="+- 0 12338 12338"/>
                  <a:gd name="T11" fmla="*/ 12338 h 5"/>
                  <a:gd name="T12" fmla="+- 0 3915 3895"/>
                  <a:gd name="T13" fmla="*/ T12 w 19"/>
                  <a:gd name="T14" fmla="+- 0 12343 12338"/>
                  <a:gd name="T15" fmla="*/ 12343 h 5"/>
                </a:gdLst>
                <a:ahLst/>
                <a:cxnLst>
                  <a:cxn ang="0">
                    <a:pos x="T1" y="T3"/>
                  </a:cxn>
                  <a:cxn ang="0">
                    <a:pos x="T5" y="T7"/>
                  </a:cxn>
                  <a:cxn ang="0">
                    <a:pos x="T9" y="T11"/>
                  </a:cxn>
                  <a:cxn ang="0">
                    <a:pos x="T13" y="T15"/>
                  </a:cxn>
                </a:cxnLst>
                <a:rect l="0" t="0" r="r" b="b"/>
                <a:pathLst>
                  <a:path w="19" h="5">
                    <a:moveTo>
                      <a:pt x="20" y="5"/>
                    </a:moveTo>
                    <a:lnTo>
                      <a:pt x="0" y="5"/>
                    </a:lnTo>
                    <a:lnTo>
                      <a:pt x="20" y="0"/>
                    </a:lnTo>
                    <a:lnTo>
                      <a:pt x="2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27" name="Group 1125">
              <a:extLst>
                <a:ext uri="{FF2B5EF4-FFF2-40B4-BE49-F238E27FC236}">
                  <a16:creationId xmlns:a16="http://schemas.microsoft.com/office/drawing/2014/main" id="{21A7D84B-8DE6-4242-880F-AF6938DF183C}"/>
                </a:ext>
              </a:extLst>
            </p:cNvPr>
            <p:cNvGrpSpPr>
              <a:grpSpLocks/>
            </p:cNvGrpSpPr>
            <p:nvPr/>
          </p:nvGrpSpPr>
          <p:grpSpPr bwMode="auto">
            <a:xfrm>
              <a:off x="3861" y="12338"/>
              <a:ext cx="19" cy="5"/>
              <a:chOff x="3861" y="12338"/>
              <a:chExt cx="19" cy="5"/>
            </a:xfrm>
          </p:grpSpPr>
          <p:sp>
            <p:nvSpPr>
              <p:cNvPr id="938" name="Freeform 1126">
                <a:extLst>
                  <a:ext uri="{FF2B5EF4-FFF2-40B4-BE49-F238E27FC236}">
                    <a16:creationId xmlns:a16="http://schemas.microsoft.com/office/drawing/2014/main" id="{6A0F216E-EC7D-4C53-B83C-F5E31C622E1F}"/>
                  </a:ext>
                </a:extLst>
              </p:cNvPr>
              <p:cNvSpPr>
                <a:spLocks/>
              </p:cNvSpPr>
              <p:nvPr/>
            </p:nvSpPr>
            <p:spPr bwMode="auto">
              <a:xfrm>
                <a:off x="3861" y="12338"/>
                <a:ext cx="19" cy="5"/>
              </a:xfrm>
              <a:custGeom>
                <a:avLst/>
                <a:gdLst>
                  <a:gd name="T0" fmla="+- 0 3876 3861"/>
                  <a:gd name="T1" fmla="*/ T0 w 19"/>
                  <a:gd name="T2" fmla="+- 0 12343 12338"/>
                  <a:gd name="T3" fmla="*/ 12343 h 5"/>
                  <a:gd name="T4" fmla="+- 0 3861 3861"/>
                  <a:gd name="T5" fmla="*/ T4 w 19"/>
                  <a:gd name="T6" fmla="+- 0 12343 12338"/>
                  <a:gd name="T7" fmla="*/ 12343 h 5"/>
                  <a:gd name="T8" fmla="+- 0 3881 3861"/>
                  <a:gd name="T9" fmla="*/ T8 w 19"/>
                  <a:gd name="T10" fmla="+- 0 12338 12338"/>
                  <a:gd name="T11" fmla="*/ 12338 h 5"/>
                  <a:gd name="T12" fmla="+- 0 3876 3861"/>
                  <a:gd name="T13" fmla="*/ T12 w 19"/>
                  <a:gd name="T14" fmla="+- 0 12343 12338"/>
                  <a:gd name="T15" fmla="*/ 12343 h 5"/>
                </a:gdLst>
                <a:ahLst/>
                <a:cxnLst>
                  <a:cxn ang="0">
                    <a:pos x="T1" y="T3"/>
                  </a:cxn>
                  <a:cxn ang="0">
                    <a:pos x="T5" y="T7"/>
                  </a:cxn>
                  <a:cxn ang="0">
                    <a:pos x="T9" y="T11"/>
                  </a:cxn>
                  <a:cxn ang="0">
                    <a:pos x="T13" y="T15"/>
                  </a:cxn>
                </a:cxnLst>
                <a:rect l="0" t="0" r="r" b="b"/>
                <a:pathLst>
                  <a:path w="19" h="5">
                    <a:moveTo>
                      <a:pt x="15" y="5"/>
                    </a:moveTo>
                    <a:lnTo>
                      <a:pt x="0" y="5"/>
                    </a:lnTo>
                    <a:lnTo>
                      <a:pt x="20" y="0"/>
                    </a:lnTo>
                    <a:lnTo>
                      <a:pt x="1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28" name="Group 1127">
              <a:extLst>
                <a:ext uri="{FF2B5EF4-FFF2-40B4-BE49-F238E27FC236}">
                  <a16:creationId xmlns:a16="http://schemas.microsoft.com/office/drawing/2014/main" id="{D2828536-DC34-4DB5-A4EB-0F7498842F8B}"/>
                </a:ext>
              </a:extLst>
            </p:cNvPr>
            <p:cNvGrpSpPr>
              <a:grpSpLocks/>
            </p:cNvGrpSpPr>
            <p:nvPr/>
          </p:nvGrpSpPr>
          <p:grpSpPr bwMode="auto">
            <a:xfrm>
              <a:off x="3890" y="12338"/>
              <a:ext cx="24" cy="5"/>
              <a:chOff x="3890" y="12338"/>
              <a:chExt cx="24" cy="5"/>
            </a:xfrm>
          </p:grpSpPr>
          <p:sp>
            <p:nvSpPr>
              <p:cNvPr id="937" name="Freeform 1128">
                <a:extLst>
                  <a:ext uri="{FF2B5EF4-FFF2-40B4-BE49-F238E27FC236}">
                    <a16:creationId xmlns:a16="http://schemas.microsoft.com/office/drawing/2014/main" id="{69C7582C-F03D-42C6-AB37-22628B76118A}"/>
                  </a:ext>
                </a:extLst>
              </p:cNvPr>
              <p:cNvSpPr>
                <a:spLocks/>
              </p:cNvSpPr>
              <p:nvPr/>
            </p:nvSpPr>
            <p:spPr bwMode="auto">
              <a:xfrm>
                <a:off x="3890" y="12338"/>
                <a:ext cx="24" cy="5"/>
              </a:xfrm>
              <a:custGeom>
                <a:avLst/>
                <a:gdLst>
                  <a:gd name="T0" fmla="+- 0 3895 3890"/>
                  <a:gd name="T1" fmla="*/ T0 w 24"/>
                  <a:gd name="T2" fmla="+- 0 12343 12338"/>
                  <a:gd name="T3" fmla="*/ 12343 h 5"/>
                  <a:gd name="T4" fmla="+- 0 3890 3890"/>
                  <a:gd name="T5" fmla="*/ T4 w 24"/>
                  <a:gd name="T6" fmla="+- 0 12338 12338"/>
                  <a:gd name="T7" fmla="*/ 12338 h 5"/>
                  <a:gd name="T8" fmla="+- 0 3914 3890"/>
                  <a:gd name="T9" fmla="*/ T8 w 24"/>
                  <a:gd name="T10" fmla="+- 0 12338 12338"/>
                  <a:gd name="T11" fmla="*/ 12338 h 5"/>
                  <a:gd name="T12" fmla="+- 0 3895 3890"/>
                  <a:gd name="T13" fmla="*/ T12 w 24"/>
                  <a:gd name="T14" fmla="+- 0 12343 12338"/>
                  <a:gd name="T15" fmla="*/ 12343 h 5"/>
                </a:gdLst>
                <a:ahLst/>
                <a:cxnLst>
                  <a:cxn ang="0">
                    <a:pos x="T1" y="T3"/>
                  </a:cxn>
                  <a:cxn ang="0">
                    <a:pos x="T5" y="T7"/>
                  </a:cxn>
                  <a:cxn ang="0">
                    <a:pos x="T9" y="T11"/>
                  </a:cxn>
                  <a:cxn ang="0">
                    <a:pos x="T13" y="T15"/>
                  </a:cxn>
                </a:cxnLst>
                <a:rect l="0" t="0" r="r" b="b"/>
                <a:pathLst>
                  <a:path w="24" h="5">
                    <a:moveTo>
                      <a:pt x="5" y="5"/>
                    </a:moveTo>
                    <a:lnTo>
                      <a:pt x="0" y="0"/>
                    </a:lnTo>
                    <a:lnTo>
                      <a:pt x="24" y="0"/>
                    </a:lnTo>
                    <a:lnTo>
                      <a:pt x="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29" name="Group 1129">
              <a:extLst>
                <a:ext uri="{FF2B5EF4-FFF2-40B4-BE49-F238E27FC236}">
                  <a16:creationId xmlns:a16="http://schemas.microsoft.com/office/drawing/2014/main" id="{92FA5E39-F2A5-4BF1-9217-B077B8762C15}"/>
                </a:ext>
              </a:extLst>
            </p:cNvPr>
            <p:cNvGrpSpPr>
              <a:grpSpLocks/>
            </p:cNvGrpSpPr>
            <p:nvPr/>
          </p:nvGrpSpPr>
          <p:grpSpPr bwMode="auto">
            <a:xfrm>
              <a:off x="3890" y="12338"/>
              <a:ext cx="24" cy="2"/>
              <a:chOff x="3890" y="12338"/>
              <a:chExt cx="24" cy="2"/>
            </a:xfrm>
          </p:grpSpPr>
          <p:sp>
            <p:nvSpPr>
              <p:cNvPr id="936" name="Freeform 1130">
                <a:extLst>
                  <a:ext uri="{FF2B5EF4-FFF2-40B4-BE49-F238E27FC236}">
                    <a16:creationId xmlns:a16="http://schemas.microsoft.com/office/drawing/2014/main" id="{B01C46B6-B6B0-40D1-8054-04E73692ABEA}"/>
                  </a:ext>
                </a:extLst>
              </p:cNvPr>
              <p:cNvSpPr>
                <a:spLocks/>
              </p:cNvSpPr>
              <p:nvPr/>
            </p:nvSpPr>
            <p:spPr bwMode="auto">
              <a:xfrm>
                <a:off x="3890" y="12338"/>
                <a:ext cx="24" cy="2"/>
              </a:xfrm>
              <a:custGeom>
                <a:avLst/>
                <a:gdLst>
                  <a:gd name="T0" fmla="+- 0 3890 3890"/>
                  <a:gd name="T1" fmla="*/ T0 w 24"/>
                  <a:gd name="T2" fmla="+- 0 3914 3890"/>
                  <a:gd name="T3" fmla="*/ T2 w 24"/>
                </a:gdLst>
                <a:ahLst/>
                <a:cxnLst>
                  <a:cxn ang="0">
                    <a:pos x="T1" y="0"/>
                  </a:cxn>
                  <a:cxn ang="0">
                    <a:pos x="T3" y="0"/>
                  </a:cxn>
                </a:cxnLst>
                <a:rect l="0" t="0" r="r" b="b"/>
                <a:pathLst>
                  <a:path w="24">
                    <a:moveTo>
                      <a:pt x="0" y="0"/>
                    </a:moveTo>
                    <a:lnTo>
                      <a:pt x="2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30" name="Group 1131">
              <a:extLst>
                <a:ext uri="{FF2B5EF4-FFF2-40B4-BE49-F238E27FC236}">
                  <a16:creationId xmlns:a16="http://schemas.microsoft.com/office/drawing/2014/main" id="{185ECDEB-25AB-4EBB-A961-5D0AFF2D57F9}"/>
                </a:ext>
              </a:extLst>
            </p:cNvPr>
            <p:cNvGrpSpPr>
              <a:grpSpLocks/>
            </p:cNvGrpSpPr>
            <p:nvPr/>
          </p:nvGrpSpPr>
          <p:grpSpPr bwMode="auto">
            <a:xfrm>
              <a:off x="3861" y="12338"/>
              <a:ext cx="24" cy="5"/>
              <a:chOff x="3861" y="12338"/>
              <a:chExt cx="24" cy="5"/>
            </a:xfrm>
          </p:grpSpPr>
          <p:sp>
            <p:nvSpPr>
              <p:cNvPr id="935" name="Freeform 1132">
                <a:extLst>
                  <a:ext uri="{FF2B5EF4-FFF2-40B4-BE49-F238E27FC236}">
                    <a16:creationId xmlns:a16="http://schemas.microsoft.com/office/drawing/2014/main" id="{9479968B-4915-412E-9509-3C49B1DF3FEE}"/>
                  </a:ext>
                </a:extLst>
              </p:cNvPr>
              <p:cNvSpPr>
                <a:spLocks/>
              </p:cNvSpPr>
              <p:nvPr/>
            </p:nvSpPr>
            <p:spPr bwMode="auto">
              <a:xfrm>
                <a:off x="3861" y="12338"/>
                <a:ext cx="24" cy="5"/>
              </a:xfrm>
              <a:custGeom>
                <a:avLst/>
                <a:gdLst>
                  <a:gd name="T0" fmla="+- 0 3861 3861"/>
                  <a:gd name="T1" fmla="*/ T0 w 24"/>
                  <a:gd name="T2" fmla="+- 0 12343 12338"/>
                  <a:gd name="T3" fmla="*/ 12343 h 5"/>
                  <a:gd name="T4" fmla="+- 0 3881 3861"/>
                  <a:gd name="T5" fmla="*/ T4 w 24"/>
                  <a:gd name="T6" fmla="+- 0 12338 12338"/>
                  <a:gd name="T7" fmla="*/ 12338 h 5"/>
                  <a:gd name="T8" fmla="+- 0 3886 3861"/>
                  <a:gd name="T9" fmla="*/ T8 w 24"/>
                  <a:gd name="T10" fmla="+- 0 12338 12338"/>
                  <a:gd name="T11" fmla="*/ 12338 h 5"/>
                  <a:gd name="T12" fmla="+- 0 3861 3861"/>
                  <a:gd name="T13" fmla="*/ T12 w 24"/>
                  <a:gd name="T14" fmla="+- 0 12343 12338"/>
                  <a:gd name="T15" fmla="*/ 12343 h 5"/>
                </a:gdLst>
                <a:ahLst/>
                <a:cxnLst>
                  <a:cxn ang="0">
                    <a:pos x="T1" y="T3"/>
                  </a:cxn>
                  <a:cxn ang="0">
                    <a:pos x="T5" y="T7"/>
                  </a:cxn>
                  <a:cxn ang="0">
                    <a:pos x="T9" y="T11"/>
                  </a:cxn>
                  <a:cxn ang="0">
                    <a:pos x="T13" y="T15"/>
                  </a:cxn>
                </a:cxnLst>
                <a:rect l="0" t="0" r="r" b="b"/>
                <a:pathLst>
                  <a:path w="24" h="5">
                    <a:moveTo>
                      <a:pt x="0" y="5"/>
                    </a:moveTo>
                    <a:lnTo>
                      <a:pt x="20" y="0"/>
                    </a:lnTo>
                    <a:lnTo>
                      <a:pt x="25"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31" name="Group 1133">
              <a:extLst>
                <a:ext uri="{FF2B5EF4-FFF2-40B4-BE49-F238E27FC236}">
                  <a16:creationId xmlns:a16="http://schemas.microsoft.com/office/drawing/2014/main" id="{074FD7E5-844F-4219-A2CE-503092D1460A}"/>
                </a:ext>
              </a:extLst>
            </p:cNvPr>
            <p:cNvGrpSpPr>
              <a:grpSpLocks/>
            </p:cNvGrpSpPr>
            <p:nvPr/>
          </p:nvGrpSpPr>
          <p:grpSpPr bwMode="auto">
            <a:xfrm>
              <a:off x="3886" y="12338"/>
              <a:ext cx="29" cy="2"/>
              <a:chOff x="3886" y="12338"/>
              <a:chExt cx="29" cy="2"/>
            </a:xfrm>
          </p:grpSpPr>
          <p:sp>
            <p:nvSpPr>
              <p:cNvPr id="934" name="Freeform 1134">
                <a:extLst>
                  <a:ext uri="{FF2B5EF4-FFF2-40B4-BE49-F238E27FC236}">
                    <a16:creationId xmlns:a16="http://schemas.microsoft.com/office/drawing/2014/main" id="{B1BDE602-78E6-4FC3-B70F-D121FE7D651B}"/>
                  </a:ext>
                </a:extLst>
              </p:cNvPr>
              <p:cNvSpPr>
                <a:spLocks/>
              </p:cNvSpPr>
              <p:nvPr/>
            </p:nvSpPr>
            <p:spPr bwMode="auto">
              <a:xfrm>
                <a:off x="3886" y="12338"/>
                <a:ext cx="29" cy="2"/>
              </a:xfrm>
              <a:custGeom>
                <a:avLst/>
                <a:gdLst>
                  <a:gd name="T0" fmla="+- 0 3890 3886"/>
                  <a:gd name="T1" fmla="*/ T0 w 29"/>
                  <a:gd name="T2" fmla="+- 0 3886 3886"/>
                  <a:gd name="T3" fmla="*/ T2 w 29"/>
                  <a:gd name="T4" fmla="+- 0 3915 3886"/>
                  <a:gd name="T5" fmla="*/ T4 w 29"/>
                  <a:gd name="T6" fmla="+- 0 3890 3886"/>
                  <a:gd name="T7" fmla="*/ T6 w 29"/>
                </a:gdLst>
                <a:ahLst/>
                <a:cxnLst>
                  <a:cxn ang="0">
                    <a:pos x="T1" y="0"/>
                  </a:cxn>
                  <a:cxn ang="0">
                    <a:pos x="T3" y="0"/>
                  </a:cxn>
                  <a:cxn ang="0">
                    <a:pos x="T5" y="0"/>
                  </a:cxn>
                  <a:cxn ang="0">
                    <a:pos x="T7" y="0"/>
                  </a:cxn>
                </a:cxnLst>
                <a:rect l="0" t="0" r="r" b="b"/>
                <a:pathLst>
                  <a:path w="29">
                    <a:moveTo>
                      <a:pt x="4" y="0"/>
                    </a:moveTo>
                    <a:lnTo>
                      <a:pt x="0" y="0"/>
                    </a:lnTo>
                    <a:lnTo>
                      <a:pt x="29"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32" name="Group 1135">
              <a:extLst>
                <a:ext uri="{FF2B5EF4-FFF2-40B4-BE49-F238E27FC236}">
                  <a16:creationId xmlns:a16="http://schemas.microsoft.com/office/drawing/2014/main" id="{2167BD5D-C06E-4615-9062-E9AB5CC01DF3}"/>
                </a:ext>
              </a:extLst>
            </p:cNvPr>
            <p:cNvGrpSpPr>
              <a:grpSpLocks/>
            </p:cNvGrpSpPr>
            <p:nvPr/>
          </p:nvGrpSpPr>
          <p:grpSpPr bwMode="auto">
            <a:xfrm>
              <a:off x="3861" y="12338"/>
              <a:ext cx="24" cy="5"/>
              <a:chOff x="3861" y="12338"/>
              <a:chExt cx="24" cy="5"/>
            </a:xfrm>
          </p:grpSpPr>
          <p:sp>
            <p:nvSpPr>
              <p:cNvPr id="933" name="Freeform 1136">
                <a:extLst>
                  <a:ext uri="{FF2B5EF4-FFF2-40B4-BE49-F238E27FC236}">
                    <a16:creationId xmlns:a16="http://schemas.microsoft.com/office/drawing/2014/main" id="{102B7067-B29A-4810-8877-6775D4C6DC00}"/>
                  </a:ext>
                </a:extLst>
              </p:cNvPr>
              <p:cNvSpPr>
                <a:spLocks/>
              </p:cNvSpPr>
              <p:nvPr/>
            </p:nvSpPr>
            <p:spPr bwMode="auto">
              <a:xfrm>
                <a:off x="3861" y="12338"/>
                <a:ext cx="24" cy="5"/>
              </a:xfrm>
              <a:custGeom>
                <a:avLst/>
                <a:gdLst>
                  <a:gd name="T0" fmla="+- 0 3861 3861"/>
                  <a:gd name="T1" fmla="*/ T0 w 24"/>
                  <a:gd name="T2" fmla="+- 0 12343 12338"/>
                  <a:gd name="T3" fmla="*/ 12343 h 5"/>
                  <a:gd name="T4" fmla="+- 0 3861 3861"/>
                  <a:gd name="T5" fmla="*/ T4 w 24"/>
                  <a:gd name="T6" fmla="+- 0 12338 12338"/>
                  <a:gd name="T7" fmla="*/ 12338 h 5"/>
                  <a:gd name="T8" fmla="+- 0 3885 3861"/>
                  <a:gd name="T9" fmla="*/ T8 w 24"/>
                  <a:gd name="T10" fmla="+- 0 12338 12338"/>
                  <a:gd name="T11" fmla="*/ 12338 h 5"/>
                  <a:gd name="T12" fmla="+- 0 3861 3861"/>
                  <a:gd name="T13" fmla="*/ T12 w 24"/>
                  <a:gd name="T14" fmla="+- 0 12343 12338"/>
                  <a:gd name="T15" fmla="*/ 12343 h 5"/>
                </a:gdLst>
                <a:ahLst/>
                <a:cxnLst>
                  <a:cxn ang="0">
                    <a:pos x="T1" y="T3"/>
                  </a:cxn>
                  <a:cxn ang="0">
                    <a:pos x="T5" y="T7"/>
                  </a:cxn>
                  <a:cxn ang="0">
                    <a:pos x="T9" y="T11"/>
                  </a:cxn>
                  <a:cxn ang="0">
                    <a:pos x="T13" y="T15"/>
                  </a:cxn>
                </a:cxnLst>
                <a:rect l="0" t="0" r="r" b="b"/>
                <a:pathLst>
                  <a:path w="24" h="5">
                    <a:moveTo>
                      <a:pt x="0" y="5"/>
                    </a:moveTo>
                    <a:lnTo>
                      <a:pt x="0" y="0"/>
                    </a:lnTo>
                    <a:lnTo>
                      <a:pt x="2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33" name="Group 1137">
              <a:extLst>
                <a:ext uri="{FF2B5EF4-FFF2-40B4-BE49-F238E27FC236}">
                  <a16:creationId xmlns:a16="http://schemas.microsoft.com/office/drawing/2014/main" id="{17F759A1-48AF-4B9E-B4A9-362A2937D918}"/>
                </a:ext>
              </a:extLst>
            </p:cNvPr>
            <p:cNvGrpSpPr>
              <a:grpSpLocks/>
            </p:cNvGrpSpPr>
            <p:nvPr/>
          </p:nvGrpSpPr>
          <p:grpSpPr bwMode="auto">
            <a:xfrm>
              <a:off x="3861" y="12338"/>
              <a:ext cx="53" cy="2"/>
              <a:chOff x="3861" y="12338"/>
              <a:chExt cx="53" cy="2"/>
            </a:xfrm>
          </p:grpSpPr>
          <p:sp>
            <p:nvSpPr>
              <p:cNvPr id="932" name="Freeform 1138">
                <a:extLst>
                  <a:ext uri="{FF2B5EF4-FFF2-40B4-BE49-F238E27FC236}">
                    <a16:creationId xmlns:a16="http://schemas.microsoft.com/office/drawing/2014/main" id="{06D9DAAB-33A8-4BD4-88A8-86DCC696164C}"/>
                  </a:ext>
                </a:extLst>
              </p:cNvPr>
              <p:cNvSpPr>
                <a:spLocks/>
              </p:cNvSpPr>
              <p:nvPr/>
            </p:nvSpPr>
            <p:spPr bwMode="auto">
              <a:xfrm>
                <a:off x="3861" y="12338"/>
                <a:ext cx="53" cy="2"/>
              </a:xfrm>
              <a:custGeom>
                <a:avLst/>
                <a:gdLst>
                  <a:gd name="T0" fmla="+- 0 3886 3861"/>
                  <a:gd name="T1" fmla="*/ T0 w 53"/>
                  <a:gd name="T2" fmla="+- 0 3861 3861"/>
                  <a:gd name="T3" fmla="*/ T2 w 53"/>
                  <a:gd name="T4" fmla="+- 0 3915 3861"/>
                  <a:gd name="T5" fmla="*/ T4 w 53"/>
                  <a:gd name="T6" fmla="+- 0 3886 3861"/>
                  <a:gd name="T7" fmla="*/ T6 w 53"/>
                </a:gdLst>
                <a:ahLst/>
                <a:cxnLst>
                  <a:cxn ang="0">
                    <a:pos x="T1" y="0"/>
                  </a:cxn>
                  <a:cxn ang="0">
                    <a:pos x="T3" y="0"/>
                  </a:cxn>
                  <a:cxn ang="0">
                    <a:pos x="T5" y="0"/>
                  </a:cxn>
                  <a:cxn ang="0">
                    <a:pos x="T7" y="0"/>
                  </a:cxn>
                </a:cxnLst>
                <a:rect l="0" t="0" r="r" b="b"/>
                <a:pathLst>
                  <a:path w="53">
                    <a:moveTo>
                      <a:pt x="25" y="0"/>
                    </a:moveTo>
                    <a:lnTo>
                      <a:pt x="0" y="0"/>
                    </a:lnTo>
                    <a:lnTo>
                      <a:pt x="54" y="0"/>
                    </a:lnTo>
                    <a:lnTo>
                      <a:pt x="2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34" name="Group 1139">
              <a:extLst>
                <a:ext uri="{FF2B5EF4-FFF2-40B4-BE49-F238E27FC236}">
                  <a16:creationId xmlns:a16="http://schemas.microsoft.com/office/drawing/2014/main" id="{97BD0682-9864-47D3-9186-19DB0C6A68D2}"/>
                </a:ext>
              </a:extLst>
            </p:cNvPr>
            <p:cNvGrpSpPr>
              <a:grpSpLocks/>
            </p:cNvGrpSpPr>
            <p:nvPr/>
          </p:nvGrpSpPr>
          <p:grpSpPr bwMode="auto">
            <a:xfrm>
              <a:off x="3886" y="12338"/>
              <a:ext cx="29" cy="2"/>
              <a:chOff x="3886" y="12338"/>
              <a:chExt cx="29" cy="2"/>
            </a:xfrm>
          </p:grpSpPr>
          <p:sp>
            <p:nvSpPr>
              <p:cNvPr id="931" name="Freeform 1140">
                <a:extLst>
                  <a:ext uri="{FF2B5EF4-FFF2-40B4-BE49-F238E27FC236}">
                    <a16:creationId xmlns:a16="http://schemas.microsoft.com/office/drawing/2014/main" id="{1A01A7D0-43D4-4C36-840F-F09ADAF46E3B}"/>
                  </a:ext>
                </a:extLst>
              </p:cNvPr>
              <p:cNvSpPr>
                <a:spLocks/>
              </p:cNvSpPr>
              <p:nvPr/>
            </p:nvSpPr>
            <p:spPr bwMode="auto">
              <a:xfrm>
                <a:off x="3886" y="12338"/>
                <a:ext cx="29" cy="2"/>
              </a:xfrm>
              <a:custGeom>
                <a:avLst/>
                <a:gdLst>
                  <a:gd name="T0" fmla="+- 0 3886 3886"/>
                  <a:gd name="T1" fmla="*/ T0 w 29"/>
                  <a:gd name="T2" fmla="+- 0 3914 3886"/>
                  <a:gd name="T3" fmla="*/ T2 w 29"/>
                </a:gdLst>
                <a:ahLst/>
                <a:cxnLst>
                  <a:cxn ang="0">
                    <a:pos x="T1" y="0"/>
                  </a:cxn>
                  <a:cxn ang="0">
                    <a:pos x="T3" y="0"/>
                  </a:cxn>
                </a:cxnLst>
                <a:rect l="0" t="0" r="r" b="b"/>
                <a:pathLst>
                  <a:path w="29">
                    <a:moveTo>
                      <a:pt x="0" y="0"/>
                    </a:moveTo>
                    <a:lnTo>
                      <a:pt x="28"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35" name="Group 1141">
              <a:extLst>
                <a:ext uri="{FF2B5EF4-FFF2-40B4-BE49-F238E27FC236}">
                  <a16:creationId xmlns:a16="http://schemas.microsoft.com/office/drawing/2014/main" id="{1DA4448A-274D-4305-95E3-D0A6BA84775D}"/>
                </a:ext>
              </a:extLst>
            </p:cNvPr>
            <p:cNvGrpSpPr>
              <a:grpSpLocks/>
            </p:cNvGrpSpPr>
            <p:nvPr/>
          </p:nvGrpSpPr>
          <p:grpSpPr bwMode="auto">
            <a:xfrm>
              <a:off x="3861" y="12333"/>
              <a:ext cx="53" cy="5"/>
              <a:chOff x="3861" y="12333"/>
              <a:chExt cx="53" cy="5"/>
            </a:xfrm>
          </p:grpSpPr>
          <p:sp>
            <p:nvSpPr>
              <p:cNvPr id="930" name="Freeform 1142">
                <a:extLst>
                  <a:ext uri="{FF2B5EF4-FFF2-40B4-BE49-F238E27FC236}">
                    <a16:creationId xmlns:a16="http://schemas.microsoft.com/office/drawing/2014/main" id="{61B34132-37B0-45AA-B520-D00603272712}"/>
                  </a:ext>
                </a:extLst>
              </p:cNvPr>
              <p:cNvSpPr>
                <a:spLocks/>
              </p:cNvSpPr>
              <p:nvPr/>
            </p:nvSpPr>
            <p:spPr bwMode="auto">
              <a:xfrm>
                <a:off x="3861" y="12333"/>
                <a:ext cx="53" cy="5"/>
              </a:xfrm>
              <a:custGeom>
                <a:avLst/>
                <a:gdLst>
                  <a:gd name="T0" fmla="+- 0 3915 3861"/>
                  <a:gd name="T1" fmla="*/ T0 w 53"/>
                  <a:gd name="T2" fmla="+- 0 12338 12333"/>
                  <a:gd name="T3" fmla="*/ 12338 h 5"/>
                  <a:gd name="T4" fmla="+- 0 3861 3861"/>
                  <a:gd name="T5" fmla="*/ T4 w 53"/>
                  <a:gd name="T6" fmla="+- 0 12338 12333"/>
                  <a:gd name="T7" fmla="*/ 12338 h 5"/>
                  <a:gd name="T8" fmla="+- 0 3866 3861"/>
                  <a:gd name="T9" fmla="*/ T8 w 53"/>
                  <a:gd name="T10" fmla="+- 0 12333 12333"/>
                  <a:gd name="T11" fmla="*/ 12333 h 5"/>
                  <a:gd name="T12" fmla="+- 0 3915 3861"/>
                  <a:gd name="T13" fmla="*/ T12 w 53"/>
                  <a:gd name="T14" fmla="+- 0 12338 12333"/>
                  <a:gd name="T15" fmla="*/ 12338 h 5"/>
                </a:gdLst>
                <a:ahLst/>
                <a:cxnLst>
                  <a:cxn ang="0">
                    <a:pos x="T1" y="T3"/>
                  </a:cxn>
                  <a:cxn ang="0">
                    <a:pos x="T5" y="T7"/>
                  </a:cxn>
                  <a:cxn ang="0">
                    <a:pos x="T9" y="T11"/>
                  </a:cxn>
                  <a:cxn ang="0">
                    <a:pos x="T13" y="T15"/>
                  </a:cxn>
                </a:cxnLst>
                <a:rect l="0" t="0" r="r" b="b"/>
                <a:pathLst>
                  <a:path w="53" h="5">
                    <a:moveTo>
                      <a:pt x="54" y="5"/>
                    </a:moveTo>
                    <a:lnTo>
                      <a:pt x="0" y="5"/>
                    </a:lnTo>
                    <a:lnTo>
                      <a:pt x="5" y="0"/>
                    </a:lnTo>
                    <a:lnTo>
                      <a:pt x="5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36" name="Group 1143">
              <a:extLst>
                <a:ext uri="{FF2B5EF4-FFF2-40B4-BE49-F238E27FC236}">
                  <a16:creationId xmlns:a16="http://schemas.microsoft.com/office/drawing/2014/main" id="{A3CB6B88-53D9-4F66-BDD5-59A63AD1F602}"/>
                </a:ext>
              </a:extLst>
            </p:cNvPr>
            <p:cNvGrpSpPr>
              <a:grpSpLocks/>
            </p:cNvGrpSpPr>
            <p:nvPr/>
          </p:nvGrpSpPr>
          <p:grpSpPr bwMode="auto">
            <a:xfrm>
              <a:off x="3866" y="12333"/>
              <a:ext cx="48" cy="5"/>
              <a:chOff x="3866" y="12333"/>
              <a:chExt cx="48" cy="5"/>
            </a:xfrm>
          </p:grpSpPr>
          <p:sp>
            <p:nvSpPr>
              <p:cNvPr id="929" name="Freeform 1144">
                <a:extLst>
                  <a:ext uri="{FF2B5EF4-FFF2-40B4-BE49-F238E27FC236}">
                    <a16:creationId xmlns:a16="http://schemas.microsoft.com/office/drawing/2014/main" id="{C3408A4C-D33F-40AE-A0F9-B5485BECCBF2}"/>
                  </a:ext>
                </a:extLst>
              </p:cNvPr>
              <p:cNvSpPr>
                <a:spLocks/>
              </p:cNvSpPr>
              <p:nvPr/>
            </p:nvSpPr>
            <p:spPr bwMode="auto">
              <a:xfrm>
                <a:off x="3866" y="12333"/>
                <a:ext cx="48" cy="5"/>
              </a:xfrm>
              <a:custGeom>
                <a:avLst/>
                <a:gdLst>
                  <a:gd name="T0" fmla="+- 0 3914 3866"/>
                  <a:gd name="T1" fmla="*/ T0 w 48"/>
                  <a:gd name="T2" fmla="+- 0 12338 12333"/>
                  <a:gd name="T3" fmla="*/ 12338 h 5"/>
                  <a:gd name="T4" fmla="+- 0 3866 3866"/>
                  <a:gd name="T5" fmla="*/ T4 w 48"/>
                  <a:gd name="T6" fmla="+- 0 12333 12333"/>
                  <a:gd name="T7" fmla="*/ 12333 h 5"/>
                  <a:gd name="T8" fmla="+- 0 3910 3866"/>
                  <a:gd name="T9" fmla="*/ T8 w 48"/>
                  <a:gd name="T10" fmla="+- 0 12333 12333"/>
                  <a:gd name="T11" fmla="*/ 12333 h 5"/>
                  <a:gd name="T12" fmla="+- 0 3914 3866"/>
                  <a:gd name="T13" fmla="*/ T12 w 48"/>
                  <a:gd name="T14" fmla="+- 0 12338 12333"/>
                  <a:gd name="T15" fmla="*/ 12338 h 5"/>
                </a:gdLst>
                <a:ahLst/>
                <a:cxnLst>
                  <a:cxn ang="0">
                    <a:pos x="T1" y="T3"/>
                  </a:cxn>
                  <a:cxn ang="0">
                    <a:pos x="T5" y="T7"/>
                  </a:cxn>
                  <a:cxn ang="0">
                    <a:pos x="T9" y="T11"/>
                  </a:cxn>
                  <a:cxn ang="0">
                    <a:pos x="T13" y="T15"/>
                  </a:cxn>
                </a:cxnLst>
                <a:rect l="0" t="0" r="r" b="b"/>
                <a:pathLst>
                  <a:path w="48" h="5">
                    <a:moveTo>
                      <a:pt x="48" y="5"/>
                    </a:moveTo>
                    <a:lnTo>
                      <a:pt x="0" y="0"/>
                    </a:lnTo>
                    <a:lnTo>
                      <a:pt x="44" y="0"/>
                    </a:lnTo>
                    <a:lnTo>
                      <a:pt x="48"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37" name="Group 1145">
              <a:extLst>
                <a:ext uri="{FF2B5EF4-FFF2-40B4-BE49-F238E27FC236}">
                  <a16:creationId xmlns:a16="http://schemas.microsoft.com/office/drawing/2014/main" id="{03554F68-C034-4A5A-9DC5-904B0E359B02}"/>
                </a:ext>
              </a:extLst>
            </p:cNvPr>
            <p:cNvGrpSpPr>
              <a:grpSpLocks/>
            </p:cNvGrpSpPr>
            <p:nvPr/>
          </p:nvGrpSpPr>
          <p:grpSpPr bwMode="auto">
            <a:xfrm>
              <a:off x="3866" y="12333"/>
              <a:ext cx="43" cy="2"/>
              <a:chOff x="3866" y="12333"/>
              <a:chExt cx="43" cy="2"/>
            </a:xfrm>
          </p:grpSpPr>
          <p:sp>
            <p:nvSpPr>
              <p:cNvPr id="928" name="Freeform 1146">
                <a:extLst>
                  <a:ext uri="{FF2B5EF4-FFF2-40B4-BE49-F238E27FC236}">
                    <a16:creationId xmlns:a16="http://schemas.microsoft.com/office/drawing/2014/main" id="{2EA1F301-C7DA-4AFB-8934-62B7D399DF79}"/>
                  </a:ext>
                </a:extLst>
              </p:cNvPr>
              <p:cNvSpPr>
                <a:spLocks/>
              </p:cNvSpPr>
              <p:nvPr/>
            </p:nvSpPr>
            <p:spPr bwMode="auto">
              <a:xfrm>
                <a:off x="3866" y="12333"/>
                <a:ext cx="43" cy="2"/>
              </a:xfrm>
              <a:custGeom>
                <a:avLst/>
                <a:gdLst>
                  <a:gd name="T0" fmla="+- 0 3866 3866"/>
                  <a:gd name="T1" fmla="*/ T0 w 43"/>
                  <a:gd name="T2" fmla="+- 0 3909 3866"/>
                  <a:gd name="T3" fmla="*/ T2 w 43"/>
                </a:gdLst>
                <a:ahLst/>
                <a:cxnLst>
                  <a:cxn ang="0">
                    <a:pos x="T1" y="0"/>
                  </a:cxn>
                  <a:cxn ang="0">
                    <a:pos x="T3" y="0"/>
                  </a:cxn>
                </a:cxnLst>
                <a:rect l="0" t="0" r="r" b="b"/>
                <a:pathLst>
                  <a:path w="43">
                    <a:moveTo>
                      <a:pt x="0" y="0"/>
                    </a:moveTo>
                    <a:lnTo>
                      <a:pt x="43"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38" name="Group 1147">
              <a:extLst>
                <a:ext uri="{FF2B5EF4-FFF2-40B4-BE49-F238E27FC236}">
                  <a16:creationId xmlns:a16="http://schemas.microsoft.com/office/drawing/2014/main" id="{DB8D9E13-AB0C-4F42-B1B2-ED266DCFDC86}"/>
                </a:ext>
              </a:extLst>
            </p:cNvPr>
            <p:cNvGrpSpPr>
              <a:grpSpLocks/>
            </p:cNvGrpSpPr>
            <p:nvPr/>
          </p:nvGrpSpPr>
          <p:grpSpPr bwMode="auto">
            <a:xfrm>
              <a:off x="3866" y="12333"/>
              <a:ext cx="43" cy="2"/>
              <a:chOff x="3866" y="12333"/>
              <a:chExt cx="43" cy="2"/>
            </a:xfrm>
          </p:grpSpPr>
          <p:sp>
            <p:nvSpPr>
              <p:cNvPr id="927" name="Freeform 1148">
                <a:extLst>
                  <a:ext uri="{FF2B5EF4-FFF2-40B4-BE49-F238E27FC236}">
                    <a16:creationId xmlns:a16="http://schemas.microsoft.com/office/drawing/2014/main" id="{58CDBFCA-00BF-4A64-8608-8279CC1E3D13}"/>
                  </a:ext>
                </a:extLst>
              </p:cNvPr>
              <p:cNvSpPr>
                <a:spLocks/>
              </p:cNvSpPr>
              <p:nvPr/>
            </p:nvSpPr>
            <p:spPr bwMode="auto">
              <a:xfrm>
                <a:off x="3866" y="12333"/>
                <a:ext cx="43" cy="2"/>
              </a:xfrm>
              <a:custGeom>
                <a:avLst/>
                <a:gdLst>
                  <a:gd name="T0" fmla="+- 0 3866 3866"/>
                  <a:gd name="T1" fmla="*/ T0 w 43"/>
                  <a:gd name="T2" fmla="+- 0 3905 3866"/>
                  <a:gd name="T3" fmla="*/ T2 w 43"/>
                  <a:gd name="T4" fmla="+- 0 3909 3866"/>
                  <a:gd name="T5" fmla="*/ T4 w 43"/>
                  <a:gd name="T6" fmla="+- 0 3866 3866"/>
                  <a:gd name="T7" fmla="*/ T6 w 43"/>
                </a:gdLst>
                <a:ahLst/>
                <a:cxnLst>
                  <a:cxn ang="0">
                    <a:pos x="T1" y="0"/>
                  </a:cxn>
                  <a:cxn ang="0">
                    <a:pos x="T3" y="0"/>
                  </a:cxn>
                  <a:cxn ang="0">
                    <a:pos x="T5" y="0"/>
                  </a:cxn>
                  <a:cxn ang="0">
                    <a:pos x="T7" y="0"/>
                  </a:cxn>
                </a:cxnLst>
                <a:rect l="0" t="0" r="r" b="b"/>
                <a:pathLst>
                  <a:path w="43">
                    <a:moveTo>
                      <a:pt x="0" y="0"/>
                    </a:moveTo>
                    <a:lnTo>
                      <a:pt x="39" y="0"/>
                    </a:lnTo>
                    <a:lnTo>
                      <a:pt x="4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39" name="Group 1149">
              <a:extLst>
                <a:ext uri="{FF2B5EF4-FFF2-40B4-BE49-F238E27FC236}">
                  <a16:creationId xmlns:a16="http://schemas.microsoft.com/office/drawing/2014/main" id="{1968811B-9F9E-4672-886C-867C8FA85132}"/>
                </a:ext>
              </a:extLst>
            </p:cNvPr>
            <p:cNvGrpSpPr>
              <a:grpSpLocks/>
            </p:cNvGrpSpPr>
            <p:nvPr/>
          </p:nvGrpSpPr>
          <p:grpSpPr bwMode="auto">
            <a:xfrm>
              <a:off x="3866" y="12328"/>
              <a:ext cx="39" cy="5"/>
              <a:chOff x="3866" y="12328"/>
              <a:chExt cx="39" cy="5"/>
            </a:xfrm>
          </p:grpSpPr>
          <p:sp>
            <p:nvSpPr>
              <p:cNvPr id="926" name="Freeform 1150">
                <a:extLst>
                  <a:ext uri="{FF2B5EF4-FFF2-40B4-BE49-F238E27FC236}">
                    <a16:creationId xmlns:a16="http://schemas.microsoft.com/office/drawing/2014/main" id="{8E4CFA6E-F42D-4C99-BE82-8F7B3C408092}"/>
                  </a:ext>
                </a:extLst>
              </p:cNvPr>
              <p:cNvSpPr>
                <a:spLocks/>
              </p:cNvSpPr>
              <p:nvPr/>
            </p:nvSpPr>
            <p:spPr bwMode="auto">
              <a:xfrm>
                <a:off x="3866" y="12328"/>
                <a:ext cx="39" cy="5"/>
              </a:xfrm>
              <a:custGeom>
                <a:avLst/>
                <a:gdLst>
                  <a:gd name="T0" fmla="+- 0 3905 3866"/>
                  <a:gd name="T1" fmla="*/ T0 w 39"/>
                  <a:gd name="T2" fmla="+- 0 12333 12328"/>
                  <a:gd name="T3" fmla="*/ 12333 h 5"/>
                  <a:gd name="T4" fmla="+- 0 3866 3866"/>
                  <a:gd name="T5" fmla="*/ T4 w 39"/>
                  <a:gd name="T6" fmla="+- 0 12333 12328"/>
                  <a:gd name="T7" fmla="*/ 12333 h 5"/>
                  <a:gd name="T8" fmla="+- 0 3871 3866"/>
                  <a:gd name="T9" fmla="*/ T8 w 39"/>
                  <a:gd name="T10" fmla="+- 0 12328 12328"/>
                  <a:gd name="T11" fmla="*/ 12328 h 5"/>
                  <a:gd name="T12" fmla="+- 0 3905 3866"/>
                  <a:gd name="T13" fmla="*/ T12 w 39"/>
                  <a:gd name="T14" fmla="+- 0 12333 12328"/>
                  <a:gd name="T15" fmla="*/ 12333 h 5"/>
                </a:gdLst>
                <a:ahLst/>
                <a:cxnLst>
                  <a:cxn ang="0">
                    <a:pos x="T1" y="T3"/>
                  </a:cxn>
                  <a:cxn ang="0">
                    <a:pos x="T5" y="T7"/>
                  </a:cxn>
                  <a:cxn ang="0">
                    <a:pos x="T9" y="T11"/>
                  </a:cxn>
                  <a:cxn ang="0">
                    <a:pos x="T13" y="T15"/>
                  </a:cxn>
                </a:cxnLst>
                <a:rect l="0" t="0" r="r" b="b"/>
                <a:pathLst>
                  <a:path w="39" h="5">
                    <a:moveTo>
                      <a:pt x="39" y="5"/>
                    </a:moveTo>
                    <a:lnTo>
                      <a:pt x="0" y="5"/>
                    </a:lnTo>
                    <a:lnTo>
                      <a:pt x="5" y="0"/>
                    </a:lnTo>
                    <a:lnTo>
                      <a:pt x="3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40" name="Group 1151">
              <a:extLst>
                <a:ext uri="{FF2B5EF4-FFF2-40B4-BE49-F238E27FC236}">
                  <a16:creationId xmlns:a16="http://schemas.microsoft.com/office/drawing/2014/main" id="{99A0137E-EAF7-4AEE-8992-41E4A5F9716A}"/>
                </a:ext>
              </a:extLst>
            </p:cNvPr>
            <p:cNvGrpSpPr>
              <a:grpSpLocks/>
            </p:cNvGrpSpPr>
            <p:nvPr/>
          </p:nvGrpSpPr>
          <p:grpSpPr bwMode="auto">
            <a:xfrm>
              <a:off x="3763" y="12328"/>
              <a:ext cx="34" cy="5"/>
              <a:chOff x="3763" y="12328"/>
              <a:chExt cx="34" cy="5"/>
            </a:xfrm>
          </p:grpSpPr>
          <p:sp>
            <p:nvSpPr>
              <p:cNvPr id="925" name="Freeform 1152">
                <a:extLst>
                  <a:ext uri="{FF2B5EF4-FFF2-40B4-BE49-F238E27FC236}">
                    <a16:creationId xmlns:a16="http://schemas.microsoft.com/office/drawing/2014/main" id="{76B5884D-FFD7-43DB-8699-23DA25049FD4}"/>
                  </a:ext>
                </a:extLst>
              </p:cNvPr>
              <p:cNvSpPr>
                <a:spLocks/>
              </p:cNvSpPr>
              <p:nvPr/>
            </p:nvSpPr>
            <p:spPr bwMode="auto">
              <a:xfrm>
                <a:off x="3763" y="12328"/>
                <a:ext cx="34" cy="5"/>
              </a:xfrm>
              <a:custGeom>
                <a:avLst/>
                <a:gdLst>
                  <a:gd name="T0" fmla="+- 0 3905 3871"/>
                  <a:gd name="T1" fmla="*/ T0 w 34"/>
                  <a:gd name="T2" fmla="+- 0 12333 12328"/>
                  <a:gd name="T3" fmla="*/ 12333 h 5"/>
                  <a:gd name="T4" fmla="+- 0 3871 3871"/>
                  <a:gd name="T5" fmla="*/ T4 w 34"/>
                  <a:gd name="T6" fmla="+- 0 12328 12328"/>
                  <a:gd name="T7" fmla="*/ 12328 h 5"/>
                  <a:gd name="T8" fmla="+- 0 3905 3871"/>
                  <a:gd name="T9" fmla="*/ T8 w 34"/>
                  <a:gd name="T10" fmla="+- 0 12328 12328"/>
                  <a:gd name="T11" fmla="*/ 12328 h 5"/>
                  <a:gd name="T12" fmla="+- 0 3905 3871"/>
                  <a:gd name="T13" fmla="*/ T12 w 34"/>
                  <a:gd name="T14" fmla="+- 0 12333 12328"/>
                  <a:gd name="T15" fmla="*/ 12333 h 5"/>
                </a:gdLst>
                <a:ahLst/>
                <a:cxnLst>
                  <a:cxn ang="0">
                    <a:pos x="T1" y="T3"/>
                  </a:cxn>
                  <a:cxn ang="0">
                    <a:pos x="T5" y="T7"/>
                  </a:cxn>
                  <a:cxn ang="0">
                    <a:pos x="T9" y="T11"/>
                  </a:cxn>
                  <a:cxn ang="0">
                    <a:pos x="T13" y="T15"/>
                  </a:cxn>
                </a:cxnLst>
                <a:rect l="0" t="0" r="r" b="b"/>
                <a:pathLst>
                  <a:path w="34" h="5">
                    <a:moveTo>
                      <a:pt x="34" y="5"/>
                    </a:moveTo>
                    <a:lnTo>
                      <a:pt x="0" y="0"/>
                    </a:lnTo>
                    <a:lnTo>
                      <a:pt x="34" y="0"/>
                    </a:lnTo>
                    <a:lnTo>
                      <a:pt x="3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41" name="Group 1153">
              <a:extLst>
                <a:ext uri="{FF2B5EF4-FFF2-40B4-BE49-F238E27FC236}">
                  <a16:creationId xmlns:a16="http://schemas.microsoft.com/office/drawing/2014/main" id="{4E7CF671-066B-4DA5-9E64-730F5820ABEE}"/>
                </a:ext>
              </a:extLst>
            </p:cNvPr>
            <p:cNvGrpSpPr>
              <a:grpSpLocks/>
            </p:cNvGrpSpPr>
            <p:nvPr/>
          </p:nvGrpSpPr>
          <p:grpSpPr bwMode="auto">
            <a:xfrm>
              <a:off x="3871" y="12328"/>
              <a:ext cx="34" cy="2"/>
              <a:chOff x="3871" y="12328"/>
              <a:chExt cx="34" cy="2"/>
            </a:xfrm>
          </p:grpSpPr>
          <p:sp>
            <p:nvSpPr>
              <p:cNvPr id="924" name="Freeform 1154">
                <a:extLst>
                  <a:ext uri="{FF2B5EF4-FFF2-40B4-BE49-F238E27FC236}">
                    <a16:creationId xmlns:a16="http://schemas.microsoft.com/office/drawing/2014/main" id="{6AC0F257-49B2-4190-B829-3F92A350E121}"/>
                  </a:ext>
                </a:extLst>
              </p:cNvPr>
              <p:cNvSpPr>
                <a:spLocks/>
              </p:cNvSpPr>
              <p:nvPr/>
            </p:nvSpPr>
            <p:spPr bwMode="auto">
              <a:xfrm>
                <a:off x="3871" y="12328"/>
                <a:ext cx="34" cy="2"/>
              </a:xfrm>
              <a:custGeom>
                <a:avLst/>
                <a:gdLst>
                  <a:gd name="T0" fmla="+- 0 3871 3871"/>
                  <a:gd name="T1" fmla="*/ T0 w 34"/>
                  <a:gd name="T2" fmla="+- 0 3876 3871"/>
                  <a:gd name="T3" fmla="*/ T2 w 34"/>
                  <a:gd name="T4" fmla="+- 0 3905 3871"/>
                  <a:gd name="T5" fmla="*/ T4 w 34"/>
                  <a:gd name="T6" fmla="+- 0 3871 3871"/>
                  <a:gd name="T7" fmla="*/ T6 w 34"/>
                </a:gdLst>
                <a:ahLst/>
                <a:cxnLst>
                  <a:cxn ang="0">
                    <a:pos x="T1" y="0"/>
                  </a:cxn>
                  <a:cxn ang="0">
                    <a:pos x="T3" y="0"/>
                  </a:cxn>
                  <a:cxn ang="0">
                    <a:pos x="T5" y="0"/>
                  </a:cxn>
                  <a:cxn ang="0">
                    <a:pos x="T7" y="0"/>
                  </a:cxn>
                </a:cxnLst>
                <a:rect l="0" t="0" r="r" b="b"/>
                <a:pathLst>
                  <a:path w="34">
                    <a:moveTo>
                      <a:pt x="0" y="0"/>
                    </a:moveTo>
                    <a:lnTo>
                      <a:pt x="5" y="0"/>
                    </a:lnTo>
                    <a:lnTo>
                      <a:pt x="3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42" name="Group 1155">
              <a:extLst>
                <a:ext uri="{FF2B5EF4-FFF2-40B4-BE49-F238E27FC236}">
                  <a16:creationId xmlns:a16="http://schemas.microsoft.com/office/drawing/2014/main" id="{62071A3A-0BCF-453A-A56F-AD3388EA7914}"/>
                </a:ext>
              </a:extLst>
            </p:cNvPr>
            <p:cNvGrpSpPr>
              <a:grpSpLocks/>
            </p:cNvGrpSpPr>
            <p:nvPr/>
          </p:nvGrpSpPr>
          <p:grpSpPr bwMode="auto">
            <a:xfrm>
              <a:off x="3876" y="12328"/>
              <a:ext cx="29" cy="2"/>
              <a:chOff x="3876" y="12328"/>
              <a:chExt cx="29" cy="2"/>
            </a:xfrm>
          </p:grpSpPr>
          <p:sp>
            <p:nvSpPr>
              <p:cNvPr id="923" name="Freeform 1156">
                <a:extLst>
                  <a:ext uri="{FF2B5EF4-FFF2-40B4-BE49-F238E27FC236}">
                    <a16:creationId xmlns:a16="http://schemas.microsoft.com/office/drawing/2014/main" id="{61313CD1-189F-4380-8F48-EC12756062CD}"/>
                  </a:ext>
                </a:extLst>
              </p:cNvPr>
              <p:cNvSpPr>
                <a:spLocks/>
              </p:cNvSpPr>
              <p:nvPr/>
            </p:nvSpPr>
            <p:spPr bwMode="auto">
              <a:xfrm>
                <a:off x="3876" y="12328"/>
                <a:ext cx="29" cy="2"/>
              </a:xfrm>
              <a:custGeom>
                <a:avLst/>
                <a:gdLst>
                  <a:gd name="T0" fmla="+- 0 3876 3876"/>
                  <a:gd name="T1" fmla="*/ T0 w 29"/>
                  <a:gd name="T2" fmla="+- 0 3900 3876"/>
                  <a:gd name="T3" fmla="*/ T2 w 29"/>
                  <a:gd name="T4" fmla="+- 0 3905 3876"/>
                  <a:gd name="T5" fmla="*/ T4 w 29"/>
                  <a:gd name="T6" fmla="+- 0 3876 3876"/>
                  <a:gd name="T7" fmla="*/ T6 w 29"/>
                </a:gdLst>
                <a:ahLst/>
                <a:cxnLst>
                  <a:cxn ang="0">
                    <a:pos x="T1" y="0"/>
                  </a:cxn>
                  <a:cxn ang="0">
                    <a:pos x="T3" y="0"/>
                  </a:cxn>
                  <a:cxn ang="0">
                    <a:pos x="T5" y="0"/>
                  </a:cxn>
                  <a:cxn ang="0">
                    <a:pos x="T7" y="0"/>
                  </a:cxn>
                </a:cxnLst>
                <a:rect l="0" t="0" r="r" b="b"/>
                <a:pathLst>
                  <a:path w="29">
                    <a:moveTo>
                      <a:pt x="0" y="0"/>
                    </a:moveTo>
                    <a:lnTo>
                      <a:pt x="24" y="0"/>
                    </a:lnTo>
                    <a:lnTo>
                      <a:pt x="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43" name="Group 1157">
              <a:extLst>
                <a:ext uri="{FF2B5EF4-FFF2-40B4-BE49-F238E27FC236}">
                  <a16:creationId xmlns:a16="http://schemas.microsoft.com/office/drawing/2014/main" id="{4D9784DB-279F-49E7-B064-94C03D17B6D1}"/>
                </a:ext>
              </a:extLst>
            </p:cNvPr>
            <p:cNvGrpSpPr>
              <a:grpSpLocks/>
            </p:cNvGrpSpPr>
            <p:nvPr/>
          </p:nvGrpSpPr>
          <p:grpSpPr bwMode="auto">
            <a:xfrm>
              <a:off x="3876" y="12328"/>
              <a:ext cx="24" cy="2"/>
              <a:chOff x="3876" y="12328"/>
              <a:chExt cx="24" cy="2"/>
            </a:xfrm>
          </p:grpSpPr>
          <p:sp>
            <p:nvSpPr>
              <p:cNvPr id="922" name="Freeform 1158">
                <a:extLst>
                  <a:ext uri="{FF2B5EF4-FFF2-40B4-BE49-F238E27FC236}">
                    <a16:creationId xmlns:a16="http://schemas.microsoft.com/office/drawing/2014/main" id="{FD8763CD-1BBF-4265-A379-BD650DD99E8D}"/>
                  </a:ext>
                </a:extLst>
              </p:cNvPr>
              <p:cNvSpPr>
                <a:spLocks/>
              </p:cNvSpPr>
              <p:nvPr/>
            </p:nvSpPr>
            <p:spPr bwMode="auto">
              <a:xfrm>
                <a:off x="3876" y="12328"/>
                <a:ext cx="24" cy="2"/>
              </a:xfrm>
              <a:custGeom>
                <a:avLst/>
                <a:gdLst>
                  <a:gd name="T0" fmla="+- 0 3876 3876"/>
                  <a:gd name="T1" fmla="*/ T0 w 24"/>
                  <a:gd name="T2" fmla="+- 0 3881 3876"/>
                  <a:gd name="T3" fmla="*/ T2 w 24"/>
                  <a:gd name="T4" fmla="+- 0 3900 3876"/>
                  <a:gd name="T5" fmla="*/ T4 w 24"/>
                  <a:gd name="T6" fmla="+- 0 3876 3876"/>
                  <a:gd name="T7" fmla="*/ T6 w 24"/>
                </a:gdLst>
                <a:ahLst/>
                <a:cxnLst>
                  <a:cxn ang="0">
                    <a:pos x="T1" y="0"/>
                  </a:cxn>
                  <a:cxn ang="0">
                    <a:pos x="T3" y="0"/>
                  </a:cxn>
                  <a:cxn ang="0">
                    <a:pos x="T5" y="0"/>
                  </a:cxn>
                  <a:cxn ang="0">
                    <a:pos x="T7" y="0"/>
                  </a:cxn>
                </a:cxnLst>
                <a:rect l="0" t="0" r="r" b="b"/>
                <a:pathLst>
                  <a:path w="24">
                    <a:moveTo>
                      <a:pt x="0" y="0"/>
                    </a:moveTo>
                    <a:lnTo>
                      <a:pt x="5" y="0"/>
                    </a:lnTo>
                    <a:lnTo>
                      <a:pt x="2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44" name="Group 1159">
              <a:extLst>
                <a:ext uri="{FF2B5EF4-FFF2-40B4-BE49-F238E27FC236}">
                  <a16:creationId xmlns:a16="http://schemas.microsoft.com/office/drawing/2014/main" id="{CF95C7C2-A7D5-4B06-B79E-7EF80DB6FCA1}"/>
                </a:ext>
              </a:extLst>
            </p:cNvPr>
            <p:cNvGrpSpPr>
              <a:grpSpLocks/>
            </p:cNvGrpSpPr>
            <p:nvPr/>
          </p:nvGrpSpPr>
          <p:grpSpPr bwMode="auto">
            <a:xfrm>
              <a:off x="3881" y="12328"/>
              <a:ext cx="19" cy="2"/>
              <a:chOff x="3881" y="12328"/>
              <a:chExt cx="19" cy="2"/>
            </a:xfrm>
          </p:grpSpPr>
          <p:sp>
            <p:nvSpPr>
              <p:cNvPr id="921" name="Freeform 1160">
                <a:extLst>
                  <a:ext uri="{FF2B5EF4-FFF2-40B4-BE49-F238E27FC236}">
                    <a16:creationId xmlns:a16="http://schemas.microsoft.com/office/drawing/2014/main" id="{F6403392-CAD8-42D4-B444-91A9AFA1D13E}"/>
                  </a:ext>
                </a:extLst>
              </p:cNvPr>
              <p:cNvSpPr>
                <a:spLocks/>
              </p:cNvSpPr>
              <p:nvPr/>
            </p:nvSpPr>
            <p:spPr bwMode="auto">
              <a:xfrm>
                <a:off x="3881" y="12328"/>
                <a:ext cx="19" cy="2"/>
              </a:xfrm>
              <a:custGeom>
                <a:avLst/>
                <a:gdLst>
                  <a:gd name="T0" fmla="+- 0 3881 3881"/>
                  <a:gd name="T1" fmla="*/ T0 w 19"/>
                  <a:gd name="T2" fmla="+- 0 3895 3881"/>
                  <a:gd name="T3" fmla="*/ T2 w 19"/>
                  <a:gd name="T4" fmla="+- 0 3900 3881"/>
                  <a:gd name="T5" fmla="*/ T4 w 19"/>
                  <a:gd name="T6" fmla="+- 0 3881 3881"/>
                  <a:gd name="T7" fmla="*/ T6 w 19"/>
                </a:gdLst>
                <a:ahLst/>
                <a:cxnLst>
                  <a:cxn ang="0">
                    <a:pos x="T1" y="0"/>
                  </a:cxn>
                  <a:cxn ang="0">
                    <a:pos x="T3" y="0"/>
                  </a:cxn>
                  <a:cxn ang="0">
                    <a:pos x="T5" y="0"/>
                  </a:cxn>
                  <a:cxn ang="0">
                    <a:pos x="T7" y="0"/>
                  </a:cxn>
                </a:cxnLst>
                <a:rect l="0" t="0" r="r" b="b"/>
                <a:pathLst>
                  <a:path w="19">
                    <a:moveTo>
                      <a:pt x="0" y="0"/>
                    </a:moveTo>
                    <a:lnTo>
                      <a:pt x="14" y="0"/>
                    </a:lnTo>
                    <a:lnTo>
                      <a:pt x="1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45" name="Group 1161">
              <a:extLst>
                <a:ext uri="{FF2B5EF4-FFF2-40B4-BE49-F238E27FC236}">
                  <a16:creationId xmlns:a16="http://schemas.microsoft.com/office/drawing/2014/main" id="{0E1081A4-4F3D-470B-8AE0-926B002C28B4}"/>
                </a:ext>
              </a:extLst>
            </p:cNvPr>
            <p:cNvGrpSpPr>
              <a:grpSpLocks/>
            </p:cNvGrpSpPr>
            <p:nvPr/>
          </p:nvGrpSpPr>
          <p:grpSpPr bwMode="auto">
            <a:xfrm>
              <a:off x="3881" y="12328"/>
              <a:ext cx="14" cy="2"/>
              <a:chOff x="3881" y="12328"/>
              <a:chExt cx="14" cy="2"/>
            </a:xfrm>
          </p:grpSpPr>
          <p:sp>
            <p:nvSpPr>
              <p:cNvPr id="920" name="Freeform 1162">
                <a:extLst>
                  <a:ext uri="{FF2B5EF4-FFF2-40B4-BE49-F238E27FC236}">
                    <a16:creationId xmlns:a16="http://schemas.microsoft.com/office/drawing/2014/main" id="{5ACB32CE-C2E6-4B8A-874A-94566E1BFF6A}"/>
                  </a:ext>
                </a:extLst>
              </p:cNvPr>
              <p:cNvSpPr>
                <a:spLocks/>
              </p:cNvSpPr>
              <p:nvPr/>
            </p:nvSpPr>
            <p:spPr bwMode="auto">
              <a:xfrm>
                <a:off x="3881" y="12328"/>
                <a:ext cx="14" cy="2"/>
              </a:xfrm>
              <a:custGeom>
                <a:avLst/>
                <a:gdLst>
                  <a:gd name="T0" fmla="+- 0 3881 3881"/>
                  <a:gd name="T1" fmla="*/ T0 w 14"/>
                  <a:gd name="T2" fmla="+- 0 3886 3881"/>
                  <a:gd name="T3" fmla="*/ T2 w 14"/>
                  <a:gd name="T4" fmla="+- 0 3895 3881"/>
                  <a:gd name="T5" fmla="*/ T4 w 14"/>
                  <a:gd name="T6" fmla="+- 0 3881 3881"/>
                  <a:gd name="T7" fmla="*/ T6 w 14"/>
                </a:gdLst>
                <a:ahLst/>
                <a:cxnLst>
                  <a:cxn ang="0">
                    <a:pos x="T1" y="0"/>
                  </a:cxn>
                  <a:cxn ang="0">
                    <a:pos x="T3" y="0"/>
                  </a:cxn>
                  <a:cxn ang="0">
                    <a:pos x="T5" y="0"/>
                  </a:cxn>
                  <a:cxn ang="0">
                    <a:pos x="T7" y="0"/>
                  </a:cxn>
                </a:cxnLst>
                <a:rect l="0" t="0" r="r" b="b"/>
                <a:pathLst>
                  <a:path w="14">
                    <a:moveTo>
                      <a:pt x="0" y="0"/>
                    </a:moveTo>
                    <a:lnTo>
                      <a:pt x="5" y="0"/>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46" name="Group 1163">
              <a:extLst>
                <a:ext uri="{FF2B5EF4-FFF2-40B4-BE49-F238E27FC236}">
                  <a16:creationId xmlns:a16="http://schemas.microsoft.com/office/drawing/2014/main" id="{EBC817F6-5772-4A54-8F5B-33783A4F5980}"/>
                </a:ext>
              </a:extLst>
            </p:cNvPr>
            <p:cNvGrpSpPr>
              <a:grpSpLocks/>
            </p:cNvGrpSpPr>
            <p:nvPr/>
          </p:nvGrpSpPr>
          <p:grpSpPr bwMode="auto">
            <a:xfrm>
              <a:off x="3886" y="12328"/>
              <a:ext cx="10" cy="2"/>
              <a:chOff x="3886" y="12328"/>
              <a:chExt cx="10" cy="2"/>
            </a:xfrm>
          </p:grpSpPr>
          <p:sp>
            <p:nvSpPr>
              <p:cNvPr id="919" name="Freeform 1164">
                <a:extLst>
                  <a:ext uri="{FF2B5EF4-FFF2-40B4-BE49-F238E27FC236}">
                    <a16:creationId xmlns:a16="http://schemas.microsoft.com/office/drawing/2014/main" id="{C0351F26-954D-43BA-AA6A-72FD8D408E79}"/>
                  </a:ext>
                </a:extLst>
              </p:cNvPr>
              <p:cNvSpPr>
                <a:spLocks/>
              </p:cNvSpPr>
              <p:nvPr/>
            </p:nvSpPr>
            <p:spPr bwMode="auto">
              <a:xfrm>
                <a:off x="3886" y="12328"/>
                <a:ext cx="10" cy="2"/>
              </a:xfrm>
              <a:custGeom>
                <a:avLst/>
                <a:gdLst>
                  <a:gd name="T0" fmla="+- 0 3886 3886"/>
                  <a:gd name="T1" fmla="*/ T0 w 10"/>
                  <a:gd name="T2" fmla="+- 0 3895 3886"/>
                  <a:gd name="T3" fmla="*/ T2 w 10"/>
                </a:gdLst>
                <a:ahLst/>
                <a:cxnLst>
                  <a:cxn ang="0">
                    <a:pos x="T1" y="0"/>
                  </a:cxn>
                  <a:cxn ang="0">
                    <a:pos x="T3" y="0"/>
                  </a:cxn>
                </a:cxnLst>
                <a:rect l="0" t="0" r="r" b="b"/>
                <a:pathLst>
                  <a:path w="10">
                    <a:moveTo>
                      <a:pt x="0" y="0"/>
                    </a:moveTo>
                    <a:lnTo>
                      <a:pt x="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47" name="Group 1165">
              <a:extLst>
                <a:ext uri="{FF2B5EF4-FFF2-40B4-BE49-F238E27FC236}">
                  <a16:creationId xmlns:a16="http://schemas.microsoft.com/office/drawing/2014/main" id="{178F8C19-C24F-453B-A3A2-3A4FC4138A44}"/>
                </a:ext>
              </a:extLst>
            </p:cNvPr>
            <p:cNvGrpSpPr>
              <a:grpSpLocks/>
            </p:cNvGrpSpPr>
            <p:nvPr/>
          </p:nvGrpSpPr>
          <p:grpSpPr bwMode="auto">
            <a:xfrm>
              <a:off x="3886" y="12323"/>
              <a:ext cx="10" cy="5"/>
              <a:chOff x="3886" y="12323"/>
              <a:chExt cx="10" cy="5"/>
            </a:xfrm>
          </p:grpSpPr>
          <p:sp>
            <p:nvSpPr>
              <p:cNvPr id="918" name="Freeform 1166">
                <a:extLst>
                  <a:ext uri="{FF2B5EF4-FFF2-40B4-BE49-F238E27FC236}">
                    <a16:creationId xmlns:a16="http://schemas.microsoft.com/office/drawing/2014/main" id="{5DB06053-872D-44CA-AF41-38C099F2081D}"/>
                  </a:ext>
                </a:extLst>
              </p:cNvPr>
              <p:cNvSpPr>
                <a:spLocks/>
              </p:cNvSpPr>
              <p:nvPr/>
            </p:nvSpPr>
            <p:spPr bwMode="auto">
              <a:xfrm>
                <a:off x="3886" y="12323"/>
                <a:ext cx="10" cy="5"/>
              </a:xfrm>
              <a:custGeom>
                <a:avLst/>
                <a:gdLst>
                  <a:gd name="T0" fmla="+- 0 3895 3886"/>
                  <a:gd name="T1" fmla="*/ T0 w 10"/>
                  <a:gd name="T2" fmla="+- 0 12328 12323"/>
                  <a:gd name="T3" fmla="*/ 12328 h 5"/>
                  <a:gd name="T4" fmla="+- 0 3886 3886"/>
                  <a:gd name="T5" fmla="*/ T4 w 10"/>
                  <a:gd name="T6" fmla="+- 0 12328 12323"/>
                  <a:gd name="T7" fmla="*/ 12328 h 5"/>
                  <a:gd name="T8" fmla="+- 0 3890 3886"/>
                  <a:gd name="T9" fmla="*/ T8 w 10"/>
                  <a:gd name="T10" fmla="+- 0 12323 12323"/>
                  <a:gd name="T11" fmla="*/ 12323 h 5"/>
                  <a:gd name="T12" fmla="+- 0 3895 3886"/>
                  <a:gd name="T13" fmla="*/ T12 w 10"/>
                  <a:gd name="T14" fmla="+- 0 12328 12323"/>
                  <a:gd name="T15" fmla="*/ 12328 h 5"/>
                </a:gdLst>
                <a:ahLst/>
                <a:cxnLst>
                  <a:cxn ang="0">
                    <a:pos x="T1" y="T3"/>
                  </a:cxn>
                  <a:cxn ang="0">
                    <a:pos x="T5" y="T7"/>
                  </a:cxn>
                  <a:cxn ang="0">
                    <a:pos x="T9" y="T11"/>
                  </a:cxn>
                  <a:cxn ang="0">
                    <a:pos x="T13" y="T15"/>
                  </a:cxn>
                </a:cxnLst>
                <a:rect l="0" t="0" r="r" b="b"/>
                <a:pathLst>
                  <a:path w="10" h="5">
                    <a:moveTo>
                      <a:pt x="9" y="5"/>
                    </a:moveTo>
                    <a:lnTo>
                      <a:pt x="0" y="5"/>
                    </a:lnTo>
                    <a:lnTo>
                      <a:pt x="4" y="0"/>
                    </a:lnTo>
                    <a:lnTo>
                      <a:pt x="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48" name="Group 1167">
              <a:extLst>
                <a:ext uri="{FF2B5EF4-FFF2-40B4-BE49-F238E27FC236}">
                  <a16:creationId xmlns:a16="http://schemas.microsoft.com/office/drawing/2014/main" id="{1AE86B59-72F3-4672-A430-3C66E4FAAB7F}"/>
                </a:ext>
              </a:extLst>
            </p:cNvPr>
            <p:cNvGrpSpPr>
              <a:grpSpLocks/>
            </p:cNvGrpSpPr>
            <p:nvPr/>
          </p:nvGrpSpPr>
          <p:grpSpPr bwMode="auto">
            <a:xfrm>
              <a:off x="3968" y="12420"/>
              <a:ext cx="10" cy="2"/>
              <a:chOff x="3968" y="12420"/>
              <a:chExt cx="10" cy="2"/>
            </a:xfrm>
          </p:grpSpPr>
          <p:sp>
            <p:nvSpPr>
              <p:cNvPr id="917" name="Freeform 1168">
                <a:extLst>
                  <a:ext uri="{FF2B5EF4-FFF2-40B4-BE49-F238E27FC236}">
                    <a16:creationId xmlns:a16="http://schemas.microsoft.com/office/drawing/2014/main" id="{B4DEB067-CA6B-4819-9051-E966DBBD4D87}"/>
                  </a:ext>
                </a:extLst>
              </p:cNvPr>
              <p:cNvSpPr>
                <a:spLocks/>
              </p:cNvSpPr>
              <p:nvPr/>
            </p:nvSpPr>
            <p:spPr bwMode="auto">
              <a:xfrm>
                <a:off x="3968" y="12420"/>
                <a:ext cx="10" cy="2"/>
              </a:xfrm>
              <a:custGeom>
                <a:avLst/>
                <a:gdLst>
                  <a:gd name="T0" fmla="+- 0 3972 3968"/>
                  <a:gd name="T1" fmla="*/ T0 w 10"/>
                  <a:gd name="T2" fmla="+- 0 3968 3968"/>
                  <a:gd name="T3" fmla="*/ T2 w 10"/>
                  <a:gd name="T4" fmla="+- 0 3977 3968"/>
                  <a:gd name="T5" fmla="*/ T4 w 10"/>
                  <a:gd name="T6" fmla="+- 0 3972 3968"/>
                  <a:gd name="T7" fmla="*/ T6 w 10"/>
                </a:gdLst>
                <a:ahLst/>
                <a:cxnLst>
                  <a:cxn ang="0">
                    <a:pos x="T1" y="0"/>
                  </a:cxn>
                  <a:cxn ang="0">
                    <a:pos x="T3" y="0"/>
                  </a:cxn>
                  <a:cxn ang="0">
                    <a:pos x="T5" y="0"/>
                  </a:cxn>
                  <a:cxn ang="0">
                    <a:pos x="T7" y="0"/>
                  </a:cxn>
                </a:cxnLst>
                <a:rect l="0" t="0" r="r" b="b"/>
                <a:pathLst>
                  <a:path w="10">
                    <a:moveTo>
                      <a:pt x="4" y="0"/>
                    </a:moveTo>
                    <a:lnTo>
                      <a:pt x="0" y="0"/>
                    </a:lnTo>
                    <a:lnTo>
                      <a:pt x="9" y="0"/>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49" name="Group 1169">
              <a:extLst>
                <a:ext uri="{FF2B5EF4-FFF2-40B4-BE49-F238E27FC236}">
                  <a16:creationId xmlns:a16="http://schemas.microsoft.com/office/drawing/2014/main" id="{91E76A8B-B015-4146-8F4E-0C02C017D63D}"/>
                </a:ext>
              </a:extLst>
            </p:cNvPr>
            <p:cNvGrpSpPr>
              <a:grpSpLocks/>
            </p:cNvGrpSpPr>
            <p:nvPr/>
          </p:nvGrpSpPr>
          <p:grpSpPr bwMode="auto">
            <a:xfrm>
              <a:off x="3968" y="12420"/>
              <a:ext cx="14" cy="2"/>
              <a:chOff x="3968" y="12420"/>
              <a:chExt cx="14" cy="2"/>
            </a:xfrm>
          </p:grpSpPr>
          <p:sp>
            <p:nvSpPr>
              <p:cNvPr id="916" name="Freeform 1170">
                <a:extLst>
                  <a:ext uri="{FF2B5EF4-FFF2-40B4-BE49-F238E27FC236}">
                    <a16:creationId xmlns:a16="http://schemas.microsoft.com/office/drawing/2014/main" id="{77D56952-84BB-49DF-B665-8156F3DCB572}"/>
                  </a:ext>
                </a:extLst>
              </p:cNvPr>
              <p:cNvSpPr>
                <a:spLocks/>
              </p:cNvSpPr>
              <p:nvPr/>
            </p:nvSpPr>
            <p:spPr bwMode="auto">
              <a:xfrm>
                <a:off x="3968" y="12420"/>
                <a:ext cx="14" cy="2"/>
              </a:xfrm>
              <a:custGeom>
                <a:avLst/>
                <a:gdLst>
                  <a:gd name="T0" fmla="+- 0 3977 3968"/>
                  <a:gd name="T1" fmla="*/ T0 w 14"/>
                  <a:gd name="T2" fmla="+- 0 3968 3968"/>
                  <a:gd name="T3" fmla="*/ T2 w 14"/>
                  <a:gd name="T4" fmla="+- 0 3982 3968"/>
                  <a:gd name="T5" fmla="*/ T4 w 14"/>
                  <a:gd name="T6" fmla="+- 0 3977 3968"/>
                  <a:gd name="T7" fmla="*/ T6 w 14"/>
                </a:gdLst>
                <a:ahLst/>
                <a:cxnLst>
                  <a:cxn ang="0">
                    <a:pos x="T1" y="0"/>
                  </a:cxn>
                  <a:cxn ang="0">
                    <a:pos x="T3" y="0"/>
                  </a:cxn>
                  <a:cxn ang="0">
                    <a:pos x="T5" y="0"/>
                  </a:cxn>
                  <a:cxn ang="0">
                    <a:pos x="T7" y="0"/>
                  </a:cxn>
                </a:cxnLst>
                <a:rect l="0" t="0" r="r" b="b"/>
                <a:pathLst>
                  <a:path w="14">
                    <a:moveTo>
                      <a:pt x="9" y="0"/>
                    </a:moveTo>
                    <a:lnTo>
                      <a:pt x="0" y="0"/>
                    </a:lnTo>
                    <a:lnTo>
                      <a:pt x="14" y="0"/>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50" name="Group 1171">
              <a:extLst>
                <a:ext uri="{FF2B5EF4-FFF2-40B4-BE49-F238E27FC236}">
                  <a16:creationId xmlns:a16="http://schemas.microsoft.com/office/drawing/2014/main" id="{A2494293-C8C9-4AB1-A055-7D20E310B2F0}"/>
                </a:ext>
              </a:extLst>
            </p:cNvPr>
            <p:cNvGrpSpPr>
              <a:grpSpLocks/>
            </p:cNvGrpSpPr>
            <p:nvPr/>
          </p:nvGrpSpPr>
          <p:grpSpPr bwMode="auto">
            <a:xfrm>
              <a:off x="3963" y="12420"/>
              <a:ext cx="19" cy="2"/>
              <a:chOff x="3963" y="12420"/>
              <a:chExt cx="19" cy="2"/>
            </a:xfrm>
          </p:grpSpPr>
          <p:sp>
            <p:nvSpPr>
              <p:cNvPr id="915" name="Freeform 1172">
                <a:extLst>
                  <a:ext uri="{FF2B5EF4-FFF2-40B4-BE49-F238E27FC236}">
                    <a16:creationId xmlns:a16="http://schemas.microsoft.com/office/drawing/2014/main" id="{09F569D8-6376-4C2E-A16F-FC675A489A21}"/>
                  </a:ext>
                </a:extLst>
              </p:cNvPr>
              <p:cNvSpPr>
                <a:spLocks/>
              </p:cNvSpPr>
              <p:nvPr/>
            </p:nvSpPr>
            <p:spPr bwMode="auto">
              <a:xfrm>
                <a:off x="3963" y="12420"/>
                <a:ext cx="19" cy="2"/>
              </a:xfrm>
              <a:custGeom>
                <a:avLst/>
                <a:gdLst>
                  <a:gd name="T0" fmla="+- 0 3968 3963"/>
                  <a:gd name="T1" fmla="*/ T0 w 19"/>
                  <a:gd name="T2" fmla="+- 0 3963 3963"/>
                  <a:gd name="T3" fmla="*/ T2 w 19"/>
                  <a:gd name="T4" fmla="+- 0 3982 3963"/>
                  <a:gd name="T5" fmla="*/ T4 w 19"/>
                  <a:gd name="T6" fmla="+- 0 3968 3963"/>
                  <a:gd name="T7" fmla="*/ T6 w 19"/>
                </a:gdLst>
                <a:ahLst/>
                <a:cxnLst>
                  <a:cxn ang="0">
                    <a:pos x="T1" y="0"/>
                  </a:cxn>
                  <a:cxn ang="0">
                    <a:pos x="T3" y="0"/>
                  </a:cxn>
                  <a:cxn ang="0">
                    <a:pos x="T5" y="0"/>
                  </a:cxn>
                  <a:cxn ang="0">
                    <a:pos x="T7" y="0"/>
                  </a:cxn>
                </a:cxnLst>
                <a:rect l="0" t="0" r="r" b="b"/>
                <a:pathLst>
                  <a:path w="19">
                    <a:moveTo>
                      <a:pt x="5" y="0"/>
                    </a:moveTo>
                    <a:lnTo>
                      <a:pt x="0" y="0"/>
                    </a:lnTo>
                    <a:lnTo>
                      <a:pt x="19"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51" name="Group 1173">
              <a:extLst>
                <a:ext uri="{FF2B5EF4-FFF2-40B4-BE49-F238E27FC236}">
                  <a16:creationId xmlns:a16="http://schemas.microsoft.com/office/drawing/2014/main" id="{A360373F-407B-4614-BE96-72E5F7C35896}"/>
                </a:ext>
              </a:extLst>
            </p:cNvPr>
            <p:cNvGrpSpPr>
              <a:grpSpLocks/>
            </p:cNvGrpSpPr>
            <p:nvPr/>
          </p:nvGrpSpPr>
          <p:grpSpPr bwMode="auto">
            <a:xfrm>
              <a:off x="3963" y="12420"/>
              <a:ext cx="19" cy="2"/>
              <a:chOff x="3963" y="12420"/>
              <a:chExt cx="19" cy="2"/>
            </a:xfrm>
          </p:grpSpPr>
          <p:sp>
            <p:nvSpPr>
              <p:cNvPr id="914" name="Freeform 1174">
                <a:extLst>
                  <a:ext uri="{FF2B5EF4-FFF2-40B4-BE49-F238E27FC236}">
                    <a16:creationId xmlns:a16="http://schemas.microsoft.com/office/drawing/2014/main" id="{BA7328FC-E2AC-49E1-92FF-9C8C644A17B1}"/>
                  </a:ext>
                </a:extLst>
              </p:cNvPr>
              <p:cNvSpPr>
                <a:spLocks/>
              </p:cNvSpPr>
              <p:nvPr/>
            </p:nvSpPr>
            <p:spPr bwMode="auto">
              <a:xfrm>
                <a:off x="3963" y="12420"/>
                <a:ext cx="19" cy="2"/>
              </a:xfrm>
              <a:custGeom>
                <a:avLst/>
                <a:gdLst>
                  <a:gd name="T0" fmla="+- 0 3963 3963"/>
                  <a:gd name="T1" fmla="*/ T0 w 19"/>
                  <a:gd name="T2" fmla="+- 0 3982 3963"/>
                  <a:gd name="T3" fmla="*/ T2 w 19"/>
                </a:gdLst>
                <a:ahLst/>
                <a:cxnLst>
                  <a:cxn ang="0">
                    <a:pos x="T1" y="0"/>
                  </a:cxn>
                  <a:cxn ang="0">
                    <a:pos x="T3" y="0"/>
                  </a:cxn>
                </a:cxnLst>
                <a:rect l="0" t="0" r="r" b="b"/>
                <a:pathLst>
                  <a:path w="19">
                    <a:moveTo>
                      <a:pt x="0" y="0"/>
                    </a:moveTo>
                    <a:lnTo>
                      <a:pt x="1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52" name="Group 1175">
              <a:extLst>
                <a:ext uri="{FF2B5EF4-FFF2-40B4-BE49-F238E27FC236}">
                  <a16:creationId xmlns:a16="http://schemas.microsoft.com/office/drawing/2014/main" id="{A6DCF8C8-7C71-4752-B1E0-041AFD37B2F2}"/>
                </a:ext>
              </a:extLst>
            </p:cNvPr>
            <p:cNvGrpSpPr>
              <a:grpSpLocks/>
            </p:cNvGrpSpPr>
            <p:nvPr/>
          </p:nvGrpSpPr>
          <p:grpSpPr bwMode="auto">
            <a:xfrm>
              <a:off x="3958" y="12420"/>
              <a:ext cx="24" cy="2"/>
              <a:chOff x="3958" y="12420"/>
              <a:chExt cx="24" cy="2"/>
            </a:xfrm>
          </p:grpSpPr>
          <p:sp>
            <p:nvSpPr>
              <p:cNvPr id="913" name="Freeform 1176">
                <a:extLst>
                  <a:ext uri="{FF2B5EF4-FFF2-40B4-BE49-F238E27FC236}">
                    <a16:creationId xmlns:a16="http://schemas.microsoft.com/office/drawing/2014/main" id="{9703B829-C394-4D19-8408-2E44D87E274B}"/>
                  </a:ext>
                </a:extLst>
              </p:cNvPr>
              <p:cNvSpPr>
                <a:spLocks/>
              </p:cNvSpPr>
              <p:nvPr/>
            </p:nvSpPr>
            <p:spPr bwMode="auto">
              <a:xfrm>
                <a:off x="3958" y="12420"/>
                <a:ext cx="24" cy="2"/>
              </a:xfrm>
              <a:custGeom>
                <a:avLst/>
                <a:gdLst>
                  <a:gd name="T0" fmla="+- 0 3963 3958"/>
                  <a:gd name="T1" fmla="*/ T0 w 24"/>
                  <a:gd name="T2" fmla="+- 0 3958 3958"/>
                  <a:gd name="T3" fmla="*/ T2 w 24"/>
                  <a:gd name="T4" fmla="+- 0 3982 3958"/>
                  <a:gd name="T5" fmla="*/ T4 w 24"/>
                  <a:gd name="T6" fmla="+- 0 3963 3958"/>
                  <a:gd name="T7" fmla="*/ T6 w 24"/>
                </a:gdLst>
                <a:ahLst/>
                <a:cxnLst>
                  <a:cxn ang="0">
                    <a:pos x="T1" y="0"/>
                  </a:cxn>
                  <a:cxn ang="0">
                    <a:pos x="T3" y="0"/>
                  </a:cxn>
                  <a:cxn ang="0">
                    <a:pos x="T5" y="0"/>
                  </a:cxn>
                  <a:cxn ang="0">
                    <a:pos x="T7" y="0"/>
                  </a:cxn>
                </a:cxnLst>
                <a:rect l="0" t="0" r="r" b="b"/>
                <a:pathLst>
                  <a:path w="24">
                    <a:moveTo>
                      <a:pt x="5" y="0"/>
                    </a:moveTo>
                    <a:lnTo>
                      <a:pt x="0" y="0"/>
                    </a:lnTo>
                    <a:lnTo>
                      <a:pt x="24"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53" name="Group 1177">
              <a:extLst>
                <a:ext uri="{FF2B5EF4-FFF2-40B4-BE49-F238E27FC236}">
                  <a16:creationId xmlns:a16="http://schemas.microsoft.com/office/drawing/2014/main" id="{033BAA61-DE26-4DD0-8E8B-FBF9CFF8C74A}"/>
                </a:ext>
              </a:extLst>
            </p:cNvPr>
            <p:cNvGrpSpPr>
              <a:grpSpLocks/>
            </p:cNvGrpSpPr>
            <p:nvPr/>
          </p:nvGrpSpPr>
          <p:grpSpPr bwMode="auto">
            <a:xfrm>
              <a:off x="3958" y="12420"/>
              <a:ext cx="29" cy="2"/>
              <a:chOff x="3958" y="12420"/>
              <a:chExt cx="29" cy="2"/>
            </a:xfrm>
          </p:grpSpPr>
          <p:sp>
            <p:nvSpPr>
              <p:cNvPr id="912" name="Freeform 1178">
                <a:extLst>
                  <a:ext uri="{FF2B5EF4-FFF2-40B4-BE49-F238E27FC236}">
                    <a16:creationId xmlns:a16="http://schemas.microsoft.com/office/drawing/2014/main" id="{90C1DAD2-D9DF-4865-94A3-480182D94B7A}"/>
                  </a:ext>
                </a:extLst>
              </p:cNvPr>
              <p:cNvSpPr>
                <a:spLocks/>
              </p:cNvSpPr>
              <p:nvPr/>
            </p:nvSpPr>
            <p:spPr bwMode="auto">
              <a:xfrm>
                <a:off x="3958" y="12420"/>
                <a:ext cx="29" cy="2"/>
              </a:xfrm>
              <a:custGeom>
                <a:avLst/>
                <a:gdLst>
                  <a:gd name="T0" fmla="+- 0 3982 3958"/>
                  <a:gd name="T1" fmla="*/ T0 w 29"/>
                  <a:gd name="T2" fmla="+- 0 3958 3958"/>
                  <a:gd name="T3" fmla="*/ T2 w 29"/>
                  <a:gd name="T4" fmla="+- 0 3987 3958"/>
                  <a:gd name="T5" fmla="*/ T4 w 29"/>
                  <a:gd name="T6" fmla="+- 0 3982 3958"/>
                  <a:gd name="T7" fmla="*/ T6 w 29"/>
                </a:gdLst>
                <a:ahLst/>
                <a:cxnLst>
                  <a:cxn ang="0">
                    <a:pos x="T1" y="0"/>
                  </a:cxn>
                  <a:cxn ang="0">
                    <a:pos x="T3" y="0"/>
                  </a:cxn>
                  <a:cxn ang="0">
                    <a:pos x="T5" y="0"/>
                  </a:cxn>
                  <a:cxn ang="0">
                    <a:pos x="T7" y="0"/>
                  </a:cxn>
                </a:cxnLst>
                <a:rect l="0" t="0" r="r" b="b"/>
                <a:pathLst>
                  <a:path w="29">
                    <a:moveTo>
                      <a:pt x="24" y="0"/>
                    </a:moveTo>
                    <a:lnTo>
                      <a:pt x="0" y="0"/>
                    </a:lnTo>
                    <a:lnTo>
                      <a:pt x="29"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54" name="Group 1179">
              <a:extLst>
                <a:ext uri="{FF2B5EF4-FFF2-40B4-BE49-F238E27FC236}">
                  <a16:creationId xmlns:a16="http://schemas.microsoft.com/office/drawing/2014/main" id="{A2EFCB38-EB19-4E2C-B1CD-809684E39F73}"/>
                </a:ext>
              </a:extLst>
            </p:cNvPr>
            <p:cNvGrpSpPr>
              <a:grpSpLocks/>
            </p:cNvGrpSpPr>
            <p:nvPr/>
          </p:nvGrpSpPr>
          <p:grpSpPr bwMode="auto">
            <a:xfrm>
              <a:off x="3958" y="12420"/>
              <a:ext cx="29" cy="2"/>
              <a:chOff x="3958" y="12420"/>
              <a:chExt cx="29" cy="2"/>
            </a:xfrm>
          </p:grpSpPr>
          <p:sp>
            <p:nvSpPr>
              <p:cNvPr id="911" name="Freeform 1180">
                <a:extLst>
                  <a:ext uri="{FF2B5EF4-FFF2-40B4-BE49-F238E27FC236}">
                    <a16:creationId xmlns:a16="http://schemas.microsoft.com/office/drawing/2014/main" id="{20AA039A-A5C3-4C59-BFC2-EA43FAC19093}"/>
                  </a:ext>
                </a:extLst>
              </p:cNvPr>
              <p:cNvSpPr>
                <a:spLocks/>
              </p:cNvSpPr>
              <p:nvPr/>
            </p:nvSpPr>
            <p:spPr bwMode="auto">
              <a:xfrm>
                <a:off x="3958" y="12420"/>
                <a:ext cx="29" cy="2"/>
              </a:xfrm>
              <a:custGeom>
                <a:avLst/>
                <a:gdLst>
                  <a:gd name="T0" fmla="+- 0 3958 3958"/>
                  <a:gd name="T1" fmla="*/ T0 w 29"/>
                  <a:gd name="T2" fmla="+- 0 3987 3958"/>
                  <a:gd name="T3" fmla="*/ T2 w 29"/>
                </a:gdLst>
                <a:ahLst/>
                <a:cxnLst>
                  <a:cxn ang="0">
                    <a:pos x="T1" y="0"/>
                  </a:cxn>
                  <a:cxn ang="0">
                    <a:pos x="T3" y="0"/>
                  </a:cxn>
                </a:cxnLst>
                <a:rect l="0" t="0" r="r" b="b"/>
                <a:pathLst>
                  <a:path w="29">
                    <a:moveTo>
                      <a:pt x="0" y="0"/>
                    </a:moveTo>
                    <a:lnTo>
                      <a:pt x="2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55" name="Group 1181">
              <a:extLst>
                <a:ext uri="{FF2B5EF4-FFF2-40B4-BE49-F238E27FC236}">
                  <a16:creationId xmlns:a16="http://schemas.microsoft.com/office/drawing/2014/main" id="{AD772F1D-37D0-48FD-B87A-704C4E3BDB93}"/>
                </a:ext>
              </a:extLst>
            </p:cNvPr>
            <p:cNvGrpSpPr>
              <a:grpSpLocks/>
            </p:cNvGrpSpPr>
            <p:nvPr/>
          </p:nvGrpSpPr>
          <p:grpSpPr bwMode="auto">
            <a:xfrm>
              <a:off x="3958" y="12420"/>
              <a:ext cx="29" cy="2"/>
              <a:chOff x="3958" y="12420"/>
              <a:chExt cx="29" cy="2"/>
            </a:xfrm>
          </p:grpSpPr>
          <p:sp>
            <p:nvSpPr>
              <p:cNvPr id="910" name="Freeform 1182">
                <a:extLst>
                  <a:ext uri="{FF2B5EF4-FFF2-40B4-BE49-F238E27FC236}">
                    <a16:creationId xmlns:a16="http://schemas.microsoft.com/office/drawing/2014/main" id="{8A531551-101A-4C0D-B4F3-C93819DC723D}"/>
                  </a:ext>
                </a:extLst>
              </p:cNvPr>
              <p:cNvSpPr>
                <a:spLocks/>
              </p:cNvSpPr>
              <p:nvPr/>
            </p:nvSpPr>
            <p:spPr bwMode="auto">
              <a:xfrm>
                <a:off x="3958" y="12420"/>
                <a:ext cx="29" cy="2"/>
              </a:xfrm>
              <a:custGeom>
                <a:avLst/>
                <a:gdLst>
                  <a:gd name="T0" fmla="+- 0 3958 3958"/>
                  <a:gd name="T1" fmla="*/ T0 w 29"/>
                  <a:gd name="T2" fmla="+- 0 3987 3958"/>
                  <a:gd name="T3" fmla="*/ T2 w 29"/>
                </a:gdLst>
                <a:ahLst/>
                <a:cxnLst>
                  <a:cxn ang="0">
                    <a:pos x="T1" y="0"/>
                  </a:cxn>
                  <a:cxn ang="0">
                    <a:pos x="T3" y="0"/>
                  </a:cxn>
                </a:cxnLst>
                <a:rect l="0" t="0" r="r" b="b"/>
                <a:pathLst>
                  <a:path w="29">
                    <a:moveTo>
                      <a:pt x="0" y="0"/>
                    </a:moveTo>
                    <a:lnTo>
                      <a:pt x="2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56" name="Group 1183">
              <a:extLst>
                <a:ext uri="{FF2B5EF4-FFF2-40B4-BE49-F238E27FC236}">
                  <a16:creationId xmlns:a16="http://schemas.microsoft.com/office/drawing/2014/main" id="{87B9F146-85DE-4B3F-B5C2-6C72470C0BFD}"/>
                </a:ext>
              </a:extLst>
            </p:cNvPr>
            <p:cNvGrpSpPr>
              <a:grpSpLocks/>
            </p:cNvGrpSpPr>
            <p:nvPr/>
          </p:nvGrpSpPr>
          <p:grpSpPr bwMode="auto">
            <a:xfrm>
              <a:off x="3958" y="12415"/>
              <a:ext cx="34" cy="5"/>
              <a:chOff x="3958" y="12415"/>
              <a:chExt cx="34" cy="5"/>
            </a:xfrm>
          </p:grpSpPr>
          <p:sp>
            <p:nvSpPr>
              <p:cNvPr id="909" name="Freeform 1184">
                <a:extLst>
                  <a:ext uri="{FF2B5EF4-FFF2-40B4-BE49-F238E27FC236}">
                    <a16:creationId xmlns:a16="http://schemas.microsoft.com/office/drawing/2014/main" id="{E9D2EEA2-E288-4D93-B9EB-CE3D3C317E3F}"/>
                  </a:ext>
                </a:extLst>
              </p:cNvPr>
              <p:cNvSpPr>
                <a:spLocks/>
              </p:cNvSpPr>
              <p:nvPr/>
            </p:nvSpPr>
            <p:spPr bwMode="auto">
              <a:xfrm>
                <a:off x="3958" y="12415"/>
                <a:ext cx="34" cy="5"/>
              </a:xfrm>
              <a:custGeom>
                <a:avLst/>
                <a:gdLst>
                  <a:gd name="T0" fmla="+- 0 3987 3958"/>
                  <a:gd name="T1" fmla="*/ T0 w 34"/>
                  <a:gd name="T2" fmla="+- 0 12420 12415"/>
                  <a:gd name="T3" fmla="*/ 12420 h 5"/>
                  <a:gd name="T4" fmla="+- 0 3958 3958"/>
                  <a:gd name="T5" fmla="*/ T4 w 34"/>
                  <a:gd name="T6" fmla="+- 0 12420 12415"/>
                  <a:gd name="T7" fmla="*/ 12420 h 5"/>
                  <a:gd name="T8" fmla="+- 0 3992 3958"/>
                  <a:gd name="T9" fmla="*/ T8 w 34"/>
                  <a:gd name="T10" fmla="+- 0 12415 12415"/>
                  <a:gd name="T11" fmla="*/ 12415 h 5"/>
                  <a:gd name="T12" fmla="+- 0 3987 3958"/>
                  <a:gd name="T13" fmla="*/ T12 w 34"/>
                  <a:gd name="T14" fmla="+- 0 12420 12415"/>
                  <a:gd name="T15" fmla="*/ 12420 h 5"/>
                </a:gdLst>
                <a:ahLst/>
                <a:cxnLst>
                  <a:cxn ang="0">
                    <a:pos x="T1" y="T3"/>
                  </a:cxn>
                  <a:cxn ang="0">
                    <a:pos x="T5" y="T7"/>
                  </a:cxn>
                  <a:cxn ang="0">
                    <a:pos x="T9" y="T11"/>
                  </a:cxn>
                  <a:cxn ang="0">
                    <a:pos x="T13" y="T15"/>
                  </a:cxn>
                </a:cxnLst>
                <a:rect l="0" t="0" r="r" b="b"/>
                <a:pathLst>
                  <a:path w="34" h="5">
                    <a:moveTo>
                      <a:pt x="29" y="5"/>
                    </a:moveTo>
                    <a:lnTo>
                      <a:pt x="0" y="5"/>
                    </a:lnTo>
                    <a:lnTo>
                      <a:pt x="34" y="0"/>
                    </a:lnTo>
                    <a:lnTo>
                      <a:pt x="2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57" name="Group 1185">
              <a:extLst>
                <a:ext uri="{FF2B5EF4-FFF2-40B4-BE49-F238E27FC236}">
                  <a16:creationId xmlns:a16="http://schemas.microsoft.com/office/drawing/2014/main" id="{ECC59316-6077-4C6C-AD3D-C97C5C81A820}"/>
                </a:ext>
              </a:extLst>
            </p:cNvPr>
            <p:cNvGrpSpPr>
              <a:grpSpLocks/>
            </p:cNvGrpSpPr>
            <p:nvPr/>
          </p:nvGrpSpPr>
          <p:grpSpPr bwMode="auto">
            <a:xfrm>
              <a:off x="3953" y="12415"/>
              <a:ext cx="39" cy="5"/>
              <a:chOff x="3953" y="12415"/>
              <a:chExt cx="39" cy="5"/>
            </a:xfrm>
          </p:grpSpPr>
          <p:sp>
            <p:nvSpPr>
              <p:cNvPr id="908" name="Freeform 1186">
                <a:extLst>
                  <a:ext uri="{FF2B5EF4-FFF2-40B4-BE49-F238E27FC236}">
                    <a16:creationId xmlns:a16="http://schemas.microsoft.com/office/drawing/2014/main" id="{12438FB1-B82C-4CAC-9F77-90E14B8D499A}"/>
                  </a:ext>
                </a:extLst>
              </p:cNvPr>
              <p:cNvSpPr>
                <a:spLocks/>
              </p:cNvSpPr>
              <p:nvPr/>
            </p:nvSpPr>
            <p:spPr bwMode="auto">
              <a:xfrm>
                <a:off x="3953" y="12415"/>
                <a:ext cx="39" cy="5"/>
              </a:xfrm>
              <a:custGeom>
                <a:avLst/>
                <a:gdLst>
                  <a:gd name="T0" fmla="+- 0 3958 3953"/>
                  <a:gd name="T1" fmla="*/ T0 w 39"/>
                  <a:gd name="T2" fmla="+- 0 12420 12415"/>
                  <a:gd name="T3" fmla="*/ 12420 h 5"/>
                  <a:gd name="T4" fmla="+- 0 3953 3953"/>
                  <a:gd name="T5" fmla="*/ T4 w 39"/>
                  <a:gd name="T6" fmla="+- 0 12415 12415"/>
                  <a:gd name="T7" fmla="*/ 12415 h 5"/>
                  <a:gd name="T8" fmla="+- 0 3992 3953"/>
                  <a:gd name="T9" fmla="*/ T8 w 39"/>
                  <a:gd name="T10" fmla="+- 0 12415 12415"/>
                  <a:gd name="T11" fmla="*/ 12415 h 5"/>
                  <a:gd name="T12" fmla="+- 0 3958 3953"/>
                  <a:gd name="T13" fmla="*/ T12 w 39"/>
                  <a:gd name="T14" fmla="+- 0 12420 12415"/>
                  <a:gd name="T15" fmla="*/ 12420 h 5"/>
                </a:gdLst>
                <a:ahLst/>
                <a:cxnLst>
                  <a:cxn ang="0">
                    <a:pos x="T1" y="T3"/>
                  </a:cxn>
                  <a:cxn ang="0">
                    <a:pos x="T5" y="T7"/>
                  </a:cxn>
                  <a:cxn ang="0">
                    <a:pos x="T9" y="T11"/>
                  </a:cxn>
                  <a:cxn ang="0">
                    <a:pos x="T13" y="T15"/>
                  </a:cxn>
                </a:cxnLst>
                <a:rect l="0" t="0" r="r" b="b"/>
                <a:pathLst>
                  <a:path w="39" h="5">
                    <a:moveTo>
                      <a:pt x="5" y="5"/>
                    </a:moveTo>
                    <a:lnTo>
                      <a:pt x="0" y="0"/>
                    </a:lnTo>
                    <a:lnTo>
                      <a:pt x="39" y="0"/>
                    </a:lnTo>
                    <a:lnTo>
                      <a:pt x="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58" name="Group 1187">
              <a:extLst>
                <a:ext uri="{FF2B5EF4-FFF2-40B4-BE49-F238E27FC236}">
                  <a16:creationId xmlns:a16="http://schemas.microsoft.com/office/drawing/2014/main" id="{B8359E6F-36DE-4CA2-BB77-84A4155E00C1}"/>
                </a:ext>
              </a:extLst>
            </p:cNvPr>
            <p:cNvGrpSpPr>
              <a:grpSpLocks/>
            </p:cNvGrpSpPr>
            <p:nvPr/>
          </p:nvGrpSpPr>
          <p:grpSpPr bwMode="auto">
            <a:xfrm>
              <a:off x="3953" y="12415"/>
              <a:ext cx="39" cy="2"/>
              <a:chOff x="3953" y="12415"/>
              <a:chExt cx="39" cy="2"/>
            </a:xfrm>
          </p:grpSpPr>
          <p:sp>
            <p:nvSpPr>
              <p:cNvPr id="907" name="Freeform 1188">
                <a:extLst>
                  <a:ext uri="{FF2B5EF4-FFF2-40B4-BE49-F238E27FC236}">
                    <a16:creationId xmlns:a16="http://schemas.microsoft.com/office/drawing/2014/main" id="{DDA661DF-77CB-43BB-A093-21692F41078C}"/>
                  </a:ext>
                </a:extLst>
              </p:cNvPr>
              <p:cNvSpPr>
                <a:spLocks/>
              </p:cNvSpPr>
              <p:nvPr/>
            </p:nvSpPr>
            <p:spPr bwMode="auto">
              <a:xfrm>
                <a:off x="3953" y="12415"/>
                <a:ext cx="39" cy="2"/>
              </a:xfrm>
              <a:custGeom>
                <a:avLst/>
                <a:gdLst>
                  <a:gd name="T0" fmla="+- 0 3953 3953"/>
                  <a:gd name="T1" fmla="*/ T0 w 39"/>
                  <a:gd name="T2" fmla="+- 0 3992 3953"/>
                  <a:gd name="T3" fmla="*/ T2 w 39"/>
                </a:gdLst>
                <a:ahLst/>
                <a:cxnLst>
                  <a:cxn ang="0">
                    <a:pos x="T1" y="0"/>
                  </a:cxn>
                  <a:cxn ang="0">
                    <a:pos x="T3" y="0"/>
                  </a:cxn>
                </a:cxnLst>
                <a:rect l="0" t="0" r="r" b="b"/>
                <a:pathLst>
                  <a:path w="39">
                    <a:moveTo>
                      <a:pt x="0" y="0"/>
                    </a:moveTo>
                    <a:lnTo>
                      <a:pt x="3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59" name="Group 1189">
              <a:extLst>
                <a:ext uri="{FF2B5EF4-FFF2-40B4-BE49-F238E27FC236}">
                  <a16:creationId xmlns:a16="http://schemas.microsoft.com/office/drawing/2014/main" id="{21A36357-8332-4B6D-AD8C-598CE956F8A7}"/>
                </a:ext>
              </a:extLst>
            </p:cNvPr>
            <p:cNvGrpSpPr>
              <a:grpSpLocks/>
            </p:cNvGrpSpPr>
            <p:nvPr/>
          </p:nvGrpSpPr>
          <p:grpSpPr bwMode="auto">
            <a:xfrm>
              <a:off x="3948" y="12415"/>
              <a:ext cx="43" cy="2"/>
              <a:chOff x="3948" y="12415"/>
              <a:chExt cx="43" cy="2"/>
            </a:xfrm>
          </p:grpSpPr>
          <p:sp>
            <p:nvSpPr>
              <p:cNvPr id="906" name="Freeform 1190">
                <a:extLst>
                  <a:ext uri="{FF2B5EF4-FFF2-40B4-BE49-F238E27FC236}">
                    <a16:creationId xmlns:a16="http://schemas.microsoft.com/office/drawing/2014/main" id="{BA808A85-7FDE-45A8-98A5-2E706DB611D0}"/>
                  </a:ext>
                </a:extLst>
              </p:cNvPr>
              <p:cNvSpPr>
                <a:spLocks/>
              </p:cNvSpPr>
              <p:nvPr/>
            </p:nvSpPr>
            <p:spPr bwMode="auto">
              <a:xfrm>
                <a:off x="3948" y="12415"/>
                <a:ext cx="43" cy="2"/>
              </a:xfrm>
              <a:custGeom>
                <a:avLst/>
                <a:gdLst>
                  <a:gd name="T0" fmla="+- 0 3953 3948"/>
                  <a:gd name="T1" fmla="*/ T0 w 43"/>
                  <a:gd name="T2" fmla="+- 0 3948 3948"/>
                  <a:gd name="T3" fmla="*/ T2 w 43"/>
                  <a:gd name="T4" fmla="+- 0 3992 3948"/>
                  <a:gd name="T5" fmla="*/ T4 w 43"/>
                  <a:gd name="T6" fmla="+- 0 3953 3948"/>
                  <a:gd name="T7" fmla="*/ T6 w 43"/>
                </a:gdLst>
                <a:ahLst/>
                <a:cxnLst>
                  <a:cxn ang="0">
                    <a:pos x="T1" y="0"/>
                  </a:cxn>
                  <a:cxn ang="0">
                    <a:pos x="T3" y="0"/>
                  </a:cxn>
                  <a:cxn ang="0">
                    <a:pos x="T5" y="0"/>
                  </a:cxn>
                  <a:cxn ang="0">
                    <a:pos x="T7" y="0"/>
                  </a:cxn>
                </a:cxnLst>
                <a:rect l="0" t="0" r="r" b="b"/>
                <a:pathLst>
                  <a:path w="43">
                    <a:moveTo>
                      <a:pt x="5" y="0"/>
                    </a:moveTo>
                    <a:lnTo>
                      <a:pt x="0" y="0"/>
                    </a:lnTo>
                    <a:lnTo>
                      <a:pt x="44"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60" name="Group 1191">
              <a:extLst>
                <a:ext uri="{FF2B5EF4-FFF2-40B4-BE49-F238E27FC236}">
                  <a16:creationId xmlns:a16="http://schemas.microsoft.com/office/drawing/2014/main" id="{3E283F9A-9C02-4487-BA77-96B64E4930B9}"/>
                </a:ext>
              </a:extLst>
            </p:cNvPr>
            <p:cNvGrpSpPr>
              <a:grpSpLocks/>
            </p:cNvGrpSpPr>
            <p:nvPr/>
          </p:nvGrpSpPr>
          <p:grpSpPr bwMode="auto">
            <a:xfrm>
              <a:off x="3948" y="12410"/>
              <a:ext cx="48" cy="5"/>
              <a:chOff x="3948" y="12410"/>
              <a:chExt cx="48" cy="5"/>
            </a:xfrm>
          </p:grpSpPr>
          <p:sp>
            <p:nvSpPr>
              <p:cNvPr id="905" name="Freeform 1192">
                <a:extLst>
                  <a:ext uri="{FF2B5EF4-FFF2-40B4-BE49-F238E27FC236}">
                    <a16:creationId xmlns:a16="http://schemas.microsoft.com/office/drawing/2014/main" id="{C0D1B775-3474-4592-9AD6-943BBF041596}"/>
                  </a:ext>
                </a:extLst>
              </p:cNvPr>
              <p:cNvSpPr>
                <a:spLocks/>
              </p:cNvSpPr>
              <p:nvPr/>
            </p:nvSpPr>
            <p:spPr bwMode="auto">
              <a:xfrm>
                <a:off x="3948" y="12410"/>
                <a:ext cx="48" cy="5"/>
              </a:xfrm>
              <a:custGeom>
                <a:avLst/>
                <a:gdLst>
                  <a:gd name="T0" fmla="+- 0 3992 3948"/>
                  <a:gd name="T1" fmla="*/ T0 w 48"/>
                  <a:gd name="T2" fmla="+- 0 12415 12410"/>
                  <a:gd name="T3" fmla="*/ 12415 h 5"/>
                  <a:gd name="T4" fmla="+- 0 3948 3948"/>
                  <a:gd name="T5" fmla="*/ T4 w 48"/>
                  <a:gd name="T6" fmla="+- 0 12415 12410"/>
                  <a:gd name="T7" fmla="*/ 12415 h 5"/>
                  <a:gd name="T8" fmla="+- 0 3997 3948"/>
                  <a:gd name="T9" fmla="*/ T8 w 48"/>
                  <a:gd name="T10" fmla="+- 0 12410 12410"/>
                  <a:gd name="T11" fmla="*/ 12410 h 5"/>
                  <a:gd name="T12" fmla="+- 0 3992 3948"/>
                  <a:gd name="T13" fmla="*/ T12 w 48"/>
                  <a:gd name="T14" fmla="+- 0 12415 12410"/>
                  <a:gd name="T15" fmla="*/ 12415 h 5"/>
                </a:gdLst>
                <a:ahLst/>
                <a:cxnLst>
                  <a:cxn ang="0">
                    <a:pos x="T1" y="T3"/>
                  </a:cxn>
                  <a:cxn ang="0">
                    <a:pos x="T5" y="T7"/>
                  </a:cxn>
                  <a:cxn ang="0">
                    <a:pos x="T9" y="T11"/>
                  </a:cxn>
                  <a:cxn ang="0">
                    <a:pos x="T13" y="T15"/>
                  </a:cxn>
                </a:cxnLst>
                <a:rect l="0" t="0" r="r" b="b"/>
                <a:pathLst>
                  <a:path w="48" h="5">
                    <a:moveTo>
                      <a:pt x="44" y="5"/>
                    </a:moveTo>
                    <a:lnTo>
                      <a:pt x="0" y="5"/>
                    </a:lnTo>
                    <a:lnTo>
                      <a:pt x="49" y="0"/>
                    </a:lnTo>
                    <a:lnTo>
                      <a:pt x="4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61" name="Group 1193">
              <a:extLst>
                <a:ext uri="{FF2B5EF4-FFF2-40B4-BE49-F238E27FC236}">
                  <a16:creationId xmlns:a16="http://schemas.microsoft.com/office/drawing/2014/main" id="{D3903764-C8A0-4CDB-B731-70B88FFF4E23}"/>
                </a:ext>
              </a:extLst>
            </p:cNvPr>
            <p:cNvGrpSpPr>
              <a:grpSpLocks/>
            </p:cNvGrpSpPr>
            <p:nvPr/>
          </p:nvGrpSpPr>
          <p:grpSpPr bwMode="auto">
            <a:xfrm>
              <a:off x="3948" y="12410"/>
              <a:ext cx="48" cy="5"/>
              <a:chOff x="3948" y="12410"/>
              <a:chExt cx="48" cy="5"/>
            </a:xfrm>
          </p:grpSpPr>
          <p:sp>
            <p:nvSpPr>
              <p:cNvPr id="904" name="Freeform 1194">
                <a:extLst>
                  <a:ext uri="{FF2B5EF4-FFF2-40B4-BE49-F238E27FC236}">
                    <a16:creationId xmlns:a16="http://schemas.microsoft.com/office/drawing/2014/main" id="{33BB9DFB-D801-408A-BEF4-50D4CE56951E}"/>
                  </a:ext>
                </a:extLst>
              </p:cNvPr>
              <p:cNvSpPr>
                <a:spLocks/>
              </p:cNvSpPr>
              <p:nvPr/>
            </p:nvSpPr>
            <p:spPr bwMode="auto">
              <a:xfrm>
                <a:off x="3948" y="12410"/>
                <a:ext cx="48" cy="5"/>
              </a:xfrm>
              <a:custGeom>
                <a:avLst/>
                <a:gdLst>
                  <a:gd name="T0" fmla="+- 0 3948 3948"/>
                  <a:gd name="T1" fmla="*/ T0 w 48"/>
                  <a:gd name="T2" fmla="+- 0 12415 12410"/>
                  <a:gd name="T3" fmla="*/ 12415 h 5"/>
                  <a:gd name="T4" fmla="+- 0 3948 3948"/>
                  <a:gd name="T5" fmla="*/ T4 w 48"/>
                  <a:gd name="T6" fmla="+- 0 12410 12410"/>
                  <a:gd name="T7" fmla="*/ 12410 h 5"/>
                  <a:gd name="T8" fmla="+- 0 3996 3948"/>
                  <a:gd name="T9" fmla="*/ T8 w 48"/>
                  <a:gd name="T10" fmla="+- 0 12410 12410"/>
                  <a:gd name="T11" fmla="*/ 12410 h 5"/>
                  <a:gd name="T12" fmla="+- 0 3948 3948"/>
                  <a:gd name="T13" fmla="*/ T12 w 48"/>
                  <a:gd name="T14" fmla="+- 0 12415 12410"/>
                  <a:gd name="T15" fmla="*/ 12415 h 5"/>
                </a:gdLst>
                <a:ahLst/>
                <a:cxnLst>
                  <a:cxn ang="0">
                    <a:pos x="T1" y="T3"/>
                  </a:cxn>
                  <a:cxn ang="0">
                    <a:pos x="T5" y="T7"/>
                  </a:cxn>
                  <a:cxn ang="0">
                    <a:pos x="T9" y="T11"/>
                  </a:cxn>
                  <a:cxn ang="0">
                    <a:pos x="T13" y="T15"/>
                  </a:cxn>
                </a:cxnLst>
                <a:rect l="0" t="0" r="r" b="b"/>
                <a:pathLst>
                  <a:path w="48" h="5">
                    <a:moveTo>
                      <a:pt x="0" y="5"/>
                    </a:moveTo>
                    <a:lnTo>
                      <a:pt x="0" y="0"/>
                    </a:lnTo>
                    <a:lnTo>
                      <a:pt x="48"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62" name="Group 1195">
              <a:extLst>
                <a:ext uri="{FF2B5EF4-FFF2-40B4-BE49-F238E27FC236}">
                  <a16:creationId xmlns:a16="http://schemas.microsoft.com/office/drawing/2014/main" id="{1952EA4C-90EB-4DF5-9229-91A7F53323E3}"/>
                </a:ext>
              </a:extLst>
            </p:cNvPr>
            <p:cNvGrpSpPr>
              <a:grpSpLocks/>
            </p:cNvGrpSpPr>
            <p:nvPr/>
          </p:nvGrpSpPr>
          <p:grpSpPr bwMode="auto">
            <a:xfrm>
              <a:off x="3948" y="12410"/>
              <a:ext cx="53" cy="2"/>
              <a:chOff x="3948" y="12410"/>
              <a:chExt cx="53" cy="2"/>
            </a:xfrm>
          </p:grpSpPr>
          <p:sp>
            <p:nvSpPr>
              <p:cNvPr id="903" name="Freeform 1196">
                <a:extLst>
                  <a:ext uri="{FF2B5EF4-FFF2-40B4-BE49-F238E27FC236}">
                    <a16:creationId xmlns:a16="http://schemas.microsoft.com/office/drawing/2014/main" id="{42FEDBB5-B870-458D-8C4D-707AF05116B9}"/>
                  </a:ext>
                </a:extLst>
              </p:cNvPr>
              <p:cNvSpPr>
                <a:spLocks/>
              </p:cNvSpPr>
              <p:nvPr/>
            </p:nvSpPr>
            <p:spPr bwMode="auto">
              <a:xfrm>
                <a:off x="3948" y="12410"/>
                <a:ext cx="53" cy="2"/>
              </a:xfrm>
              <a:custGeom>
                <a:avLst/>
                <a:gdLst>
                  <a:gd name="T0" fmla="+- 0 3997 3948"/>
                  <a:gd name="T1" fmla="*/ T0 w 53"/>
                  <a:gd name="T2" fmla="+- 0 3948 3948"/>
                  <a:gd name="T3" fmla="*/ T2 w 53"/>
                  <a:gd name="T4" fmla="+- 0 4001 3948"/>
                  <a:gd name="T5" fmla="*/ T4 w 53"/>
                  <a:gd name="T6" fmla="+- 0 3997 3948"/>
                  <a:gd name="T7" fmla="*/ T6 w 53"/>
                </a:gdLst>
                <a:ahLst/>
                <a:cxnLst>
                  <a:cxn ang="0">
                    <a:pos x="T1" y="0"/>
                  </a:cxn>
                  <a:cxn ang="0">
                    <a:pos x="T3" y="0"/>
                  </a:cxn>
                  <a:cxn ang="0">
                    <a:pos x="T5" y="0"/>
                  </a:cxn>
                  <a:cxn ang="0">
                    <a:pos x="T7" y="0"/>
                  </a:cxn>
                </a:cxnLst>
                <a:rect l="0" t="0" r="r" b="b"/>
                <a:pathLst>
                  <a:path w="53">
                    <a:moveTo>
                      <a:pt x="49" y="0"/>
                    </a:moveTo>
                    <a:lnTo>
                      <a:pt x="0" y="0"/>
                    </a:lnTo>
                    <a:lnTo>
                      <a:pt x="53"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63" name="Group 1197">
              <a:extLst>
                <a:ext uri="{FF2B5EF4-FFF2-40B4-BE49-F238E27FC236}">
                  <a16:creationId xmlns:a16="http://schemas.microsoft.com/office/drawing/2014/main" id="{E9F92E2D-6B50-4C66-9823-87B3C32797AB}"/>
                </a:ext>
              </a:extLst>
            </p:cNvPr>
            <p:cNvGrpSpPr>
              <a:grpSpLocks/>
            </p:cNvGrpSpPr>
            <p:nvPr/>
          </p:nvGrpSpPr>
          <p:grpSpPr bwMode="auto">
            <a:xfrm>
              <a:off x="3943" y="12410"/>
              <a:ext cx="58" cy="2"/>
              <a:chOff x="3943" y="12410"/>
              <a:chExt cx="58" cy="2"/>
            </a:xfrm>
          </p:grpSpPr>
          <p:sp>
            <p:nvSpPr>
              <p:cNvPr id="902" name="Freeform 1198">
                <a:extLst>
                  <a:ext uri="{FF2B5EF4-FFF2-40B4-BE49-F238E27FC236}">
                    <a16:creationId xmlns:a16="http://schemas.microsoft.com/office/drawing/2014/main" id="{EEABE22B-2C49-464F-A87C-B0F8AB75F963}"/>
                  </a:ext>
                </a:extLst>
              </p:cNvPr>
              <p:cNvSpPr>
                <a:spLocks/>
              </p:cNvSpPr>
              <p:nvPr/>
            </p:nvSpPr>
            <p:spPr bwMode="auto">
              <a:xfrm>
                <a:off x="3943" y="12410"/>
                <a:ext cx="58" cy="2"/>
              </a:xfrm>
              <a:custGeom>
                <a:avLst/>
                <a:gdLst>
                  <a:gd name="T0" fmla="+- 0 3948 3943"/>
                  <a:gd name="T1" fmla="*/ T0 w 58"/>
                  <a:gd name="T2" fmla="+- 0 3943 3943"/>
                  <a:gd name="T3" fmla="*/ T2 w 58"/>
                  <a:gd name="T4" fmla="+- 0 4001 3943"/>
                  <a:gd name="T5" fmla="*/ T4 w 58"/>
                  <a:gd name="T6" fmla="+- 0 3948 3943"/>
                  <a:gd name="T7" fmla="*/ T6 w 58"/>
                </a:gdLst>
                <a:ahLst/>
                <a:cxnLst>
                  <a:cxn ang="0">
                    <a:pos x="T1" y="0"/>
                  </a:cxn>
                  <a:cxn ang="0">
                    <a:pos x="T3" y="0"/>
                  </a:cxn>
                  <a:cxn ang="0">
                    <a:pos x="T5" y="0"/>
                  </a:cxn>
                  <a:cxn ang="0">
                    <a:pos x="T7" y="0"/>
                  </a:cxn>
                </a:cxnLst>
                <a:rect l="0" t="0" r="r" b="b"/>
                <a:pathLst>
                  <a:path w="58">
                    <a:moveTo>
                      <a:pt x="5" y="0"/>
                    </a:moveTo>
                    <a:lnTo>
                      <a:pt x="0" y="0"/>
                    </a:lnTo>
                    <a:lnTo>
                      <a:pt x="58"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64" name="Group 1199">
              <a:extLst>
                <a:ext uri="{FF2B5EF4-FFF2-40B4-BE49-F238E27FC236}">
                  <a16:creationId xmlns:a16="http://schemas.microsoft.com/office/drawing/2014/main" id="{3877B55E-B9D1-4598-81BB-E6AD2C532CF6}"/>
                </a:ext>
              </a:extLst>
            </p:cNvPr>
            <p:cNvGrpSpPr>
              <a:grpSpLocks/>
            </p:cNvGrpSpPr>
            <p:nvPr/>
          </p:nvGrpSpPr>
          <p:grpSpPr bwMode="auto">
            <a:xfrm>
              <a:off x="3943" y="12410"/>
              <a:ext cx="58" cy="2"/>
              <a:chOff x="3943" y="12410"/>
              <a:chExt cx="58" cy="2"/>
            </a:xfrm>
          </p:grpSpPr>
          <p:sp>
            <p:nvSpPr>
              <p:cNvPr id="901" name="Freeform 1200">
                <a:extLst>
                  <a:ext uri="{FF2B5EF4-FFF2-40B4-BE49-F238E27FC236}">
                    <a16:creationId xmlns:a16="http://schemas.microsoft.com/office/drawing/2014/main" id="{BD4FCD30-FCEA-4A92-96BF-5123ABE4DC24}"/>
                  </a:ext>
                </a:extLst>
              </p:cNvPr>
              <p:cNvSpPr>
                <a:spLocks/>
              </p:cNvSpPr>
              <p:nvPr/>
            </p:nvSpPr>
            <p:spPr bwMode="auto">
              <a:xfrm>
                <a:off x="3943" y="12410"/>
                <a:ext cx="58" cy="2"/>
              </a:xfrm>
              <a:custGeom>
                <a:avLst/>
                <a:gdLst>
                  <a:gd name="T0" fmla="+- 0 3943 3943"/>
                  <a:gd name="T1" fmla="*/ T0 w 58"/>
                  <a:gd name="T2" fmla="+- 0 3972 3943"/>
                  <a:gd name="T3" fmla="*/ T2 w 58"/>
                  <a:gd name="T4" fmla="+- 0 4001 3943"/>
                  <a:gd name="T5" fmla="*/ T4 w 58"/>
                  <a:gd name="T6" fmla="+- 0 3943 3943"/>
                  <a:gd name="T7" fmla="*/ T6 w 58"/>
                </a:gdLst>
                <a:ahLst/>
                <a:cxnLst>
                  <a:cxn ang="0">
                    <a:pos x="T1" y="0"/>
                  </a:cxn>
                  <a:cxn ang="0">
                    <a:pos x="T3" y="0"/>
                  </a:cxn>
                  <a:cxn ang="0">
                    <a:pos x="T5" y="0"/>
                  </a:cxn>
                  <a:cxn ang="0">
                    <a:pos x="T7" y="0"/>
                  </a:cxn>
                </a:cxnLst>
                <a:rect l="0" t="0" r="r" b="b"/>
                <a:pathLst>
                  <a:path w="58">
                    <a:moveTo>
                      <a:pt x="0" y="0"/>
                    </a:moveTo>
                    <a:lnTo>
                      <a:pt x="29" y="0"/>
                    </a:lnTo>
                    <a:lnTo>
                      <a:pt x="5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65" name="Group 1201">
              <a:extLst>
                <a:ext uri="{FF2B5EF4-FFF2-40B4-BE49-F238E27FC236}">
                  <a16:creationId xmlns:a16="http://schemas.microsoft.com/office/drawing/2014/main" id="{214EA83C-B546-40D9-A580-7E37A80885F5}"/>
                </a:ext>
              </a:extLst>
            </p:cNvPr>
            <p:cNvGrpSpPr>
              <a:grpSpLocks/>
            </p:cNvGrpSpPr>
            <p:nvPr/>
          </p:nvGrpSpPr>
          <p:grpSpPr bwMode="auto">
            <a:xfrm>
              <a:off x="3972" y="12405"/>
              <a:ext cx="29" cy="5"/>
              <a:chOff x="3972" y="12405"/>
              <a:chExt cx="29" cy="5"/>
            </a:xfrm>
          </p:grpSpPr>
          <p:sp>
            <p:nvSpPr>
              <p:cNvPr id="900" name="Freeform 1202">
                <a:extLst>
                  <a:ext uri="{FF2B5EF4-FFF2-40B4-BE49-F238E27FC236}">
                    <a16:creationId xmlns:a16="http://schemas.microsoft.com/office/drawing/2014/main" id="{CF98110D-A9BC-48CA-B593-12C295CC0630}"/>
                  </a:ext>
                </a:extLst>
              </p:cNvPr>
              <p:cNvSpPr>
                <a:spLocks/>
              </p:cNvSpPr>
              <p:nvPr/>
            </p:nvSpPr>
            <p:spPr bwMode="auto">
              <a:xfrm>
                <a:off x="3972" y="12405"/>
                <a:ext cx="29" cy="5"/>
              </a:xfrm>
              <a:custGeom>
                <a:avLst/>
                <a:gdLst>
                  <a:gd name="T0" fmla="+- 0 4001 3972"/>
                  <a:gd name="T1" fmla="*/ T0 w 29"/>
                  <a:gd name="T2" fmla="+- 0 12410 12405"/>
                  <a:gd name="T3" fmla="*/ 12410 h 5"/>
                  <a:gd name="T4" fmla="+- 0 3972 3972"/>
                  <a:gd name="T5" fmla="*/ T4 w 29"/>
                  <a:gd name="T6" fmla="+- 0 12410 12405"/>
                  <a:gd name="T7" fmla="*/ 12410 h 5"/>
                  <a:gd name="T8" fmla="+- 0 3977 3972"/>
                  <a:gd name="T9" fmla="*/ T8 w 29"/>
                  <a:gd name="T10" fmla="+- 0 12405 12405"/>
                  <a:gd name="T11" fmla="*/ 12405 h 5"/>
                  <a:gd name="T12" fmla="+- 0 4001 3972"/>
                  <a:gd name="T13" fmla="*/ T12 w 29"/>
                  <a:gd name="T14" fmla="+- 0 12410 12405"/>
                  <a:gd name="T15" fmla="*/ 12410 h 5"/>
                </a:gdLst>
                <a:ahLst/>
                <a:cxnLst>
                  <a:cxn ang="0">
                    <a:pos x="T1" y="T3"/>
                  </a:cxn>
                  <a:cxn ang="0">
                    <a:pos x="T5" y="T7"/>
                  </a:cxn>
                  <a:cxn ang="0">
                    <a:pos x="T9" y="T11"/>
                  </a:cxn>
                  <a:cxn ang="0">
                    <a:pos x="T13" y="T15"/>
                  </a:cxn>
                </a:cxnLst>
                <a:rect l="0" t="0" r="r" b="b"/>
                <a:pathLst>
                  <a:path w="29" h="5">
                    <a:moveTo>
                      <a:pt x="29" y="5"/>
                    </a:moveTo>
                    <a:lnTo>
                      <a:pt x="0" y="5"/>
                    </a:lnTo>
                    <a:lnTo>
                      <a:pt x="5" y="0"/>
                    </a:lnTo>
                    <a:lnTo>
                      <a:pt x="2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66" name="Group 1203">
              <a:extLst>
                <a:ext uri="{FF2B5EF4-FFF2-40B4-BE49-F238E27FC236}">
                  <a16:creationId xmlns:a16="http://schemas.microsoft.com/office/drawing/2014/main" id="{5DE1FF1F-C140-4CF6-ABEA-E02821C45AAA}"/>
                </a:ext>
              </a:extLst>
            </p:cNvPr>
            <p:cNvGrpSpPr>
              <a:grpSpLocks/>
            </p:cNvGrpSpPr>
            <p:nvPr/>
          </p:nvGrpSpPr>
          <p:grpSpPr bwMode="auto">
            <a:xfrm>
              <a:off x="3943" y="12405"/>
              <a:ext cx="29" cy="5"/>
              <a:chOff x="3943" y="12405"/>
              <a:chExt cx="29" cy="5"/>
            </a:xfrm>
          </p:grpSpPr>
          <p:sp>
            <p:nvSpPr>
              <p:cNvPr id="899" name="Freeform 1204">
                <a:extLst>
                  <a:ext uri="{FF2B5EF4-FFF2-40B4-BE49-F238E27FC236}">
                    <a16:creationId xmlns:a16="http://schemas.microsoft.com/office/drawing/2014/main" id="{CBEAEB24-20CE-41B4-A80F-697F128EB27F}"/>
                  </a:ext>
                </a:extLst>
              </p:cNvPr>
              <p:cNvSpPr>
                <a:spLocks/>
              </p:cNvSpPr>
              <p:nvPr/>
            </p:nvSpPr>
            <p:spPr bwMode="auto">
              <a:xfrm>
                <a:off x="3943" y="12405"/>
                <a:ext cx="29" cy="5"/>
              </a:xfrm>
              <a:custGeom>
                <a:avLst/>
                <a:gdLst>
                  <a:gd name="T0" fmla="+- 0 3972 3943"/>
                  <a:gd name="T1" fmla="*/ T0 w 29"/>
                  <a:gd name="T2" fmla="+- 0 12410 12405"/>
                  <a:gd name="T3" fmla="*/ 12410 h 5"/>
                  <a:gd name="T4" fmla="+- 0 3943 3943"/>
                  <a:gd name="T5" fmla="*/ T4 w 29"/>
                  <a:gd name="T6" fmla="+- 0 12410 12405"/>
                  <a:gd name="T7" fmla="*/ 12410 h 5"/>
                  <a:gd name="T8" fmla="+- 0 3972 3943"/>
                  <a:gd name="T9" fmla="*/ T8 w 29"/>
                  <a:gd name="T10" fmla="+- 0 12405 12405"/>
                  <a:gd name="T11" fmla="*/ 12405 h 5"/>
                  <a:gd name="T12" fmla="+- 0 3972 3943"/>
                  <a:gd name="T13" fmla="*/ T12 w 29"/>
                  <a:gd name="T14" fmla="+- 0 12410 12405"/>
                  <a:gd name="T15" fmla="*/ 12410 h 5"/>
                </a:gdLst>
                <a:ahLst/>
                <a:cxnLst>
                  <a:cxn ang="0">
                    <a:pos x="T1" y="T3"/>
                  </a:cxn>
                  <a:cxn ang="0">
                    <a:pos x="T5" y="T7"/>
                  </a:cxn>
                  <a:cxn ang="0">
                    <a:pos x="T9" y="T11"/>
                  </a:cxn>
                  <a:cxn ang="0">
                    <a:pos x="T13" y="T15"/>
                  </a:cxn>
                </a:cxnLst>
                <a:rect l="0" t="0" r="r" b="b"/>
                <a:pathLst>
                  <a:path w="29" h="5">
                    <a:moveTo>
                      <a:pt x="29" y="5"/>
                    </a:moveTo>
                    <a:lnTo>
                      <a:pt x="0" y="5"/>
                    </a:lnTo>
                    <a:lnTo>
                      <a:pt x="29" y="0"/>
                    </a:lnTo>
                    <a:lnTo>
                      <a:pt x="2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67" name="Group 1205">
              <a:extLst>
                <a:ext uri="{FF2B5EF4-FFF2-40B4-BE49-F238E27FC236}">
                  <a16:creationId xmlns:a16="http://schemas.microsoft.com/office/drawing/2014/main" id="{E40E7C45-0915-4369-9CF1-22D88175BCBE}"/>
                </a:ext>
              </a:extLst>
            </p:cNvPr>
            <p:cNvGrpSpPr>
              <a:grpSpLocks/>
            </p:cNvGrpSpPr>
            <p:nvPr/>
          </p:nvGrpSpPr>
          <p:grpSpPr bwMode="auto">
            <a:xfrm>
              <a:off x="3943" y="12405"/>
              <a:ext cx="29" cy="5"/>
              <a:chOff x="3943" y="12405"/>
              <a:chExt cx="29" cy="5"/>
            </a:xfrm>
          </p:grpSpPr>
          <p:sp>
            <p:nvSpPr>
              <p:cNvPr id="898" name="Freeform 1206">
                <a:extLst>
                  <a:ext uri="{FF2B5EF4-FFF2-40B4-BE49-F238E27FC236}">
                    <a16:creationId xmlns:a16="http://schemas.microsoft.com/office/drawing/2014/main" id="{2B6BF824-4014-4591-99B0-7F4EC79B13D3}"/>
                  </a:ext>
                </a:extLst>
              </p:cNvPr>
              <p:cNvSpPr>
                <a:spLocks/>
              </p:cNvSpPr>
              <p:nvPr/>
            </p:nvSpPr>
            <p:spPr bwMode="auto">
              <a:xfrm>
                <a:off x="3943" y="12405"/>
                <a:ext cx="29" cy="5"/>
              </a:xfrm>
              <a:custGeom>
                <a:avLst/>
                <a:gdLst>
                  <a:gd name="T0" fmla="+- 0 3943 3943"/>
                  <a:gd name="T1" fmla="*/ T0 w 29"/>
                  <a:gd name="T2" fmla="+- 0 12410 12405"/>
                  <a:gd name="T3" fmla="*/ 12410 h 5"/>
                  <a:gd name="T4" fmla="+- 0 3968 3943"/>
                  <a:gd name="T5" fmla="*/ T4 w 29"/>
                  <a:gd name="T6" fmla="+- 0 12405 12405"/>
                  <a:gd name="T7" fmla="*/ 12405 h 5"/>
                  <a:gd name="T8" fmla="+- 0 3972 3943"/>
                  <a:gd name="T9" fmla="*/ T8 w 29"/>
                  <a:gd name="T10" fmla="+- 0 12405 12405"/>
                  <a:gd name="T11" fmla="*/ 12405 h 5"/>
                  <a:gd name="T12" fmla="+- 0 3943 3943"/>
                  <a:gd name="T13" fmla="*/ T12 w 29"/>
                  <a:gd name="T14" fmla="+- 0 12410 12405"/>
                  <a:gd name="T15" fmla="*/ 12410 h 5"/>
                </a:gdLst>
                <a:ahLst/>
                <a:cxnLst>
                  <a:cxn ang="0">
                    <a:pos x="T1" y="T3"/>
                  </a:cxn>
                  <a:cxn ang="0">
                    <a:pos x="T5" y="T7"/>
                  </a:cxn>
                  <a:cxn ang="0">
                    <a:pos x="T9" y="T11"/>
                  </a:cxn>
                  <a:cxn ang="0">
                    <a:pos x="T13" y="T15"/>
                  </a:cxn>
                </a:cxnLst>
                <a:rect l="0" t="0" r="r" b="b"/>
                <a:pathLst>
                  <a:path w="29" h="5">
                    <a:moveTo>
                      <a:pt x="0" y="5"/>
                    </a:moveTo>
                    <a:lnTo>
                      <a:pt x="25" y="0"/>
                    </a:lnTo>
                    <a:lnTo>
                      <a:pt x="29"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68" name="Group 1207">
              <a:extLst>
                <a:ext uri="{FF2B5EF4-FFF2-40B4-BE49-F238E27FC236}">
                  <a16:creationId xmlns:a16="http://schemas.microsoft.com/office/drawing/2014/main" id="{32420EE9-196C-4789-A29C-124B6885D4CA}"/>
                </a:ext>
              </a:extLst>
            </p:cNvPr>
            <p:cNvGrpSpPr>
              <a:grpSpLocks/>
            </p:cNvGrpSpPr>
            <p:nvPr/>
          </p:nvGrpSpPr>
          <p:grpSpPr bwMode="auto">
            <a:xfrm>
              <a:off x="3977" y="12405"/>
              <a:ext cx="24" cy="5"/>
              <a:chOff x="3977" y="12405"/>
              <a:chExt cx="24" cy="5"/>
            </a:xfrm>
          </p:grpSpPr>
          <p:sp>
            <p:nvSpPr>
              <p:cNvPr id="897" name="Freeform 1208">
                <a:extLst>
                  <a:ext uri="{FF2B5EF4-FFF2-40B4-BE49-F238E27FC236}">
                    <a16:creationId xmlns:a16="http://schemas.microsoft.com/office/drawing/2014/main" id="{8F27EDD8-8460-47F2-9477-A5409B7FB134}"/>
                  </a:ext>
                </a:extLst>
              </p:cNvPr>
              <p:cNvSpPr>
                <a:spLocks/>
              </p:cNvSpPr>
              <p:nvPr/>
            </p:nvSpPr>
            <p:spPr bwMode="auto">
              <a:xfrm>
                <a:off x="3977" y="12405"/>
                <a:ext cx="24" cy="5"/>
              </a:xfrm>
              <a:custGeom>
                <a:avLst/>
                <a:gdLst>
                  <a:gd name="T0" fmla="+- 0 4001 3977"/>
                  <a:gd name="T1" fmla="*/ T0 w 24"/>
                  <a:gd name="T2" fmla="+- 0 12410 12405"/>
                  <a:gd name="T3" fmla="*/ 12410 h 5"/>
                  <a:gd name="T4" fmla="+- 0 3977 3977"/>
                  <a:gd name="T5" fmla="*/ T4 w 24"/>
                  <a:gd name="T6" fmla="+- 0 12405 12405"/>
                  <a:gd name="T7" fmla="*/ 12405 h 5"/>
                  <a:gd name="T8" fmla="+- 0 3982 3977"/>
                  <a:gd name="T9" fmla="*/ T8 w 24"/>
                  <a:gd name="T10" fmla="+- 0 12405 12405"/>
                  <a:gd name="T11" fmla="*/ 12405 h 5"/>
                  <a:gd name="T12" fmla="+- 0 4001 3977"/>
                  <a:gd name="T13" fmla="*/ T12 w 24"/>
                  <a:gd name="T14" fmla="+- 0 12410 12405"/>
                  <a:gd name="T15" fmla="*/ 12410 h 5"/>
                </a:gdLst>
                <a:ahLst/>
                <a:cxnLst>
                  <a:cxn ang="0">
                    <a:pos x="T1" y="T3"/>
                  </a:cxn>
                  <a:cxn ang="0">
                    <a:pos x="T5" y="T7"/>
                  </a:cxn>
                  <a:cxn ang="0">
                    <a:pos x="T9" y="T11"/>
                  </a:cxn>
                  <a:cxn ang="0">
                    <a:pos x="T13" y="T15"/>
                  </a:cxn>
                </a:cxnLst>
                <a:rect l="0" t="0" r="r" b="b"/>
                <a:pathLst>
                  <a:path w="24" h="5">
                    <a:moveTo>
                      <a:pt x="24" y="5"/>
                    </a:moveTo>
                    <a:lnTo>
                      <a:pt x="0" y="0"/>
                    </a:lnTo>
                    <a:lnTo>
                      <a:pt x="5" y="0"/>
                    </a:lnTo>
                    <a:lnTo>
                      <a:pt x="2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69" name="Group 1209">
              <a:extLst>
                <a:ext uri="{FF2B5EF4-FFF2-40B4-BE49-F238E27FC236}">
                  <a16:creationId xmlns:a16="http://schemas.microsoft.com/office/drawing/2014/main" id="{E24B6B73-2FD5-42D2-9FCB-586DCBED2C8F}"/>
                </a:ext>
              </a:extLst>
            </p:cNvPr>
            <p:cNvGrpSpPr>
              <a:grpSpLocks/>
            </p:cNvGrpSpPr>
            <p:nvPr/>
          </p:nvGrpSpPr>
          <p:grpSpPr bwMode="auto">
            <a:xfrm>
              <a:off x="3943" y="12405"/>
              <a:ext cx="24" cy="5"/>
              <a:chOff x="3943" y="12405"/>
              <a:chExt cx="24" cy="5"/>
            </a:xfrm>
          </p:grpSpPr>
          <p:sp>
            <p:nvSpPr>
              <p:cNvPr id="896" name="Freeform 1210">
                <a:extLst>
                  <a:ext uri="{FF2B5EF4-FFF2-40B4-BE49-F238E27FC236}">
                    <a16:creationId xmlns:a16="http://schemas.microsoft.com/office/drawing/2014/main" id="{7C819B44-B091-455E-8293-001BEB5CE1BC}"/>
                  </a:ext>
                </a:extLst>
              </p:cNvPr>
              <p:cNvSpPr>
                <a:spLocks/>
              </p:cNvSpPr>
              <p:nvPr/>
            </p:nvSpPr>
            <p:spPr bwMode="auto">
              <a:xfrm>
                <a:off x="3943" y="12405"/>
                <a:ext cx="24" cy="5"/>
              </a:xfrm>
              <a:custGeom>
                <a:avLst/>
                <a:gdLst>
                  <a:gd name="T0" fmla="+- 0 3943 3943"/>
                  <a:gd name="T1" fmla="*/ T0 w 24"/>
                  <a:gd name="T2" fmla="+- 0 12410 12405"/>
                  <a:gd name="T3" fmla="*/ 12410 h 5"/>
                  <a:gd name="T4" fmla="+- 0 3963 3943"/>
                  <a:gd name="T5" fmla="*/ T4 w 24"/>
                  <a:gd name="T6" fmla="+- 0 12405 12405"/>
                  <a:gd name="T7" fmla="*/ 12405 h 5"/>
                  <a:gd name="T8" fmla="+- 0 3968 3943"/>
                  <a:gd name="T9" fmla="*/ T8 w 24"/>
                  <a:gd name="T10" fmla="+- 0 12405 12405"/>
                  <a:gd name="T11" fmla="*/ 12405 h 5"/>
                  <a:gd name="T12" fmla="+- 0 3943 3943"/>
                  <a:gd name="T13" fmla="*/ T12 w 24"/>
                  <a:gd name="T14" fmla="+- 0 12410 12405"/>
                  <a:gd name="T15" fmla="*/ 12410 h 5"/>
                </a:gdLst>
                <a:ahLst/>
                <a:cxnLst>
                  <a:cxn ang="0">
                    <a:pos x="T1" y="T3"/>
                  </a:cxn>
                  <a:cxn ang="0">
                    <a:pos x="T5" y="T7"/>
                  </a:cxn>
                  <a:cxn ang="0">
                    <a:pos x="T9" y="T11"/>
                  </a:cxn>
                  <a:cxn ang="0">
                    <a:pos x="T13" y="T15"/>
                  </a:cxn>
                </a:cxnLst>
                <a:rect l="0" t="0" r="r" b="b"/>
                <a:pathLst>
                  <a:path w="24" h="5">
                    <a:moveTo>
                      <a:pt x="0" y="5"/>
                    </a:moveTo>
                    <a:lnTo>
                      <a:pt x="20" y="0"/>
                    </a:lnTo>
                    <a:lnTo>
                      <a:pt x="25"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70" name="Group 1211">
              <a:extLst>
                <a:ext uri="{FF2B5EF4-FFF2-40B4-BE49-F238E27FC236}">
                  <a16:creationId xmlns:a16="http://schemas.microsoft.com/office/drawing/2014/main" id="{EE2331D4-2C1A-46E2-899F-65E38D43F1DE}"/>
                </a:ext>
              </a:extLst>
            </p:cNvPr>
            <p:cNvGrpSpPr>
              <a:grpSpLocks/>
            </p:cNvGrpSpPr>
            <p:nvPr/>
          </p:nvGrpSpPr>
          <p:grpSpPr bwMode="auto">
            <a:xfrm>
              <a:off x="3943" y="12405"/>
              <a:ext cx="19" cy="5"/>
              <a:chOff x="3943" y="12405"/>
              <a:chExt cx="19" cy="5"/>
            </a:xfrm>
          </p:grpSpPr>
          <p:sp>
            <p:nvSpPr>
              <p:cNvPr id="895" name="Freeform 1212">
                <a:extLst>
                  <a:ext uri="{FF2B5EF4-FFF2-40B4-BE49-F238E27FC236}">
                    <a16:creationId xmlns:a16="http://schemas.microsoft.com/office/drawing/2014/main" id="{5BB87A6F-CA74-4754-8BF0-AB7AD0702C46}"/>
                  </a:ext>
                </a:extLst>
              </p:cNvPr>
              <p:cNvSpPr>
                <a:spLocks/>
              </p:cNvSpPr>
              <p:nvPr/>
            </p:nvSpPr>
            <p:spPr bwMode="auto">
              <a:xfrm>
                <a:off x="3943" y="12405"/>
                <a:ext cx="19" cy="5"/>
              </a:xfrm>
              <a:custGeom>
                <a:avLst/>
                <a:gdLst>
                  <a:gd name="T0" fmla="+- 0 3943 3943"/>
                  <a:gd name="T1" fmla="*/ T0 w 19"/>
                  <a:gd name="T2" fmla="+- 0 12410 12405"/>
                  <a:gd name="T3" fmla="*/ 12410 h 5"/>
                  <a:gd name="T4" fmla="+- 0 3943 3943"/>
                  <a:gd name="T5" fmla="*/ T4 w 19"/>
                  <a:gd name="T6" fmla="+- 0 12405 12405"/>
                  <a:gd name="T7" fmla="*/ 12405 h 5"/>
                  <a:gd name="T8" fmla="+- 0 3963 3943"/>
                  <a:gd name="T9" fmla="*/ T8 w 19"/>
                  <a:gd name="T10" fmla="+- 0 12405 12405"/>
                  <a:gd name="T11" fmla="*/ 12405 h 5"/>
                  <a:gd name="T12" fmla="+- 0 3943 3943"/>
                  <a:gd name="T13" fmla="*/ T12 w 19"/>
                  <a:gd name="T14" fmla="+- 0 12410 12405"/>
                  <a:gd name="T15" fmla="*/ 12410 h 5"/>
                </a:gdLst>
                <a:ahLst/>
                <a:cxnLst>
                  <a:cxn ang="0">
                    <a:pos x="T1" y="T3"/>
                  </a:cxn>
                  <a:cxn ang="0">
                    <a:pos x="T5" y="T7"/>
                  </a:cxn>
                  <a:cxn ang="0">
                    <a:pos x="T9" y="T11"/>
                  </a:cxn>
                  <a:cxn ang="0">
                    <a:pos x="T13" y="T15"/>
                  </a:cxn>
                </a:cxnLst>
                <a:rect l="0" t="0" r="r" b="b"/>
                <a:pathLst>
                  <a:path w="19" h="5">
                    <a:moveTo>
                      <a:pt x="0" y="5"/>
                    </a:moveTo>
                    <a:lnTo>
                      <a:pt x="0" y="0"/>
                    </a:lnTo>
                    <a:lnTo>
                      <a:pt x="20"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71" name="Group 1213">
              <a:extLst>
                <a:ext uri="{FF2B5EF4-FFF2-40B4-BE49-F238E27FC236}">
                  <a16:creationId xmlns:a16="http://schemas.microsoft.com/office/drawing/2014/main" id="{93545A98-8829-49F0-8313-C7E9E4D802F8}"/>
                </a:ext>
              </a:extLst>
            </p:cNvPr>
            <p:cNvGrpSpPr>
              <a:grpSpLocks/>
            </p:cNvGrpSpPr>
            <p:nvPr/>
          </p:nvGrpSpPr>
          <p:grpSpPr bwMode="auto">
            <a:xfrm>
              <a:off x="3982" y="12405"/>
              <a:ext cx="19" cy="5"/>
              <a:chOff x="3982" y="12405"/>
              <a:chExt cx="19" cy="5"/>
            </a:xfrm>
          </p:grpSpPr>
          <p:sp>
            <p:nvSpPr>
              <p:cNvPr id="894" name="Freeform 1214">
                <a:extLst>
                  <a:ext uri="{FF2B5EF4-FFF2-40B4-BE49-F238E27FC236}">
                    <a16:creationId xmlns:a16="http://schemas.microsoft.com/office/drawing/2014/main" id="{A062EE0F-162C-4904-AC9D-939D6152E4DA}"/>
                  </a:ext>
                </a:extLst>
              </p:cNvPr>
              <p:cNvSpPr>
                <a:spLocks/>
              </p:cNvSpPr>
              <p:nvPr/>
            </p:nvSpPr>
            <p:spPr bwMode="auto">
              <a:xfrm>
                <a:off x="3982" y="12405"/>
                <a:ext cx="19" cy="5"/>
              </a:xfrm>
              <a:custGeom>
                <a:avLst/>
                <a:gdLst>
                  <a:gd name="T0" fmla="+- 0 4001 3982"/>
                  <a:gd name="T1" fmla="*/ T0 w 19"/>
                  <a:gd name="T2" fmla="+- 0 12410 12405"/>
                  <a:gd name="T3" fmla="*/ 12410 h 5"/>
                  <a:gd name="T4" fmla="+- 0 3982 3982"/>
                  <a:gd name="T5" fmla="*/ T4 w 19"/>
                  <a:gd name="T6" fmla="+- 0 12405 12405"/>
                  <a:gd name="T7" fmla="*/ 12405 h 5"/>
                  <a:gd name="T8" fmla="+- 0 4001 3982"/>
                  <a:gd name="T9" fmla="*/ T8 w 19"/>
                  <a:gd name="T10" fmla="+- 0 12405 12405"/>
                  <a:gd name="T11" fmla="*/ 12405 h 5"/>
                  <a:gd name="T12" fmla="+- 0 4001 3982"/>
                  <a:gd name="T13" fmla="*/ T12 w 19"/>
                  <a:gd name="T14" fmla="+- 0 12410 12405"/>
                  <a:gd name="T15" fmla="*/ 12410 h 5"/>
                </a:gdLst>
                <a:ahLst/>
                <a:cxnLst>
                  <a:cxn ang="0">
                    <a:pos x="T1" y="T3"/>
                  </a:cxn>
                  <a:cxn ang="0">
                    <a:pos x="T5" y="T7"/>
                  </a:cxn>
                  <a:cxn ang="0">
                    <a:pos x="T9" y="T11"/>
                  </a:cxn>
                  <a:cxn ang="0">
                    <a:pos x="T13" y="T15"/>
                  </a:cxn>
                </a:cxnLst>
                <a:rect l="0" t="0" r="r" b="b"/>
                <a:pathLst>
                  <a:path w="19" h="5">
                    <a:moveTo>
                      <a:pt x="19" y="5"/>
                    </a:moveTo>
                    <a:lnTo>
                      <a:pt x="0" y="0"/>
                    </a:lnTo>
                    <a:lnTo>
                      <a:pt x="19" y="0"/>
                    </a:lnTo>
                    <a:lnTo>
                      <a:pt x="1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72" name="Group 1215">
              <a:extLst>
                <a:ext uri="{FF2B5EF4-FFF2-40B4-BE49-F238E27FC236}">
                  <a16:creationId xmlns:a16="http://schemas.microsoft.com/office/drawing/2014/main" id="{F556145F-138F-4303-9E5F-06FF3399FBF7}"/>
                </a:ext>
              </a:extLst>
            </p:cNvPr>
            <p:cNvGrpSpPr>
              <a:grpSpLocks/>
            </p:cNvGrpSpPr>
            <p:nvPr/>
          </p:nvGrpSpPr>
          <p:grpSpPr bwMode="auto">
            <a:xfrm>
              <a:off x="3982" y="12405"/>
              <a:ext cx="19" cy="2"/>
              <a:chOff x="3982" y="12405"/>
              <a:chExt cx="19" cy="2"/>
            </a:xfrm>
          </p:grpSpPr>
          <p:sp>
            <p:nvSpPr>
              <p:cNvPr id="893" name="Freeform 1216">
                <a:extLst>
                  <a:ext uri="{FF2B5EF4-FFF2-40B4-BE49-F238E27FC236}">
                    <a16:creationId xmlns:a16="http://schemas.microsoft.com/office/drawing/2014/main" id="{1D8506FA-E1BB-42AA-85AE-5F9179F73C77}"/>
                  </a:ext>
                </a:extLst>
              </p:cNvPr>
              <p:cNvSpPr>
                <a:spLocks/>
              </p:cNvSpPr>
              <p:nvPr/>
            </p:nvSpPr>
            <p:spPr bwMode="auto">
              <a:xfrm>
                <a:off x="3982" y="12405"/>
                <a:ext cx="19" cy="2"/>
              </a:xfrm>
              <a:custGeom>
                <a:avLst/>
                <a:gdLst>
                  <a:gd name="T0" fmla="+- 0 3982 3982"/>
                  <a:gd name="T1" fmla="*/ T0 w 19"/>
                  <a:gd name="T2" fmla="+- 0 3987 3982"/>
                  <a:gd name="T3" fmla="*/ T2 w 19"/>
                  <a:gd name="T4" fmla="+- 0 4001 3982"/>
                  <a:gd name="T5" fmla="*/ T4 w 19"/>
                  <a:gd name="T6" fmla="+- 0 3982 3982"/>
                  <a:gd name="T7" fmla="*/ T6 w 19"/>
                </a:gdLst>
                <a:ahLst/>
                <a:cxnLst>
                  <a:cxn ang="0">
                    <a:pos x="T1" y="0"/>
                  </a:cxn>
                  <a:cxn ang="0">
                    <a:pos x="T3" y="0"/>
                  </a:cxn>
                  <a:cxn ang="0">
                    <a:pos x="T5" y="0"/>
                  </a:cxn>
                  <a:cxn ang="0">
                    <a:pos x="T7" y="0"/>
                  </a:cxn>
                </a:cxnLst>
                <a:rect l="0" t="0" r="r" b="b"/>
                <a:pathLst>
                  <a:path w="19">
                    <a:moveTo>
                      <a:pt x="0" y="0"/>
                    </a:moveTo>
                    <a:lnTo>
                      <a:pt x="5" y="0"/>
                    </a:lnTo>
                    <a:lnTo>
                      <a:pt x="1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73" name="Group 1217">
              <a:extLst>
                <a:ext uri="{FF2B5EF4-FFF2-40B4-BE49-F238E27FC236}">
                  <a16:creationId xmlns:a16="http://schemas.microsoft.com/office/drawing/2014/main" id="{4EFC274B-FA6B-4C61-A487-7BCCE10B3A7C}"/>
                </a:ext>
              </a:extLst>
            </p:cNvPr>
            <p:cNvGrpSpPr>
              <a:grpSpLocks/>
            </p:cNvGrpSpPr>
            <p:nvPr/>
          </p:nvGrpSpPr>
          <p:grpSpPr bwMode="auto">
            <a:xfrm>
              <a:off x="3943" y="12405"/>
              <a:ext cx="19" cy="2"/>
              <a:chOff x="3943" y="12405"/>
              <a:chExt cx="19" cy="2"/>
            </a:xfrm>
          </p:grpSpPr>
          <p:sp>
            <p:nvSpPr>
              <p:cNvPr id="892" name="Freeform 1218">
                <a:extLst>
                  <a:ext uri="{FF2B5EF4-FFF2-40B4-BE49-F238E27FC236}">
                    <a16:creationId xmlns:a16="http://schemas.microsoft.com/office/drawing/2014/main" id="{8FA5D9C1-2F66-48FA-887A-3F9981A0504F}"/>
                  </a:ext>
                </a:extLst>
              </p:cNvPr>
              <p:cNvSpPr>
                <a:spLocks/>
              </p:cNvSpPr>
              <p:nvPr/>
            </p:nvSpPr>
            <p:spPr bwMode="auto">
              <a:xfrm>
                <a:off x="3943" y="12405"/>
                <a:ext cx="19" cy="2"/>
              </a:xfrm>
              <a:custGeom>
                <a:avLst/>
                <a:gdLst>
                  <a:gd name="T0" fmla="+- 0 3943 3943"/>
                  <a:gd name="T1" fmla="*/ T0 w 19"/>
                  <a:gd name="T2" fmla="+- 0 3958 3943"/>
                  <a:gd name="T3" fmla="*/ T2 w 19"/>
                  <a:gd name="T4" fmla="+- 0 3963 3943"/>
                  <a:gd name="T5" fmla="*/ T4 w 19"/>
                  <a:gd name="T6" fmla="+- 0 3943 3943"/>
                  <a:gd name="T7" fmla="*/ T6 w 19"/>
                </a:gdLst>
                <a:ahLst/>
                <a:cxnLst>
                  <a:cxn ang="0">
                    <a:pos x="T1" y="0"/>
                  </a:cxn>
                  <a:cxn ang="0">
                    <a:pos x="T3" y="0"/>
                  </a:cxn>
                  <a:cxn ang="0">
                    <a:pos x="T5" y="0"/>
                  </a:cxn>
                  <a:cxn ang="0">
                    <a:pos x="T7" y="0"/>
                  </a:cxn>
                </a:cxnLst>
                <a:rect l="0" t="0" r="r" b="b"/>
                <a:pathLst>
                  <a:path w="19">
                    <a:moveTo>
                      <a:pt x="0" y="0"/>
                    </a:moveTo>
                    <a:lnTo>
                      <a:pt x="15" y="0"/>
                    </a:lnTo>
                    <a:lnTo>
                      <a:pt x="20"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74" name="Group 1219">
              <a:extLst>
                <a:ext uri="{FF2B5EF4-FFF2-40B4-BE49-F238E27FC236}">
                  <a16:creationId xmlns:a16="http://schemas.microsoft.com/office/drawing/2014/main" id="{4DD20CBE-AE10-4F92-B393-28A9148E1CD1}"/>
                </a:ext>
              </a:extLst>
            </p:cNvPr>
            <p:cNvGrpSpPr>
              <a:grpSpLocks/>
            </p:cNvGrpSpPr>
            <p:nvPr/>
          </p:nvGrpSpPr>
          <p:grpSpPr bwMode="auto">
            <a:xfrm>
              <a:off x="3939" y="12401"/>
              <a:ext cx="19" cy="5"/>
              <a:chOff x="3939" y="12401"/>
              <a:chExt cx="19" cy="5"/>
            </a:xfrm>
          </p:grpSpPr>
          <p:sp>
            <p:nvSpPr>
              <p:cNvPr id="891" name="Freeform 1220">
                <a:extLst>
                  <a:ext uri="{FF2B5EF4-FFF2-40B4-BE49-F238E27FC236}">
                    <a16:creationId xmlns:a16="http://schemas.microsoft.com/office/drawing/2014/main" id="{945B960D-0A57-4797-8DEC-D749089F02C6}"/>
                  </a:ext>
                </a:extLst>
              </p:cNvPr>
              <p:cNvSpPr>
                <a:spLocks/>
              </p:cNvSpPr>
              <p:nvPr/>
            </p:nvSpPr>
            <p:spPr bwMode="auto">
              <a:xfrm>
                <a:off x="3939" y="12401"/>
                <a:ext cx="19" cy="5"/>
              </a:xfrm>
              <a:custGeom>
                <a:avLst/>
                <a:gdLst>
                  <a:gd name="T0" fmla="+- 0 3958 3939"/>
                  <a:gd name="T1" fmla="*/ T0 w 19"/>
                  <a:gd name="T2" fmla="+- 0 12405 12401"/>
                  <a:gd name="T3" fmla="*/ 12405 h 5"/>
                  <a:gd name="T4" fmla="+- 0 3943 3939"/>
                  <a:gd name="T5" fmla="*/ T4 w 19"/>
                  <a:gd name="T6" fmla="+- 0 12405 12401"/>
                  <a:gd name="T7" fmla="*/ 12405 h 5"/>
                  <a:gd name="T8" fmla="+- 0 3939 3939"/>
                  <a:gd name="T9" fmla="*/ T8 w 19"/>
                  <a:gd name="T10" fmla="+- 0 12401 12401"/>
                  <a:gd name="T11" fmla="*/ 12401 h 5"/>
                  <a:gd name="T12" fmla="+- 0 3958 3939"/>
                  <a:gd name="T13" fmla="*/ T12 w 19"/>
                  <a:gd name="T14" fmla="+- 0 12405 12401"/>
                  <a:gd name="T15" fmla="*/ 12405 h 5"/>
                </a:gdLst>
                <a:ahLst/>
                <a:cxnLst>
                  <a:cxn ang="0">
                    <a:pos x="T1" y="T3"/>
                  </a:cxn>
                  <a:cxn ang="0">
                    <a:pos x="T5" y="T7"/>
                  </a:cxn>
                  <a:cxn ang="0">
                    <a:pos x="T9" y="T11"/>
                  </a:cxn>
                  <a:cxn ang="0">
                    <a:pos x="T13" y="T15"/>
                  </a:cxn>
                </a:cxnLst>
                <a:rect l="0" t="0" r="r" b="b"/>
                <a:pathLst>
                  <a:path w="19" h="5">
                    <a:moveTo>
                      <a:pt x="19" y="4"/>
                    </a:moveTo>
                    <a:lnTo>
                      <a:pt x="4" y="4"/>
                    </a:lnTo>
                    <a:lnTo>
                      <a:pt x="0" y="0"/>
                    </a:lnTo>
                    <a:lnTo>
                      <a:pt x="19"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75" name="Group 1221">
              <a:extLst>
                <a:ext uri="{FF2B5EF4-FFF2-40B4-BE49-F238E27FC236}">
                  <a16:creationId xmlns:a16="http://schemas.microsoft.com/office/drawing/2014/main" id="{DB190195-BEBC-4798-A04B-DD08B76FB458}"/>
                </a:ext>
              </a:extLst>
            </p:cNvPr>
            <p:cNvGrpSpPr>
              <a:grpSpLocks/>
            </p:cNvGrpSpPr>
            <p:nvPr/>
          </p:nvGrpSpPr>
          <p:grpSpPr bwMode="auto">
            <a:xfrm>
              <a:off x="3987" y="12401"/>
              <a:ext cx="14" cy="5"/>
              <a:chOff x="3987" y="12401"/>
              <a:chExt cx="14" cy="5"/>
            </a:xfrm>
          </p:grpSpPr>
          <p:sp>
            <p:nvSpPr>
              <p:cNvPr id="890" name="Freeform 1222">
                <a:extLst>
                  <a:ext uri="{FF2B5EF4-FFF2-40B4-BE49-F238E27FC236}">
                    <a16:creationId xmlns:a16="http://schemas.microsoft.com/office/drawing/2014/main" id="{94B662B0-DBB4-4BF3-9BFA-6B42F34D6679}"/>
                  </a:ext>
                </a:extLst>
              </p:cNvPr>
              <p:cNvSpPr>
                <a:spLocks/>
              </p:cNvSpPr>
              <p:nvPr/>
            </p:nvSpPr>
            <p:spPr bwMode="auto">
              <a:xfrm>
                <a:off x="3987" y="12401"/>
                <a:ext cx="14" cy="5"/>
              </a:xfrm>
              <a:custGeom>
                <a:avLst/>
                <a:gdLst>
                  <a:gd name="T0" fmla="+- 0 4001 3987"/>
                  <a:gd name="T1" fmla="*/ T0 w 14"/>
                  <a:gd name="T2" fmla="+- 0 12405 12401"/>
                  <a:gd name="T3" fmla="*/ 12405 h 5"/>
                  <a:gd name="T4" fmla="+- 0 3987 3987"/>
                  <a:gd name="T5" fmla="*/ T4 w 14"/>
                  <a:gd name="T6" fmla="+- 0 12405 12401"/>
                  <a:gd name="T7" fmla="*/ 12405 h 5"/>
                  <a:gd name="T8" fmla="+- 0 3987 3987"/>
                  <a:gd name="T9" fmla="*/ T8 w 14"/>
                  <a:gd name="T10" fmla="+- 0 12401 12401"/>
                  <a:gd name="T11" fmla="*/ 12401 h 5"/>
                  <a:gd name="T12" fmla="+- 0 4001 3987"/>
                  <a:gd name="T13" fmla="*/ T12 w 14"/>
                  <a:gd name="T14" fmla="+- 0 12405 12401"/>
                  <a:gd name="T15" fmla="*/ 12405 h 5"/>
                </a:gdLst>
                <a:ahLst/>
                <a:cxnLst>
                  <a:cxn ang="0">
                    <a:pos x="T1" y="T3"/>
                  </a:cxn>
                  <a:cxn ang="0">
                    <a:pos x="T5" y="T7"/>
                  </a:cxn>
                  <a:cxn ang="0">
                    <a:pos x="T9" y="T11"/>
                  </a:cxn>
                  <a:cxn ang="0">
                    <a:pos x="T13" y="T15"/>
                  </a:cxn>
                </a:cxnLst>
                <a:rect l="0" t="0" r="r" b="b"/>
                <a:pathLst>
                  <a:path w="14" h="5">
                    <a:moveTo>
                      <a:pt x="14" y="4"/>
                    </a:moveTo>
                    <a:lnTo>
                      <a:pt x="0" y="4"/>
                    </a:lnTo>
                    <a:lnTo>
                      <a:pt x="0" y="0"/>
                    </a:lnTo>
                    <a:lnTo>
                      <a:pt x="1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76" name="Group 1223">
              <a:extLst>
                <a:ext uri="{FF2B5EF4-FFF2-40B4-BE49-F238E27FC236}">
                  <a16:creationId xmlns:a16="http://schemas.microsoft.com/office/drawing/2014/main" id="{D2E22226-3E2D-4EB9-AAD1-771104B1AE3A}"/>
                </a:ext>
              </a:extLst>
            </p:cNvPr>
            <p:cNvGrpSpPr>
              <a:grpSpLocks/>
            </p:cNvGrpSpPr>
            <p:nvPr/>
          </p:nvGrpSpPr>
          <p:grpSpPr bwMode="auto">
            <a:xfrm>
              <a:off x="3987" y="12401"/>
              <a:ext cx="14" cy="5"/>
              <a:chOff x="3987" y="12401"/>
              <a:chExt cx="14" cy="5"/>
            </a:xfrm>
          </p:grpSpPr>
          <p:sp>
            <p:nvSpPr>
              <p:cNvPr id="889" name="Freeform 1224">
                <a:extLst>
                  <a:ext uri="{FF2B5EF4-FFF2-40B4-BE49-F238E27FC236}">
                    <a16:creationId xmlns:a16="http://schemas.microsoft.com/office/drawing/2014/main" id="{F9132284-0273-4EBA-837B-C8606E569092}"/>
                  </a:ext>
                </a:extLst>
              </p:cNvPr>
              <p:cNvSpPr>
                <a:spLocks/>
              </p:cNvSpPr>
              <p:nvPr/>
            </p:nvSpPr>
            <p:spPr bwMode="auto">
              <a:xfrm>
                <a:off x="3987" y="12401"/>
                <a:ext cx="14" cy="5"/>
              </a:xfrm>
              <a:custGeom>
                <a:avLst/>
                <a:gdLst>
                  <a:gd name="T0" fmla="+- 0 4001 3987"/>
                  <a:gd name="T1" fmla="*/ T0 w 14"/>
                  <a:gd name="T2" fmla="+- 0 12405 12401"/>
                  <a:gd name="T3" fmla="*/ 12405 h 5"/>
                  <a:gd name="T4" fmla="+- 0 3987 3987"/>
                  <a:gd name="T5" fmla="*/ T4 w 14"/>
                  <a:gd name="T6" fmla="+- 0 12401 12401"/>
                  <a:gd name="T7" fmla="*/ 12401 h 5"/>
                  <a:gd name="T8" fmla="+- 0 4001 3987"/>
                  <a:gd name="T9" fmla="*/ T8 w 14"/>
                  <a:gd name="T10" fmla="+- 0 12401 12401"/>
                  <a:gd name="T11" fmla="*/ 12401 h 5"/>
                  <a:gd name="T12" fmla="+- 0 4001 3987"/>
                  <a:gd name="T13" fmla="*/ T12 w 14"/>
                  <a:gd name="T14" fmla="+- 0 12405 12401"/>
                  <a:gd name="T15" fmla="*/ 12405 h 5"/>
                </a:gdLst>
                <a:ahLst/>
                <a:cxnLst>
                  <a:cxn ang="0">
                    <a:pos x="T1" y="T3"/>
                  </a:cxn>
                  <a:cxn ang="0">
                    <a:pos x="T5" y="T7"/>
                  </a:cxn>
                  <a:cxn ang="0">
                    <a:pos x="T9" y="T11"/>
                  </a:cxn>
                  <a:cxn ang="0">
                    <a:pos x="T13" y="T15"/>
                  </a:cxn>
                </a:cxnLst>
                <a:rect l="0" t="0" r="r" b="b"/>
                <a:pathLst>
                  <a:path w="14" h="5">
                    <a:moveTo>
                      <a:pt x="14" y="4"/>
                    </a:moveTo>
                    <a:lnTo>
                      <a:pt x="0" y="0"/>
                    </a:lnTo>
                    <a:lnTo>
                      <a:pt x="14" y="0"/>
                    </a:lnTo>
                    <a:lnTo>
                      <a:pt x="1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77" name="Group 1225">
              <a:extLst>
                <a:ext uri="{FF2B5EF4-FFF2-40B4-BE49-F238E27FC236}">
                  <a16:creationId xmlns:a16="http://schemas.microsoft.com/office/drawing/2014/main" id="{D61F5CC0-32AF-4A91-A35B-9FD794ECAC5F}"/>
                </a:ext>
              </a:extLst>
            </p:cNvPr>
            <p:cNvGrpSpPr>
              <a:grpSpLocks/>
            </p:cNvGrpSpPr>
            <p:nvPr/>
          </p:nvGrpSpPr>
          <p:grpSpPr bwMode="auto">
            <a:xfrm>
              <a:off x="3939" y="12401"/>
              <a:ext cx="19" cy="5"/>
              <a:chOff x="3939" y="12401"/>
              <a:chExt cx="19" cy="5"/>
            </a:xfrm>
          </p:grpSpPr>
          <p:sp>
            <p:nvSpPr>
              <p:cNvPr id="888" name="Freeform 1226">
                <a:extLst>
                  <a:ext uri="{FF2B5EF4-FFF2-40B4-BE49-F238E27FC236}">
                    <a16:creationId xmlns:a16="http://schemas.microsoft.com/office/drawing/2014/main" id="{8B4D95BC-3157-48AC-872F-63BA57F35E71}"/>
                  </a:ext>
                </a:extLst>
              </p:cNvPr>
              <p:cNvSpPr>
                <a:spLocks/>
              </p:cNvSpPr>
              <p:nvPr/>
            </p:nvSpPr>
            <p:spPr bwMode="auto">
              <a:xfrm>
                <a:off x="3939" y="12401"/>
                <a:ext cx="19" cy="5"/>
              </a:xfrm>
              <a:custGeom>
                <a:avLst/>
                <a:gdLst>
                  <a:gd name="T0" fmla="+- 0 3958 3939"/>
                  <a:gd name="T1" fmla="*/ T0 w 19"/>
                  <a:gd name="T2" fmla="+- 0 12405 12401"/>
                  <a:gd name="T3" fmla="*/ 12405 h 5"/>
                  <a:gd name="T4" fmla="+- 0 3939 3939"/>
                  <a:gd name="T5" fmla="*/ T4 w 19"/>
                  <a:gd name="T6" fmla="+- 0 12401 12401"/>
                  <a:gd name="T7" fmla="*/ 12401 h 5"/>
                  <a:gd name="T8" fmla="+- 0 3958 3939"/>
                  <a:gd name="T9" fmla="*/ T8 w 19"/>
                  <a:gd name="T10" fmla="+- 0 12401 12401"/>
                  <a:gd name="T11" fmla="*/ 12401 h 5"/>
                  <a:gd name="T12" fmla="+- 0 3958 3939"/>
                  <a:gd name="T13" fmla="*/ T12 w 19"/>
                  <a:gd name="T14" fmla="+- 0 12405 12401"/>
                  <a:gd name="T15" fmla="*/ 12405 h 5"/>
                </a:gdLst>
                <a:ahLst/>
                <a:cxnLst>
                  <a:cxn ang="0">
                    <a:pos x="T1" y="T3"/>
                  </a:cxn>
                  <a:cxn ang="0">
                    <a:pos x="T5" y="T7"/>
                  </a:cxn>
                  <a:cxn ang="0">
                    <a:pos x="T9" y="T11"/>
                  </a:cxn>
                  <a:cxn ang="0">
                    <a:pos x="T13" y="T15"/>
                  </a:cxn>
                </a:cxnLst>
                <a:rect l="0" t="0" r="r" b="b"/>
                <a:pathLst>
                  <a:path w="19" h="5">
                    <a:moveTo>
                      <a:pt x="19" y="4"/>
                    </a:moveTo>
                    <a:lnTo>
                      <a:pt x="0" y="0"/>
                    </a:lnTo>
                    <a:lnTo>
                      <a:pt x="19" y="0"/>
                    </a:lnTo>
                    <a:lnTo>
                      <a:pt x="19"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78" name="Group 1227">
              <a:extLst>
                <a:ext uri="{FF2B5EF4-FFF2-40B4-BE49-F238E27FC236}">
                  <a16:creationId xmlns:a16="http://schemas.microsoft.com/office/drawing/2014/main" id="{57AFED11-CA5E-4811-8D10-B4C7F0ECBFE2}"/>
                </a:ext>
              </a:extLst>
            </p:cNvPr>
            <p:cNvGrpSpPr>
              <a:grpSpLocks/>
            </p:cNvGrpSpPr>
            <p:nvPr/>
          </p:nvGrpSpPr>
          <p:grpSpPr bwMode="auto">
            <a:xfrm>
              <a:off x="3987" y="12401"/>
              <a:ext cx="14" cy="2"/>
              <a:chOff x="3987" y="12401"/>
              <a:chExt cx="14" cy="2"/>
            </a:xfrm>
          </p:grpSpPr>
          <p:sp>
            <p:nvSpPr>
              <p:cNvPr id="887" name="Freeform 1228">
                <a:extLst>
                  <a:ext uri="{FF2B5EF4-FFF2-40B4-BE49-F238E27FC236}">
                    <a16:creationId xmlns:a16="http://schemas.microsoft.com/office/drawing/2014/main" id="{989B7FD0-679A-4374-913D-4ABBB65F3129}"/>
                  </a:ext>
                </a:extLst>
              </p:cNvPr>
              <p:cNvSpPr>
                <a:spLocks/>
              </p:cNvSpPr>
              <p:nvPr/>
            </p:nvSpPr>
            <p:spPr bwMode="auto">
              <a:xfrm>
                <a:off x="3987" y="12401"/>
                <a:ext cx="14" cy="2"/>
              </a:xfrm>
              <a:custGeom>
                <a:avLst/>
                <a:gdLst>
                  <a:gd name="T0" fmla="+- 0 3987 3987"/>
                  <a:gd name="T1" fmla="*/ T0 w 14"/>
                  <a:gd name="T2" fmla="+- 0 3992 3987"/>
                  <a:gd name="T3" fmla="*/ T2 w 14"/>
                  <a:gd name="T4" fmla="+- 0 4001 3987"/>
                  <a:gd name="T5" fmla="*/ T4 w 14"/>
                  <a:gd name="T6" fmla="+- 0 3987 3987"/>
                  <a:gd name="T7" fmla="*/ T6 w 14"/>
                </a:gdLst>
                <a:ahLst/>
                <a:cxnLst>
                  <a:cxn ang="0">
                    <a:pos x="T1" y="0"/>
                  </a:cxn>
                  <a:cxn ang="0">
                    <a:pos x="T3" y="0"/>
                  </a:cxn>
                  <a:cxn ang="0">
                    <a:pos x="T5" y="0"/>
                  </a:cxn>
                  <a:cxn ang="0">
                    <a:pos x="T7" y="0"/>
                  </a:cxn>
                </a:cxnLst>
                <a:rect l="0" t="0" r="r" b="b"/>
                <a:pathLst>
                  <a:path w="14">
                    <a:moveTo>
                      <a:pt x="0" y="0"/>
                    </a:moveTo>
                    <a:lnTo>
                      <a:pt x="5" y="0"/>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79" name="Group 1229">
              <a:extLst>
                <a:ext uri="{FF2B5EF4-FFF2-40B4-BE49-F238E27FC236}">
                  <a16:creationId xmlns:a16="http://schemas.microsoft.com/office/drawing/2014/main" id="{C40CE302-6334-4ED3-9408-B852AA7B9313}"/>
                </a:ext>
              </a:extLst>
            </p:cNvPr>
            <p:cNvGrpSpPr>
              <a:grpSpLocks/>
            </p:cNvGrpSpPr>
            <p:nvPr/>
          </p:nvGrpSpPr>
          <p:grpSpPr bwMode="auto">
            <a:xfrm>
              <a:off x="3939" y="12401"/>
              <a:ext cx="19" cy="2"/>
              <a:chOff x="3939" y="12401"/>
              <a:chExt cx="19" cy="2"/>
            </a:xfrm>
          </p:grpSpPr>
          <p:sp>
            <p:nvSpPr>
              <p:cNvPr id="886" name="Freeform 1230">
                <a:extLst>
                  <a:ext uri="{FF2B5EF4-FFF2-40B4-BE49-F238E27FC236}">
                    <a16:creationId xmlns:a16="http://schemas.microsoft.com/office/drawing/2014/main" id="{71E67370-38D8-41D2-A891-5DB2B10B841A}"/>
                  </a:ext>
                </a:extLst>
              </p:cNvPr>
              <p:cNvSpPr>
                <a:spLocks/>
              </p:cNvSpPr>
              <p:nvPr/>
            </p:nvSpPr>
            <p:spPr bwMode="auto">
              <a:xfrm>
                <a:off x="3939" y="12401"/>
                <a:ext cx="19" cy="2"/>
              </a:xfrm>
              <a:custGeom>
                <a:avLst/>
                <a:gdLst>
                  <a:gd name="T0" fmla="+- 0 3939 3939"/>
                  <a:gd name="T1" fmla="*/ T0 w 19"/>
                  <a:gd name="T2" fmla="+- 0 3953 3939"/>
                  <a:gd name="T3" fmla="*/ T2 w 19"/>
                  <a:gd name="T4" fmla="+- 0 3958 3939"/>
                  <a:gd name="T5" fmla="*/ T4 w 19"/>
                  <a:gd name="T6" fmla="+- 0 3939 3939"/>
                  <a:gd name="T7" fmla="*/ T6 w 19"/>
                </a:gdLst>
                <a:ahLst/>
                <a:cxnLst>
                  <a:cxn ang="0">
                    <a:pos x="T1" y="0"/>
                  </a:cxn>
                  <a:cxn ang="0">
                    <a:pos x="T3" y="0"/>
                  </a:cxn>
                  <a:cxn ang="0">
                    <a:pos x="T5" y="0"/>
                  </a:cxn>
                  <a:cxn ang="0">
                    <a:pos x="T7" y="0"/>
                  </a:cxn>
                </a:cxnLst>
                <a:rect l="0" t="0" r="r" b="b"/>
                <a:pathLst>
                  <a:path w="19">
                    <a:moveTo>
                      <a:pt x="0" y="0"/>
                    </a:moveTo>
                    <a:lnTo>
                      <a:pt x="14" y="0"/>
                    </a:lnTo>
                    <a:lnTo>
                      <a:pt x="1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80" name="Group 1231">
              <a:extLst>
                <a:ext uri="{FF2B5EF4-FFF2-40B4-BE49-F238E27FC236}">
                  <a16:creationId xmlns:a16="http://schemas.microsoft.com/office/drawing/2014/main" id="{A90F2349-9695-485F-A825-4BB8508EDF21}"/>
                </a:ext>
              </a:extLst>
            </p:cNvPr>
            <p:cNvGrpSpPr>
              <a:grpSpLocks/>
            </p:cNvGrpSpPr>
            <p:nvPr/>
          </p:nvGrpSpPr>
          <p:grpSpPr bwMode="auto">
            <a:xfrm>
              <a:off x="3939" y="12396"/>
              <a:ext cx="14" cy="5"/>
              <a:chOff x="3939" y="12396"/>
              <a:chExt cx="14" cy="5"/>
            </a:xfrm>
          </p:grpSpPr>
          <p:sp>
            <p:nvSpPr>
              <p:cNvPr id="885" name="Freeform 1232">
                <a:extLst>
                  <a:ext uri="{FF2B5EF4-FFF2-40B4-BE49-F238E27FC236}">
                    <a16:creationId xmlns:a16="http://schemas.microsoft.com/office/drawing/2014/main" id="{38002B37-9932-4A91-9BB6-0D3785A1C0FB}"/>
                  </a:ext>
                </a:extLst>
              </p:cNvPr>
              <p:cNvSpPr>
                <a:spLocks/>
              </p:cNvSpPr>
              <p:nvPr/>
            </p:nvSpPr>
            <p:spPr bwMode="auto">
              <a:xfrm>
                <a:off x="3939" y="12396"/>
                <a:ext cx="14" cy="5"/>
              </a:xfrm>
              <a:custGeom>
                <a:avLst/>
                <a:gdLst>
                  <a:gd name="T0" fmla="+- 0 3953 3939"/>
                  <a:gd name="T1" fmla="*/ T0 w 14"/>
                  <a:gd name="T2" fmla="+- 0 12401 12396"/>
                  <a:gd name="T3" fmla="*/ 12401 h 5"/>
                  <a:gd name="T4" fmla="+- 0 3939 3939"/>
                  <a:gd name="T5" fmla="*/ T4 w 14"/>
                  <a:gd name="T6" fmla="+- 0 12401 12396"/>
                  <a:gd name="T7" fmla="*/ 12401 h 5"/>
                  <a:gd name="T8" fmla="+- 0 3939 3939"/>
                  <a:gd name="T9" fmla="*/ T8 w 14"/>
                  <a:gd name="T10" fmla="+- 0 12396 12396"/>
                  <a:gd name="T11" fmla="*/ 12396 h 5"/>
                  <a:gd name="T12" fmla="+- 0 3953 3939"/>
                  <a:gd name="T13" fmla="*/ T12 w 14"/>
                  <a:gd name="T14" fmla="+- 0 12401 12396"/>
                  <a:gd name="T15" fmla="*/ 12401 h 5"/>
                </a:gdLst>
                <a:ahLst/>
                <a:cxnLst>
                  <a:cxn ang="0">
                    <a:pos x="T1" y="T3"/>
                  </a:cxn>
                  <a:cxn ang="0">
                    <a:pos x="T5" y="T7"/>
                  </a:cxn>
                  <a:cxn ang="0">
                    <a:pos x="T9" y="T11"/>
                  </a:cxn>
                  <a:cxn ang="0">
                    <a:pos x="T13" y="T15"/>
                  </a:cxn>
                </a:cxnLst>
                <a:rect l="0" t="0" r="r" b="b"/>
                <a:pathLst>
                  <a:path w="14" h="5">
                    <a:moveTo>
                      <a:pt x="14" y="5"/>
                    </a:moveTo>
                    <a:lnTo>
                      <a:pt x="0" y="5"/>
                    </a:lnTo>
                    <a:lnTo>
                      <a:pt x="0"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81" name="Group 1233">
              <a:extLst>
                <a:ext uri="{FF2B5EF4-FFF2-40B4-BE49-F238E27FC236}">
                  <a16:creationId xmlns:a16="http://schemas.microsoft.com/office/drawing/2014/main" id="{C3955AEF-7C6E-431A-9B52-A636EA6FDE02}"/>
                </a:ext>
              </a:extLst>
            </p:cNvPr>
            <p:cNvGrpSpPr>
              <a:grpSpLocks/>
            </p:cNvGrpSpPr>
            <p:nvPr/>
          </p:nvGrpSpPr>
          <p:grpSpPr bwMode="auto">
            <a:xfrm>
              <a:off x="3992" y="12396"/>
              <a:ext cx="14" cy="5"/>
              <a:chOff x="3992" y="12396"/>
              <a:chExt cx="14" cy="5"/>
            </a:xfrm>
          </p:grpSpPr>
          <p:sp>
            <p:nvSpPr>
              <p:cNvPr id="884" name="Freeform 1234">
                <a:extLst>
                  <a:ext uri="{FF2B5EF4-FFF2-40B4-BE49-F238E27FC236}">
                    <a16:creationId xmlns:a16="http://schemas.microsoft.com/office/drawing/2014/main" id="{668C8737-68E3-46BB-818E-BFA1283DF025}"/>
                  </a:ext>
                </a:extLst>
              </p:cNvPr>
              <p:cNvSpPr>
                <a:spLocks/>
              </p:cNvSpPr>
              <p:nvPr/>
            </p:nvSpPr>
            <p:spPr bwMode="auto">
              <a:xfrm>
                <a:off x="3992" y="12396"/>
                <a:ext cx="14" cy="5"/>
              </a:xfrm>
              <a:custGeom>
                <a:avLst/>
                <a:gdLst>
                  <a:gd name="T0" fmla="+- 0 4001 3992"/>
                  <a:gd name="T1" fmla="*/ T0 w 14"/>
                  <a:gd name="T2" fmla="+- 0 12401 12396"/>
                  <a:gd name="T3" fmla="*/ 12401 h 5"/>
                  <a:gd name="T4" fmla="+- 0 3992 3992"/>
                  <a:gd name="T5" fmla="*/ T4 w 14"/>
                  <a:gd name="T6" fmla="+- 0 12401 12396"/>
                  <a:gd name="T7" fmla="*/ 12401 h 5"/>
                  <a:gd name="T8" fmla="+- 0 4006 3992"/>
                  <a:gd name="T9" fmla="*/ T8 w 14"/>
                  <a:gd name="T10" fmla="+- 0 12396 12396"/>
                  <a:gd name="T11" fmla="*/ 12396 h 5"/>
                  <a:gd name="T12" fmla="+- 0 4001 3992"/>
                  <a:gd name="T13" fmla="*/ T12 w 14"/>
                  <a:gd name="T14" fmla="+- 0 12401 12396"/>
                  <a:gd name="T15" fmla="*/ 12401 h 5"/>
                </a:gdLst>
                <a:ahLst/>
                <a:cxnLst>
                  <a:cxn ang="0">
                    <a:pos x="T1" y="T3"/>
                  </a:cxn>
                  <a:cxn ang="0">
                    <a:pos x="T5" y="T7"/>
                  </a:cxn>
                  <a:cxn ang="0">
                    <a:pos x="T9" y="T11"/>
                  </a:cxn>
                  <a:cxn ang="0">
                    <a:pos x="T13" y="T15"/>
                  </a:cxn>
                </a:cxnLst>
                <a:rect l="0" t="0" r="r" b="b"/>
                <a:pathLst>
                  <a:path w="14" h="5">
                    <a:moveTo>
                      <a:pt x="9" y="5"/>
                    </a:moveTo>
                    <a:lnTo>
                      <a:pt x="0" y="5"/>
                    </a:lnTo>
                    <a:lnTo>
                      <a:pt x="14" y="0"/>
                    </a:lnTo>
                    <a:lnTo>
                      <a:pt x="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82" name="Group 1235">
              <a:extLst>
                <a:ext uri="{FF2B5EF4-FFF2-40B4-BE49-F238E27FC236}">
                  <a16:creationId xmlns:a16="http://schemas.microsoft.com/office/drawing/2014/main" id="{06B99DFA-0436-4E6D-B307-8479190217A5}"/>
                </a:ext>
              </a:extLst>
            </p:cNvPr>
            <p:cNvGrpSpPr>
              <a:grpSpLocks/>
            </p:cNvGrpSpPr>
            <p:nvPr/>
          </p:nvGrpSpPr>
          <p:grpSpPr bwMode="auto">
            <a:xfrm>
              <a:off x="3939" y="12396"/>
              <a:ext cx="14" cy="5"/>
              <a:chOff x="3939" y="12396"/>
              <a:chExt cx="14" cy="5"/>
            </a:xfrm>
          </p:grpSpPr>
          <p:sp>
            <p:nvSpPr>
              <p:cNvPr id="883" name="Freeform 1236">
                <a:extLst>
                  <a:ext uri="{FF2B5EF4-FFF2-40B4-BE49-F238E27FC236}">
                    <a16:creationId xmlns:a16="http://schemas.microsoft.com/office/drawing/2014/main" id="{5B382F0B-C4E4-4B5A-87E3-72FA4296AC1C}"/>
                  </a:ext>
                </a:extLst>
              </p:cNvPr>
              <p:cNvSpPr>
                <a:spLocks/>
              </p:cNvSpPr>
              <p:nvPr/>
            </p:nvSpPr>
            <p:spPr bwMode="auto">
              <a:xfrm>
                <a:off x="3939" y="12396"/>
                <a:ext cx="14" cy="5"/>
              </a:xfrm>
              <a:custGeom>
                <a:avLst/>
                <a:gdLst>
                  <a:gd name="T0" fmla="+- 0 3953 3939"/>
                  <a:gd name="T1" fmla="*/ T0 w 14"/>
                  <a:gd name="T2" fmla="+- 0 12401 12396"/>
                  <a:gd name="T3" fmla="*/ 12401 h 5"/>
                  <a:gd name="T4" fmla="+- 0 3939 3939"/>
                  <a:gd name="T5" fmla="*/ T4 w 14"/>
                  <a:gd name="T6" fmla="+- 0 12396 12396"/>
                  <a:gd name="T7" fmla="*/ 12396 h 5"/>
                  <a:gd name="T8" fmla="+- 0 3953 3939"/>
                  <a:gd name="T9" fmla="*/ T8 w 14"/>
                  <a:gd name="T10" fmla="+- 0 12396 12396"/>
                  <a:gd name="T11" fmla="*/ 12396 h 5"/>
                  <a:gd name="T12" fmla="+- 0 3953 3939"/>
                  <a:gd name="T13" fmla="*/ T12 w 14"/>
                  <a:gd name="T14" fmla="+- 0 12401 12396"/>
                  <a:gd name="T15" fmla="*/ 12401 h 5"/>
                </a:gdLst>
                <a:ahLst/>
                <a:cxnLst>
                  <a:cxn ang="0">
                    <a:pos x="T1" y="T3"/>
                  </a:cxn>
                  <a:cxn ang="0">
                    <a:pos x="T5" y="T7"/>
                  </a:cxn>
                  <a:cxn ang="0">
                    <a:pos x="T9" y="T11"/>
                  </a:cxn>
                  <a:cxn ang="0">
                    <a:pos x="T13" y="T15"/>
                  </a:cxn>
                </a:cxnLst>
                <a:rect l="0" t="0" r="r" b="b"/>
                <a:pathLst>
                  <a:path w="14" h="5">
                    <a:moveTo>
                      <a:pt x="14" y="5"/>
                    </a:moveTo>
                    <a:lnTo>
                      <a:pt x="0" y="0"/>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83" name="Group 1237">
              <a:extLst>
                <a:ext uri="{FF2B5EF4-FFF2-40B4-BE49-F238E27FC236}">
                  <a16:creationId xmlns:a16="http://schemas.microsoft.com/office/drawing/2014/main" id="{3C657DF5-AF6B-4BB0-B016-2D165C5DE821}"/>
                </a:ext>
              </a:extLst>
            </p:cNvPr>
            <p:cNvGrpSpPr>
              <a:grpSpLocks/>
            </p:cNvGrpSpPr>
            <p:nvPr/>
          </p:nvGrpSpPr>
          <p:grpSpPr bwMode="auto">
            <a:xfrm>
              <a:off x="3992" y="12396"/>
              <a:ext cx="14" cy="5"/>
              <a:chOff x="3992" y="12396"/>
              <a:chExt cx="14" cy="5"/>
            </a:xfrm>
          </p:grpSpPr>
          <p:sp>
            <p:nvSpPr>
              <p:cNvPr id="882" name="Freeform 1238">
                <a:extLst>
                  <a:ext uri="{FF2B5EF4-FFF2-40B4-BE49-F238E27FC236}">
                    <a16:creationId xmlns:a16="http://schemas.microsoft.com/office/drawing/2014/main" id="{2E0F8806-89A7-46E5-88A9-4ECC1E37541A}"/>
                  </a:ext>
                </a:extLst>
              </p:cNvPr>
              <p:cNvSpPr>
                <a:spLocks/>
              </p:cNvSpPr>
              <p:nvPr/>
            </p:nvSpPr>
            <p:spPr bwMode="auto">
              <a:xfrm>
                <a:off x="3992" y="12396"/>
                <a:ext cx="14" cy="5"/>
              </a:xfrm>
              <a:custGeom>
                <a:avLst/>
                <a:gdLst>
                  <a:gd name="T0" fmla="+- 0 3992 3992"/>
                  <a:gd name="T1" fmla="*/ T0 w 14"/>
                  <a:gd name="T2" fmla="+- 0 12401 12396"/>
                  <a:gd name="T3" fmla="*/ 12401 h 5"/>
                  <a:gd name="T4" fmla="+- 0 3992 3992"/>
                  <a:gd name="T5" fmla="*/ T4 w 14"/>
                  <a:gd name="T6" fmla="+- 0 12396 12396"/>
                  <a:gd name="T7" fmla="*/ 12396 h 5"/>
                  <a:gd name="T8" fmla="+- 0 4006 3992"/>
                  <a:gd name="T9" fmla="*/ T8 w 14"/>
                  <a:gd name="T10" fmla="+- 0 12396 12396"/>
                  <a:gd name="T11" fmla="*/ 12396 h 5"/>
                  <a:gd name="T12" fmla="+- 0 3992 3992"/>
                  <a:gd name="T13" fmla="*/ T12 w 14"/>
                  <a:gd name="T14" fmla="+- 0 12401 12396"/>
                  <a:gd name="T15" fmla="*/ 12401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84" name="Group 1239">
              <a:extLst>
                <a:ext uri="{FF2B5EF4-FFF2-40B4-BE49-F238E27FC236}">
                  <a16:creationId xmlns:a16="http://schemas.microsoft.com/office/drawing/2014/main" id="{46ECD27B-06A7-4FE5-B8F2-26A9D9252C6E}"/>
                </a:ext>
              </a:extLst>
            </p:cNvPr>
            <p:cNvGrpSpPr>
              <a:grpSpLocks/>
            </p:cNvGrpSpPr>
            <p:nvPr/>
          </p:nvGrpSpPr>
          <p:grpSpPr bwMode="auto">
            <a:xfrm>
              <a:off x="3992" y="12396"/>
              <a:ext cx="14" cy="2"/>
              <a:chOff x="3992" y="12396"/>
              <a:chExt cx="14" cy="2"/>
            </a:xfrm>
          </p:grpSpPr>
          <p:sp>
            <p:nvSpPr>
              <p:cNvPr id="881" name="Freeform 1240">
                <a:extLst>
                  <a:ext uri="{FF2B5EF4-FFF2-40B4-BE49-F238E27FC236}">
                    <a16:creationId xmlns:a16="http://schemas.microsoft.com/office/drawing/2014/main" id="{7DC81FC9-D49B-4278-A7B5-E22E5F9BBB11}"/>
                  </a:ext>
                </a:extLst>
              </p:cNvPr>
              <p:cNvSpPr>
                <a:spLocks/>
              </p:cNvSpPr>
              <p:nvPr/>
            </p:nvSpPr>
            <p:spPr bwMode="auto">
              <a:xfrm>
                <a:off x="3992" y="12396"/>
                <a:ext cx="14" cy="2"/>
              </a:xfrm>
              <a:custGeom>
                <a:avLst/>
                <a:gdLst>
                  <a:gd name="T0" fmla="+- 0 3992 3992"/>
                  <a:gd name="T1" fmla="*/ T0 w 14"/>
                  <a:gd name="T2" fmla="+- 0 4006 3992"/>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85" name="Group 1241">
              <a:extLst>
                <a:ext uri="{FF2B5EF4-FFF2-40B4-BE49-F238E27FC236}">
                  <a16:creationId xmlns:a16="http://schemas.microsoft.com/office/drawing/2014/main" id="{567BF40D-090B-4D10-8EDC-B2133A7D4AAF}"/>
                </a:ext>
              </a:extLst>
            </p:cNvPr>
            <p:cNvGrpSpPr>
              <a:grpSpLocks/>
            </p:cNvGrpSpPr>
            <p:nvPr/>
          </p:nvGrpSpPr>
          <p:grpSpPr bwMode="auto">
            <a:xfrm>
              <a:off x="3939" y="12396"/>
              <a:ext cx="14" cy="2"/>
              <a:chOff x="3939" y="12396"/>
              <a:chExt cx="14" cy="2"/>
            </a:xfrm>
          </p:grpSpPr>
          <p:sp>
            <p:nvSpPr>
              <p:cNvPr id="880" name="Freeform 1242">
                <a:extLst>
                  <a:ext uri="{FF2B5EF4-FFF2-40B4-BE49-F238E27FC236}">
                    <a16:creationId xmlns:a16="http://schemas.microsoft.com/office/drawing/2014/main" id="{A42DE305-618C-44B7-A133-B1E036955F24}"/>
                  </a:ext>
                </a:extLst>
              </p:cNvPr>
              <p:cNvSpPr>
                <a:spLocks/>
              </p:cNvSpPr>
              <p:nvPr/>
            </p:nvSpPr>
            <p:spPr bwMode="auto">
              <a:xfrm>
                <a:off x="3939" y="12396"/>
                <a:ext cx="14" cy="2"/>
              </a:xfrm>
              <a:custGeom>
                <a:avLst/>
                <a:gdLst>
                  <a:gd name="T0" fmla="+- 0 3939 3939"/>
                  <a:gd name="T1" fmla="*/ T0 w 14"/>
                  <a:gd name="T2" fmla="+- 0 3953 3939"/>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86" name="Group 1243">
              <a:extLst>
                <a:ext uri="{FF2B5EF4-FFF2-40B4-BE49-F238E27FC236}">
                  <a16:creationId xmlns:a16="http://schemas.microsoft.com/office/drawing/2014/main" id="{B2671546-1BD9-467C-A018-6BBD24AED211}"/>
                </a:ext>
              </a:extLst>
            </p:cNvPr>
            <p:cNvGrpSpPr>
              <a:grpSpLocks/>
            </p:cNvGrpSpPr>
            <p:nvPr/>
          </p:nvGrpSpPr>
          <p:grpSpPr bwMode="auto">
            <a:xfrm>
              <a:off x="3939" y="12396"/>
              <a:ext cx="14" cy="2"/>
              <a:chOff x="3939" y="12396"/>
              <a:chExt cx="14" cy="2"/>
            </a:xfrm>
          </p:grpSpPr>
          <p:sp>
            <p:nvSpPr>
              <p:cNvPr id="879" name="Freeform 1244">
                <a:extLst>
                  <a:ext uri="{FF2B5EF4-FFF2-40B4-BE49-F238E27FC236}">
                    <a16:creationId xmlns:a16="http://schemas.microsoft.com/office/drawing/2014/main" id="{EE106D14-5EB7-4861-86C2-ED6995DCA69F}"/>
                  </a:ext>
                </a:extLst>
              </p:cNvPr>
              <p:cNvSpPr>
                <a:spLocks/>
              </p:cNvSpPr>
              <p:nvPr/>
            </p:nvSpPr>
            <p:spPr bwMode="auto">
              <a:xfrm>
                <a:off x="3939" y="12396"/>
                <a:ext cx="14" cy="2"/>
              </a:xfrm>
              <a:custGeom>
                <a:avLst/>
                <a:gdLst>
                  <a:gd name="T0" fmla="+- 0 3939 3939"/>
                  <a:gd name="T1" fmla="*/ T0 w 14"/>
                  <a:gd name="T2" fmla="+- 0 3953 3939"/>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87" name="Group 1245">
              <a:extLst>
                <a:ext uri="{FF2B5EF4-FFF2-40B4-BE49-F238E27FC236}">
                  <a16:creationId xmlns:a16="http://schemas.microsoft.com/office/drawing/2014/main" id="{D771E865-2D24-42B6-9770-574C314947DB}"/>
                </a:ext>
              </a:extLst>
            </p:cNvPr>
            <p:cNvGrpSpPr>
              <a:grpSpLocks/>
            </p:cNvGrpSpPr>
            <p:nvPr/>
          </p:nvGrpSpPr>
          <p:grpSpPr bwMode="auto">
            <a:xfrm>
              <a:off x="3992" y="12391"/>
              <a:ext cx="14" cy="5"/>
              <a:chOff x="3992" y="12391"/>
              <a:chExt cx="14" cy="5"/>
            </a:xfrm>
          </p:grpSpPr>
          <p:sp>
            <p:nvSpPr>
              <p:cNvPr id="878" name="Freeform 1246">
                <a:extLst>
                  <a:ext uri="{FF2B5EF4-FFF2-40B4-BE49-F238E27FC236}">
                    <a16:creationId xmlns:a16="http://schemas.microsoft.com/office/drawing/2014/main" id="{F56ABE64-0AF4-4CBD-A240-C6C12351D2EE}"/>
                  </a:ext>
                </a:extLst>
              </p:cNvPr>
              <p:cNvSpPr>
                <a:spLocks/>
              </p:cNvSpPr>
              <p:nvPr/>
            </p:nvSpPr>
            <p:spPr bwMode="auto">
              <a:xfrm>
                <a:off x="3992" y="12391"/>
                <a:ext cx="14" cy="5"/>
              </a:xfrm>
              <a:custGeom>
                <a:avLst/>
                <a:gdLst>
                  <a:gd name="T0" fmla="+- 0 4006 3992"/>
                  <a:gd name="T1" fmla="*/ T0 w 14"/>
                  <a:gd name="T2" fmla="+- 0 12396 12391"/>
                  <a:gd name="T3" fmla="*/ 12396 h 5"/>
                  <a:gd name="T4" fmla="+- 0 3992 3992"/>
                  <a:gd name="T5" fmla="*/ T4 w 14"/>
                  <a:gd name="T6" fmla="+- 0 12396 12391"/>
                  <a:gd name="T7" fmla="*/ 12396 h 5"/>
                  <a:gd name="T8" fmla="+- 0 3992 3992"/>
                  <a:gd name="T9" fmla="*/ T8 w 14"/>
                  <a:gd name="T10" fmla="+- 0 12391 12391"/>
                  <a:gd name="T11" fmla="*/ 12391 h 5"/>
                  <a:gd name="T12" fmla="+- 0 4006 3992"/>
                  <a:gd name="T13" fmla="*/ T12 w 14"/>
                  <a:gd name="T14" fmla="+- 0 12396 12391"/>
                  <a:gd name="T15" fmla="*/ 12396 h 5"/>
                </a:gdLst>
                <a:ahLst/>
                <a:cxnLst>
                  <a:cxn ang="0">
                    <a:pos x="T1" y="T3"/>
                  </a:cxn>
                  <a:cxn ang="0">
                    <a:pos x="T5" y="T7"/>
                  </a:cxn>
                  <a:cxn ang="0">
                    <a:pos x="T9" y="T11"/>
                  </a:cxn>
                  <a:cxn ang="0">
                    <a:pos x="T13" y="T15"/>
                  </a:cxn>
                </a:cxnLst>
                <a:rect l="0" t="0" r="r" b="b"/>
                <a:pathLst>
                  <a:path w="14" h="5">
                    <a:moveTo>
                      <a:pt x="14" y="5"/>
                    </a:moveTo>
                    <a:lnTo>
                      <a:pt x="0" y="5"/>
                    </a:lnTo>
                    <a:lnTo>
                      <a:pt x="0"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88" name="Group 1247">
              <a:extLst>
                <a:ext uri="{FF2B5EF4-FFF2-40B4-BE49-F238E27FC236}">
                  <a16:creationId xmlns:a16="http://schemas.microsoft.com/office/drawing/2014/main" id="{4D995D4F-D90D-4CCF-BA02-F2BEA3B87292}"/>
                </a:ext>
              </a:extLst>
            </p:cNvPr>
            <p:cNvGrpSpPr>
              <a:grpSpLocks/>
            </p:cNvGrpSpPr>
            <p:nvPr/>
          </p:nvGrpSpPr>
          <p:grpSpPr bwMode="auto">
            <a:xfrm>
              <a:off x="3992" y="12391"/>
              <a:ext cx="14" cy="5"/>
              <a:chOff x="3992" y="12391"/>
              <a:chExt cx="14" cy="5"/>
            </a:xfrm>
          </p:grpSpPr>
          <p:sp>
            <p:nvSpPr>
              <p:cNvPr id="877" name="Freeform 1248">
                <a:extLst>
                  <a:ext uri="{FF2B5EF4-FFF2-40B4-BE49-F238E27FC236}">
                    <a16:creationId xmlns:a16="http://schemas.microsoft.com/office/drawing/2014/main" id="{78007136-778D-4950-A9EB-0AA0C9CD9661}"/>
                  </a:ext>
                </a:extLst>
              </p:cNvPr>
              <p:cNvSpPr>
                <a:spLocks/>
              </p:cNvSpPr>
              <p:nvPr/>
            </p:nvSpPr>
            <p:spPr bwMode="auto">
              <a:xfrm>
                <a:off x="3992" y="12391"/>
                <a:ext cx="14" cy="5"/>
              </a:xfrm>
              <a:custGeom>
                <a:avLst/>
                <a:gdLst>
                  <a:gd name="T0" fmla="+- 0 4006 3992"/>
                  <a:gd name="T1" fmla="*/ T0 w 14"/>
                  <a:gd name="T2" fmla="+- 0 12396 12391"/>
                  <a:gd name="T3" fmla="*/ 12396 h 5"/>
                  <a:gd name="T4" fmla="+- 0 3992 3992"/>
                  <a:gd name="T5" fmla="*/ T4 w 14"/>
                  <a:gd name="T6" fmla="+- 0 12391 12391"/>
                  <a:gd name="T7" fmla="*/ 12391 h 5"/>
                  <a:gd name="T8" fmla="+- 0 4006 3992"/>
                  <a:gd name="T9" fmla="*/ T8 w 14"/>
                  <a:gd name="T10" fmla="+- 0 12391 12391"/>
                  <a:gd name="T11" fmla="*/ 12391 h 5"/>
                  <a:gd name="T12" fmla="+- 0 4006 3992"/>
                  <a:gd name="T13" fmla="*/ T12 w 14"/>
                  <a:gd name="T14" fmla="+- 0 12396 12391"/>
                  <a:gd name="T15" fmla="*/ 12396 h 5"/>
                </a:gdLst>
                <a:ahLst/>
                <a:cxnLst>
                  <a:cxn ang="0">
                    <a:pos x="T1" y="T3"/>
                  </a:cxn>
                  <a:cxn ang="0">
                    <a:pos x="T5" y="T7"/>
                  </a:cxn>
                  <a:cxn ang="0">
                    <a:pos x="T9" y="T11"/>
                  </a:cxn>
                  <a:cxn ang="0">
                    <a:pos x="T13" y="T15"/>
                  </a:cxn>
                </a:cxnLst>
                <a:rect l="0" t="0" r="r" b="b"/>
                <a:pathLst>
                  <a:path w="14" h="5">
                    <a:moveTo>
                      <a:pt x="14" y="5"/>
                    </a:moveTo>
                    <a:lnTo>
                      <a:pt x="0" y="0"/>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89" name="Group 1249">
              <a:extLst>
                <a:ext uri="{FF2B5EF4-FFF2-40B4-BE49-F238E27FC236}">
                  <a16:creationId xmlns:a16="http://schemas.microsoft.com/office/drawing/2014/main" id="{BE6164DC-F898-4442-8B2C-F199A745AE16}"/>
                </a:ext>
              </a:extLst>
            </p:cNvPr>
            <p:cNvGrpSpPr>
              <a:grpSpLocks/>
            </p:cNvGrpSpPr>
            <p:nvPr/>
          </p:nvGrpSpPr>
          <p:grpSpPr bwMode="auto">
            <a:xfrm>
              <a:off x="3939" y="12391"/>
              <a:ext cx="14" cy="5"/>
              <a:chOff x="3939" y="12391"/>
              <a:chExt cx="14" cy="5"/>
            </a:xfrm>
          </p:grpSpPr>
          <p:sp>
            <p:nvSpPr>
              <p:cNvPr id="876" name="Freeform 1250">
                <a:extLst>
                  <a:ext uri="{FF2B5EF4-FFF2-40B4-BE49-F238E27FC236}">
                    <a16:creationId xmlns:a16="http://schemas.microsoft.com/office/drawing/2014/main" id="{97807F5D-EEA3-4652-A69E-D96438CF9464}"/>
                  </a:ext>
                </a:extLst>
              </p:cNvPr>
              <p:cNvSpPr>
                <a:spLocks/>
              </p:cNvSpPr>
              <p:nvPr/>
            </p:nvSpPr>
            <p:spPr bwMode="auto">
              <a:xfrm>
                <a:off x="3939" y="12391"/>
                <a:ext cx="14" cy="5"/>
              </a:xfrm>
              <a:custGeom>
                <a:avLst/>
                <a:gdLst>
                  <a:gd name="T0" fmla="+- 0 3953 3939"/>
                  <a:gd name="T1" fmla="*/ T0 w 14"/>
                  <a:gd name="T2" fmla="+- 0 12396 12391"/>
                  <a:gd name="T3" fmla="*/ 12396 h 5"/>
                  <a:gd name="T4" fmla="+- 0 3939 3939"/>
                  <a:gd name="T5" fmla="*/ T4 w 14"/>
                  <a:gd name="T6" fmla="+- 0 12396 12391"/>
                  <a:gd name="T7" fmla="*/ 12396 h 5"/>
                  <a:gd name="T8" fmla="+- 0 3953 3939"/>
                  <a:gd name="T9" fmla="*/ T8 w 14"/>
                  <a:gd name="T10" fmla="+- 0 12391 12391"/>
                  <a:gd name="T11" fmla="*/ 12391 h 5"/>
                  <a:gd name="T12" fmla="+- 0 3953 3939"/>
                  <a:gd name="T13" fmla="*/ T12 w 14"/>
                  <a:gd name="T14" fmla="+- 0 12396 12391"/>
                  <a:gd name="T15" fmla="*/ 12396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90" name="Group 1251">
              <a:extLst>
                <a:ext uri="{FF2B5EF4-FFF2-40B4-BE49-F238E27FC236}">
                  <a16:creationId xmlns:a16="http://schemas.microsoft.com/office/drawing/2014/main" id="{292403F0-A55E-46E8-9DA2-1FF9074CAE42}"/>
                </a:ext>
              </a:extLst>
            </p:cNvPr>
            <p:cNvGrpSpPr>
              <a:grpSpLocks/>
            </p:cNvGrpSpPr>
            <p:nvPr/>
          </p:nvGrpSpPr>
          <p:grpSpPr bwMode="auto">
            <a:xfrm>
              <a:off x="3997" y="12391"/>
              <a:ext cx="10" cy="2"/>
              <a:chOff x="3997" y="12391"/>
              <a:chExt cx="10" cy="2"/>
            </a:xfrm>
          </p:grpSpPr>
          <p:sp>
            <p:nvSpPr>
              <p:cNvPr id="875" name="Freeform 1252">
                <a:extLst>
                  <a:ext uri="{FF2B5EF4-FFF2-40B4-BE49-F238E27FC236}">
                    <a16:creationId xmlns:a16="http://schemas.microsoft.com/office/drawing/2014/main" id="{6AE24AED-3A58-47A8-9539-F9B38F7BF52A}"/>
                  </a:ext>
                </a:extLst>
              </p:cNvPr>
              <p:cNvSpPr>
                <a:spLocks/>
              </p:cNvSpPr>
              <p:nvPr/>
            </p:nvSpPr>
            <p:spPr bwMode="auto">
              <a:xfrm>
                <a:off x="3997" y="12391"/>
                <a:ext cx="10" cy="2"/>
              </a:xfrm>
              <a:custGeom>
                <a:avLst/>
                <a:gdLst>
                  <a:gd name="T0" fmla="+- 0 3997 3997"/>
                  <a:gd name="T1" fmla="*/ T0 w 10"/>
                  <a:gd name="T2" fmla="+- 0 4006 3997"/>
                  <a:gd name="T3" fmla="*/ T2 w 10"/>
                </a:gdLst>
                <a:ahLst/>
                <a:cxnLst>
                  <a:cxn ang="0">
                    <a:pos x="T1" y="0"/>
                  </a:cxn>
                  <a:cxn ang="0">
                    <a:pos x="T3" y="0"/>
                  </a:cxn>
                </a:cxnLst>
                <a:rect l="0" t="0" r="r" b="b"/>
                <a:pathLst>
                  <a:path w="10">
                    <a:moveTo>
                      <a:pt x="0" y="0"/>
                    </a:moveTo>
                    <a:lnTo>
                      <a:pt x="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91" name="Group 1253">
              <a:extLst>
                <a:ext uri="{FF2B5EF4-FFF2-40B4-BE49-F238E27FC236}">
                  <a16:creationId xmlns:a16="http://schemas.microsoft.com/office/drawing/2014/main" id="{224DEDFB-89F2-48C9-A0A2-0E7257B29FEB}"/>
                </a:ext>
              </a:extLst>
            </p:cNvPr>
            <p:cNvGrpSpPr>
              <a:grpSpLocks/>
            </p:cNvGrpSpPr>
            <p:nvPr/>
          </p:nvGrpSpPr>
          <p:grpSpPr bwMode="auto">
            <a:xfrm>
              <a:off x="3992" y="12391"/>
              <a:ext cx="14" cy="2"/>
              <a:chOff x="3992" y="12391"/>
              <a:chExt cx="14" cy="2"/>
            </a:xfrm>
          </p:grpSpPr>
          <p:sp>
            <p:nvSpPr>
              <p:cNvPr id="874" name="Freeform 1254">
                <a:extLst>
                  <a:ext uri="{FF2B5EF4-FFF2-40B4-BE49-F238E27FC236}">
                    <a16:creationId xmlns:a16="http://schemas.microsoft.com/office/drawing/2014/main" id="{84F12361-14F6-4A75-A4BD-C9E40685AEBC}"/>
                  </a:ext>
                </a:extLst>
              </p:cNvPr>
              <p:cNvSpPr>
                <a:spLocks/>
              </p:cNvSpPr>
              <p:nvPr/>
            </p:nvSpPr>
            <p:spPr bwMode="auto">
              <a:xfrm>
                <a:off x="3992" y="12391"/>
                <a:ext cx="14" cy="2"/>
              </a:xfrm>
              <a:custGeom>
                <a:avLst/>
                <a:gdLst>
                  <a:gd name="T0" fmla="+- 0 3992 3992"/>
                  <a:gd name="T1" fmla="*/ T0 w 14"/>
                  <a:gd name="T2" fmla="+- 0 3997 3992"/>
                  <a:gd name="T3" fmla="*/ T2 w 14"/>
                  <a:gd name="T4" fmla="+- 0 4006 3992"/>
                  <a:gd name="T5" fmla="*/ T4 w 14"/>
                  <a:gd name="T6" fmla="+- 0 3992 3992"/>
                  <a:gd name="T7" fmla="*/ T6 w 14"/>
                </a:gdLst>
                <a:ahLst/>
                <a:cxnLst>
                  <a:cxn ang="0">
                    <a:pos x="T1" y="0"/>
                  </a:cxn>
                  <a:cxn ang="0">
                    <a:pos x="T3" y="0"/>
                  </a:cxn>
                  <a:cxn ang="0">
                    <a:pos x="T5" y="0"/>
                  </a:cxn>
                  <a:cxn ang="0">
                    <a:pos x="T7" y="0"/>
                  </a:cxn>
                </a:cxnLst>
                <a:rect l="0" t="0" r="r" b="b"/>
                <a:pathLst>
                  <a:path w="14">
                    <a:moveTo>
                      <a:pt x="0" y="0"/>
                    </a:moveTo>
                    <a:lnTo>
                      <a:pt x="5" y="0"/>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92" name="Group 1255">
              <a:extLst>
                <a:ext uri="{FF2B5EF4-FFF2-40B4-BE49-F238E27FC236}">
                  <a16:creationId xmlns:a16="http://schemas.microsoft.com/office/drawing/2014/main" id="{02B1DADB-5E10-4044-91C5-A0A265F08F3D}"/>
                </a:ext>
              </a:extLst>
            </p:cNvPr>
            <p:cNvGrpSpPr>
              <a:grpSpLocks/>
            </p:cNvGrpSpPr>
            <p:nvPr/>
          </p:nvGrpSpPr>
          <p:grpSpPr bwMode="auto">
            <a:xfrm>
              <a:off x="3939" y="12391"/>
              <a:ext cx="14" cy="5"/>
              <a:chOff x="3939" y="12391"/>
              <a:chExt cx="14" cy="5"/>
            </a:xfrm>
          </p:grpSpPr>
          <p:sp>
            <p:nvSpPr>
              <p:cNvPr id="873" name="Freeform 1256">
                <a:extLst>
                  <a:ext uri="{FF2B5EF4-FFF2-40B4-BE49-F238E27FC236}">
                    <a16:creationId xmlns:a16="http://schemas.microsoft.com/office/drawing/2014/main" id="{20A9B900-B63A-44E0-BAB4-51F4D5207B8D}"/>
                  </a:ext>
                </a:extLst>
              </p:cNvPr>
              <p:cNvSpPr>
                <a:spLocks/>
              </p:cNvSpPr>
              <p:nvPr/>
            </p:nvSpPr>
            <p:spPr bwMode="auto">
              <a:xfrm>
                <a:off x="3939" y="12391"/>
                <a:ext cx="14" cy="5"/>
              </a:xfrm>
              <a:custGeom>
                <a:avLst/>
                <a:gdLst>
                  <a:gd name="T0" fmla="+- 0 3939 3939"/>
                  <a:gd name="T1" fmla="*/ T0 w 14"/>
                  <a:gd name="T2" fmla="+- 0 12396 12391"/>
                  <a:gd name="T3" fmla="*/ 12396 h 5"/>
                  <a:gd name="T4" fmla="+- 0 3939 3939"/>
                  <a:gd name="T5" fmla="*/ T4 w 14"/>
                  <a:gd name="T6" fmla="+- 0 12391 12391"/>
                  <a:gd name="T7" fmla="*/ 12391 h 5"/>
                  <a:gd name="T8" fmla="+- 0 3953 3939"/>
                  <a:gd name="T9" fmla="*/ T8 w 14"/>
                  <a:gd name="T10" fmla="+- 0 12391 12391"/>
                  <a:gd name="T11" fmla="*/ 12391 h 5"/>
                  <a:gd name="T12" fmla="+- 0 3939 3939"/>
                  <a:gd name="T13" fmla="*/ T12 w 14"/>
                  <a:gd name="T14" fmla="+- 0 12396 12391"/>
                  <a:gd name="T15" fmla="*/ 12396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93" name="Group 1257">
              <a:extLst>
                <a:ext uri="{FF2B5EF4-FFF2-40B4-BE49-F238E27FC236}">
                  <a16:creationId xmlns:a16="http://schemas.microsoft.com/office/drawing/2014/main" id="{DAF093C8-A6D6-489D-BB7A-4F15BEACA197}"/>
                </a:ext>
              </a:extLst>
            </p:cNvPr>
            <p:cNvGrpSpPr>
              <a:grpSpLocks/>
            </p:cNvGrpSpPr>
            <p:nvPr/>
          </p:nvGrpSpPr>
          <p:grpSpPr bwMode="auto">
            <a:xfrm>
              <a:off x="3939" y="12386"/>
              <a:ext cx="14" cy="5"/>
              <a:chOff x="3939" y="12386"/>
              <a:chExt cx="14" cy="5"/>
            </a:xfrm>
          </p:grpSpPr>
          <p:sp>
            <p:nvSpPr>
              <p:cNvPr id="872" name="Freeform 1258">
                <a:extLst>
                  <a:ext uri="{FF2B5EF4-FFF2-40B4-BE49-F238E27FC236}">
                    <a16:creationId xmlns:a16="http://schemas.microsoft.com/office/drawing/2014/main" id="{2F43A967-350A-4175-AF92-A06A6DB68159}"/>
                  </a:ext>
                </a:extLst>
              </p:cNvPr>
              <p:cNvSpPr>
                <a:spLocks/>
              </p:cNvSpPr>
              <p:nvPr/>
            </p:nvSpPr>
            <p:spPr bwMode="auto">
              <a:xfrm>
                <a:off x="3939" y="12386"/>
                <a:ext cx="14" cy="5"/>
              </a:xfrm>
              <a:custGeom>
                <a:avLst/>
                <a:gdLst>
                  <a:gd name="T0" fmla="+- 0 3953 3939"/>
                  <a:gd name="T1" fmla="*/ T0 w 14"/>
                  <a:gd name="T2" fmla="+- 0 12391 12386"/>
                  <a:gd name="T3" fmla="*/ 12391 h 5"/>
                  <a:gd name="T4" fmla="+- 0 3939 3939"/>
                  <a:gd name="T5" fmla="*/ T4 w 14"/>
                  <a:gd name="T6" fmla="+- 0 12391 12386"/>
                  <a:gd name="T7" fmla="*/ 12391 h 5"/>
                  <a:gd name="T8" fmla="+- 0 3948 3939"/>
                  <a:gd name="T9" fmla="*/ T8 w 14"/>
                  <a:gd name="T10" fmla="+- 0 12386 12386"/>
                  <a:gd name="T11" fmla="*/ 12386 h 5"/>
                  <a:gd name="T12" fmla="+- 0 3953 3939"/>
                  <a:gd name="T13" fmla="*/ T12 w 14"/>
                  <a:gd name="T14" fmla="+- 0 12391 12386"/>
                  <a:gd name="T15" fmla="*/ 12391 h 5"/>
                </a:gdLst>
                <a:ahLst/>
                <a:cxnLst>
                  <a:cxn ang="0">
                    <a:pos x="T1" y="T3"/>
                  </a:cxn>
                  <a:cxn ang="0">
                    <a:pos x="T5" y="T7"/>
                  </a:cxn>
                  <a:cxn ang="0">
                    <a:pos x="T9" y="T11"/>
                  </a:cxn>
                  <a:cxn ang="0">
                    <a:pos x="T13" y="T15"/>
                  </a:cxn>
                </a:cxnLst>
                <a:rect l="0" t="0" r="r" b="b"/>
                <a:pathLst>
                  <a:path w="14" h="5">
                    <a:moveTo>
                      <a:pt x="14" y="5"/>
                    </a:moveTo>
                    <a:lnTo>
                      <a:pt x="0" y="5"/>
                    </a:lnTo>
                    <a:lnTo>
                      <a:pt x="9"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94" name="Group 1259">
              <a:extLst>
                <a:ext uri="{FF2B5EF4-FFF2-40B4-BE49-F238E27FC236}">
                  <a16:creationId xmlns:a16="http://schemas.microsoft.com/office/drawing/2014/main" id="{A380DF97-0BE3-410B-B710-09897A83DA5C}"/>
                </a:ext>
              </a:extLst>
            </p:cNvPr>
            <p:cNvGrpSpPr>
              <a:grpSpLocks/>
            </p:cNvGrpSpPr>
            <p:nvPr/>
          </p:nvGrpSpPr>
          <p:grpSpPr bwMode="auto">
            <a:xfrm>
              <a:off x="3934" y="12386"/>
              <a:ext cx="14" cy="5"/>
              <a:chOff x="3934" y="12386"/>
              <a:chExt cx="14" cy="5"/>
            </a:xfrm>
          </p:grpSpPr>
          <p:sp>
            <p:nvSpPr>
              <p:cNvPr id="871" name="Freeform 1260">
                <a:extLst>
                  <a:ext uri="{FF2B5EF4-FFF2-40B4-BE49-F238E27FC236}">
                    <a16:creationId xmlns:a16="http://schemas.microsoft.com/office/drawing/2014/main" id="{B44CA99B-C05C-445A-B3ED-A2F5AB81CB3E}"/>
                  </a:ext>
                </a:extLst>
              </p:cNvPr>
              <p:cNvSpPr>
                <a:spLocks/>
              </p:cNvSpPr>
              <p:nvPr/>
            </p:nvSpPr>
            <p:spPr bwMode="auto">
              <a:xfrm>
                <a:off x="3934" y="12386"/>
                <a:ext cx="14" cy="5"/>
              </a:xfrm>
              <a:custGeom>
                <a:avLst/>
                <a:gdLst>
                  <a:gd name="T0" fmla="+- 0 3939 3934"/>
                  <a:gd name="T1" fmla="*/ T0 w 14"/>
                  <a:gd name="T2" fmla="+- 0 12391 12386"/>
                  <a:gd name="T3" fmla="*/ 12391 h 5"/>
                  <a:gd name="T4" fmla="+- 0 3934 3934"/>
                  <a:gd name="T5" fmla="*/ T4 w 14"/>
                  <a:gd name="T6" fmla="+- 0 12386 12386"/>
                  <a:gd name="T7" fmla="*/ 12386 h 5"/>
                  <a:gd name="T8" fmla="+- 0 3948 3934"/>
                  <a:gd name="T9" fmla="*/ T8 w 14"/>
                  <a:gd name="T10" fmla="+- 0 12386 12386"/>
                  <a:gd name="T11" fmla="*/ 12386 h 5"/>
                  <a:gd name="T12" fmla="+- 0 3939 3934"/>
                  <a:gd name="T13" fmla="*/ T12 w 14"/>
                  <a:gd name="T14" fmla="+- 0 12391 12386"/>
                  <a:gd name="T15" fmla="*/ 12391 h 5"/>
                </a:gdLst>
                <a:ahLst/>
                <a:cxnLst>
                  <a:cxn ang="0">
                    <a:pos x="T1" y="T3"/>
                  </a:cxn>
                  <a:cxn ang="0">
                    <a:pos x="T5" y="T7"/>
                  </a:cxn>
                  <a:cxn ang="0">
                    <a:pos x="T9" y="T11"/>
                  </a:cxn>
                  <a:cxn ang="0">
                    <a:pos x="T13" y="T15"/>
                  </a:cxn>
                </a:cxnLst>
                <a:rect l="0" t="0" r="r" b="b"/>
                <a:pathLst>
                  <a:path w="14" h="5">
                    <a:moveTo>
                      <a:pt x="5" y="5"/>
                    </a:moveTo>
                    <a:lnTo>
                      <a:pt x="0" y="0"/>
                    </a:lnTo>
                    <a:lnTo>
                      <a:pt x="14" y="0"/>
                    </a:lnTo>
                    <a:lnTo>
                      <a:pt x="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95" name="Group 1261">
              <a:extLst>
                <a:ext uri="{FF2B5EF4-FFF2-40B4-BE49-F238E27FC236}">
                  <a16:creationId xmlns:a16="http://schemas.microsoft.com/office/drawing/2014/main" id="{68027297-52EC-4120-BB44-D155E41968DA}"/>
                </a:ext>
              </a:extLst>
            </p:cNvPr>
            <p:cNvGrpSpPr>
              <a:grpSpLocks/>
            </p:cNvGrpSpPr>
            <p:nvPr/>
          </p:nvGrpSpPr>
          <p:grpSpPr bwMode="auto">
            <a:xfrm>
              <a:off x="3934" y="12386"/>
              <a:ext cx="14" cy="2"/>
              <a:chOff x="3934" y="12386"/>
              <a:chExt cx="14" cy="2"/>
            </a:xfrm>
          </p:grpSpPr>
          <p:sp>
            <p:nvSpPr>
              <p:cNvPr id="870" name="Freeform 1262">
                <a:extLst>
                  <a:ext uri="{FF2B5EF4-FFF2-40B4-BE49-F238E27FC236}">
                    <a16:creationId xmlns:a16="http://schemas.microsoft.com/office/drawing/2014/main" id="{0ED9B3A1-322F-43F8-B322-03C3ED51E00F}"/>
                  </a:ext>
                </a:extLst>
              </p:cNvPr>
              <p:cNvSpPr>
                <a:spLocks/>
              </p:cNvSpPr>
              <p:nvPr/>
            </p:nvSpPr>
            <p:spPr bwMode="auto">
              <a:xfrm>
                <a:off x="3934" y="12386"/>
                <a:ext cx="14" cy="2"/>
              </a:xfrm>
              <a:custGeom>
                <a:avLst/>
                <a:gdLst>
                  <a:gd name="T0" fmla="+- 0 3934 3934"/>
                  <a:gd name="T1" fmla="*/ T0 w 14"/>
                  <a:gd name="T2" fmla="+- 0 3948 3934"/>
                  <a:gd name="T3" fmla="*/ T2 w 14"/>
                </a:gdLst>
                <a:ahLst/>
                <a:cxnLst>
                  <a:cxn ang="0">
                    <a:pos x="T1" y="0"/>
                  </a:cxn>
                  <a:cxn ang="0">
                    <a:pos x="T3" y="0"/>
                  </a:cxn>
                </a:cxnLst>
                <a:rect l="0" t="0" r="r" b="b"/>
                <a:pathLst>
                  <a:path w="14">
                    <a:moveTo>
                      <a:pt x="0" y="0"/>
                    </a:moveTo>
                    <a:lnTo>
                      <a:pt x="1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96" name="Group 1263">
              <a:extLst>
                <a:ext uri="{FF2B5EF4-FFF2-40B4-BE49-F238E27FC236}">
                  <a16:creationId xmlns:a16="http://schemas.microsoft.com/office/drawing/2014/main" id="{2CF32C5C-4583-44F8-8780-790D8F99BD9A}"/>
                </a:ext>
              </a:extLst>
            </p:cNvPr>
            <p:cNvGrpSpPr>
              <a:grpSpLocks/>
            </p:cNvGrpSpPr>
            <p:nvPr/>
          </p:nvGrpSpPr>
          <p:grpSpPr bwMode="auto">
            <a:xfrm>
              <a:off x="3934" y="12381"/>
              <a:ext cx="14" cy="5"/>
              <a:chOff x="3934" y="12381"/>
              <a:chExt cx="14" cy="5"/>
            </a:xfrm>
          </p:grpSpPr>
          <p:sp>
            <p:nvSpPr>
              <p:cNvPr id="869" name="Freeform 1264">
                <a:extLst>
                  <a:ext uri="{FF2B5EF4-FFF2-40B4-BE49-F238E27FC236}">
                    <a16:creationId xmlns:a16="http://schemas.microsoft.com/office/drawing/2014/main" id="{EA7C1518-4730-4602-A913-7E7C6CC216F8}"/>
                  </a:ext>
                </a:extLst>
              </p:cNvPr>
              <p:cNvSpPr>
                <a:spLocks/>
              </p:cNvSpPr>
              <p:nvPr/>
            </p:nvSpPr>
            <p:spPr bwMode="auto">
              <a:xfrm>
                <a:off x="3934" y="12381"/>
                <a:ext cx="14" cy="5"/>
              </a:xfrm>
              <a:custGeom>
                <a:avLst/>
                <a:gdLst>
                  <a:gd name="T0" fmla="+- 0 3948 3934"/>
                  <a:gd name="T1" fmla="*/ T0 w 14"/>
                  <a:gd name="T2" fmla="+- 0 12386 12381"/>
                  <a:gd name="T3" fmla="*/ 12386 h 5"/>
                  <a:gd name="T4" fmla="+- 0 3934 3934"/>
                  <a:gd name="T5" fmla="*/ T4 w 14"/>
                  <a:gd name="T6" fmla="+- 0 12386 12381"/>
                  <a:gd name="T7" fmla="*/ 12386 h 5"/>
                  <a:gd name="T8" fmla="+- 0 3948 3934"/>
                  <a:gd name="T9" fmla="*/ T8 w 14"/>
                  <a:gd name="T10" fmla="+- 0 12381 12381"/>
                  <a:gd name="T11" fmla="*/ 12381 h 5"/>
                  <a:gd name="T12" fmla="+- 0 3948 3934"/>
                  <a:gd name="T13" fmla="*/ T12 w 14"/>
                  <a:gd name="T14" fmla="+- 0 12386 12381"/>
                  <a:gd name="T15" fmla="*/ 12386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97" name="Group 1265">
              <a:extLst>
                <a:ext uri="{FF2B5EF4-FFF2-40B4-BE49-F238E27FC236}">
                  <a16:creationId xmlns:a16="http://schemas.microsoft.com/office/drawing/2014/main" id="{12E48332-BF21-4959-9986-958EE230FABC}"/>
                </a:ext>
              </a:extLst>
            </p:cNvPr>
            <p:cNvGrpSpPr>
              <a:grpSpLocks/>
            </p:cNvGrpSpPr>
            <p:nvPr/>
          </p:nvGrpSpPr>
          <p:grpSpPr bwMode="auto">
            <a:xfrm>
              <a:off x="3934" y="12381"/>
              <a:ext cx="14" cy="5"/>
              <a:chOff x="3934" y="12381"/>
              <a:chExt cx="14" cy="5"/>
            </a:xfrm>
          </p:grpSpPr>
          <p:sp>
            <p:nvSpPr>
              <p:cNvPr id="868" name="Freeform 1266">
                <a:extLst>
                  <a:ext uri="{FF2B5EF4-FFF2-40B4-BE49-F238E27FC236}">
                    <a16:creationId xmlns:a16="http://schemas.microsoft.com/office/drawing/2014/main" id="{0AB816ED-F577-477E-8FB9-84ED6CF3DFE8}"/>
                  </a:ext>
                </a:extLst>
              </p:cNvPr>
              <p:cNvSpPr>
                <a:spLocks/>
              </p:cNvSpPr>
              <p:nvPr/>
            </p:nvSpPr>
            <p:spPr bwMode="auto">
              <a:xfrm>
                <a:off x="3934" y="12381"/>
                <a:ext cx="14" cy="5"/>
              </a:xfrm>
              <a:custGeom>
                <a:avLst/>
                <a:gdLst>
                  <a:gd name="T0" fmla="+- 0 3934 3934"/>
                  <a:gd name="T1" fmla="*/ T0 w 14"/>
                  <a:gd name="T2" fmla="+- 0 12386 12381"/>
                  <a:gd name="T3" fmla="*/ 12386 h 5"/>
                  <a:gd name="T4" fmla="+- 0 3934 3934"/>
                  <a:gd name="T5" fmla="*/ T4 w 14"/>
                  <a:gd name="T6" fmla="+- 0 12381 12381"/>
                  <a:gd name="T7" fmla="*/ 12381 h 5"/>
                  <a:gd name="T8" fmla="+- 0 3948 3934"/>
                  <a:gd name="T9" fmla="*/ T8 w 14"/>
                  <a:gd name="T10" fmla="+- 0 12381 12381"/>
                  <a:gd name="T11" fmla="*/ 12381 h 5"/>
                  <a:gd name="T12" fmla="+- 0 3934 3934"/>
                  <a:gd name="T13" fmla="*/ T12 w 14"/>
                  <a:gd name="T14" fmla="+- 0 12386 12381"/>
                  <a:gd name="T15" fmla="*/ 12386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98" name="Group 1267">
              <a:extLst>
                <a:ext uri="{FF2B5EF4-FFF2-40B4-BE49-F238E27FC236}">
                  <a16:creationId xmlns:a16="http://schemas.microsoft.com/office/drawing/2014/main" id="{46A9FBFE-0307-416D-95EB-219854B0EC89}"/>
                </a:ext>
              </a:extLst>
            </p:cNvPr>
            <p:cNvGrpSpPr>
              <a:grpSpLocks/>
            </p:cNvGrpSpPr>
            <p:nvPr/>
          </p:nvGrpSpPr>
          <p:grpSpPr bwMode="auto">
            <a:xfrm>
              <a:off x="3934" y="12376"/>
              <a:ext cx="14" cy="5"/>
              <a:chOff x="3934" y="12376"/>
              <a:chExt cx="14" cy="5"/>
            </a:xfrm>
          </p:grpSpPr>
          <p:sp>
            <p:nvSpPr>
              <p:cNvPr id="867" name="Freeform 1268">
                <a:extLst>
                  <a:ext uri="{FF2B5EF4-FFF2-40B4-BE49-F238E27FC236}">
                    <a16:creationId xmlns:a16="http://schemas.microsoft.com/office/drawing/2014/main" id="{254CC2D6-569E-4996-A29B-41E820DCDF7E}"/>
                  </a:ext>
                </a:extLst>
              </p:cNvPr>
              <p:cNvSpPr>
                <a:spLocks/>
              </p:cNvSpPr>
              <p:nvPr/>
            </p:nvSpPr>
            <p:spPr bwMode="auto">
              <a:xfrm>
                <a:off x="3934" y="12376"/>
                <a:ext cx="14" cy="5"/>
              </a:xfrm>
              <a:custGeom>
                <a:avLst/>
                <a:gdLst>
                  <a:gd name="T0" fmla="+- 0 3948 3934"/>
                  <a:gd name="T1" fmla="*/ T0 w 14"/>
                  <a:gd name="T2" fmla="+- 0 12381 12376"/>
                  <a:gd name="T3" fmla="*/ 12381 h 5"/>
                  <a:gd name="T4" fmla="+- 0 3934 3934"/>
                  <a:gd name="T5" fmla="*/ T4 w 14"/>
                  <a:gd name="T6" fmla="+- 0 12381 12376"/>
                  <a:gd name="T7" fmla="*/ 12381 h 5"/>
                  <a:gd name="T8" fmla="+- 0 3948 3934"/>
                  <a:gd name="T9" fmla="*/ T8 w 14"/>
                  <a:gd name="T10" fmla="+- 0 12376 12376"/>
                  <a:gd name="T11" fmla="*/ 12376 h 5"/>
                  <a:gd name="T12" fmla="+- 0 3948 3934"/>
                  <a:gd name="T13" fmla="*/ T12 w 14"/>
                  <a:gd name="T14" fmla="+- 0 12381 12376"/>
                  <a:gd name="T15" fmla="*/ 12381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699" name="Group 1269">
              <a:extLst>
                <a:ext uri="{FF2B5EF4-FFF2-40B4-BE49-F238E27FC236}">
                  <a16:creationId xmlns:a16="http://schemas.microsoft.com/office/drawing/2014/main" id="{A5458311-7AC9-42D3-95B7-D45EFC0060B7}"/>
                </a:ext>
              </a:extLst>
            </p:cNvPr>
            <p:cNvGrpSpPr>
              <a:grpSpLocks/>
            </p:cNvGrpSpPr>
            <p:nvPr/>
          </p:nvGrpSpPr>
          <p:grpSpPr bwMode="auto">
            <a:xfrm>
              <a:off x="3934" y="12376"/>
              <a:ext cx="72" cy="2"/>
              <a:chOff x="3934" y="12376"/>
              <a:chExt cx="72" cy="2"/>
            </a:xfrm>
          </p:grpSpPr>
          <p:sp>
            <p:nvSpPr>
              <p:cNvPr id="866" name="Freeform 1270">
                <a:extLst>
                  <a:ext uri="{FF2B5EF4-FFF2-40B4-BE49-F238E27FC236}">
                    <a16:creationId xmlns:a16="http://schemas.microsoft.com/office/drawing/2014/main" id="{4A09F66E-3C81-4926-8FA3-FA15FE555815}"/>
                  </a:ext>
                </a:extLst>
              </p:cNvPr>
              <p:cNvSpPr>
                <a:spLocks/>
              </p:cNvSpPr>
              <p:nvPr/>
            </p:nvSpPr>
            <p:spPr bwMode="auto">
              <a:xfrm>
                <a:off x="3934" y="12376"/>
                <a:ext cx="72" cy="2"/>
              </a:xfrm>
              <a:custGeom>
                <a:avLst/>
                <a:gdLst>
                  <a:gd name="T0" fmla="+- 0 3948 3934"/>
                  <a:gd name="T1" fmla="*/ T0 w 72"/>
                  <a:gd name="T2" fmla="+- 0 3934 3934"/>
                  <a:gd name="T3" fmla="*/ T2 w 72"/>
                  <a:gd name="T4" fmla="+- 0 4006 3934"/>
                  <a:gd name="T5" fmla="*/ T4 w 72"/>
                  <a:gd name="T6" fmla="+- 0 3948 3934"/>
                  <a:gd name="T7" fmla="*/ T6 w 72"/>
                </a:gdLst>
                <a:ahLst/>
                <a:cxnLst>
                  <a:cxn ang="0">
                    <a:pos x="T1" y="0"/>
                  </a:cxn>
                  <a:cxn ang="0">
                    <a:pos x="T3" y="0"/>
                  </a:cxn>
                  <a:cxn ang="0">
                    <a:pos x="T5" y="0"/>
                  </a:cxn>
                  <a:cxn ang="0">
                    <a:pos x="T7" y="0"/>
                  </a:cxn>
                </a:cxnLst>
                <a:rect l="0" t="0" r="r" b="b"/>
                <a:pathLst>
                  <a:path w="72">
                    <a:moveTo>
                      <a:pt x="14" y="0"/>
                    </a:moveTo>
                    <a:lnTo>
                      <a:pt x="0" y="0"/>
                    </a:lnTo>
                    <a:lnTo>
                      <a:pt x="72"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00" name="Group 1271">
              <a:extLst>
                <a:ext uri="{FF2B5EF4-FFF2-40B4-BE49-F238E27FC236}">
                  <a16:creationId xmlns:a16="http://schemas.microsoft.com/office/drawing/2014/main" id="{444E9488-6C8E-49BC-8640-40F782A248ED}"/>
                </a:ext>
              </a:extLst>
            </p:cNvPr>
            <p:cNvGrpSpPr>
              <a:grpSpLocks/>
            </p:cNvGrpSpPr>
            <p:nvPr/>
          </p:nvGrpSpPr>
          <p:grpSpPr bwMode="auto">
            <a:xfrm>
              <a:off x="3934" y="12376"/>
              <a:ext cx="14" cy="5"/>
              <a:chOff x="3934" y="12376"/>
              <a:chExt cx="14" cy="5"/>
            </a:xfrm>
          </p:grpSpPr>
          <p:sp>
            <p:nvSpPr>
              <p:cNvPr id="865" name="Freeform 1272">
                <a:extLst>
                  <a:ext uri="{FF2B5EF4-FFF2-40B4-BE49-F238E27FC236}">
                    <a16:creationId xmlns:a16="http://schemas.microsoft.com/office/drawing/2014/main" id="{16996C6B-9A95-4BB9-AE26-BF44372844F4}"/>
                  </a:ext>
                </a:extLst>
              </p:cNvPr>
              <p:cNvSpPr>
                <a:spLocks/>
              </p:cNvSpPr>
              <p:nvPr/>
            </p:nvSpPr>
            <p:spPr bwMode="auto">
              <a:xfrm>
                <a:off x="3934" y="12376"/>
                <a:ext cx="14" cy="5"/>
              </a:xfrm>
              <a:custGeom>
                <a:avLst/>
                <a:gdLst>
                  <a:gd name="T0" fmla="+- 0 3934 3934"/>
                  <a:gd name="T1" fmla="*/ T0 w 14"/>
                  <a:gd name="T2" fmla="+- 0 12381 12376"/>
                  <a:gd name="T3" fmla="*/ 12381 h 5"/>
                  <a:gd name="T4" fmla="+- 0 3934 3934"/>
                  <a:gd name="T5" fmla="*/ T4 w 14"/>
                  <a:gd name="T6" fmla="+- 0 12376 12376"/>
                  <a:gd name="T7" fmla="*/ 12376 h 5"/>
                  <a:gd name="T8" fmla="+- 0 3948 3934"/>
                  <a:gd name="T9" fmla="*/ T8 w 14"/>
                  <a:gd name="T10" fmla="+- 0 12376 12376"/>
                  <a:gd name="T11" fmla="*/ 12376 h 5"/>
                  <a:gd name="T12" fmla="+- 0 3934 3934"/>
                  <a:gd name="T13" fmla="*/ T12 w 14"/>
                  <a:gd name="T14" fmla="+- 0 12381 12376"/>
                  <a:gd name="T15" fmla="*/ 12381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01" name="Group 1273">
              <a:extLst>
                <a:ext uri="{FF2B5EF4-FFF2-40B4-BE49-F238E27FC236}">
                  <a16:creationId xmlns:a16="http://schemas.microsoft.com/office/drawing/2014/main" id="{A9CE7B7A-292B-4011-998C-6F5ADDED3263}"/>
                </a:ext>
              </a:extLst>
            </p:cNvPr>
            <p:cNvGrpSpPr>
              <a:grpSpLocks/>
            </p:cNvGrpSpPr>
            <p:nvPr/>
          </p:nvGrpSpPr>
          <p:grpSpPr bwMode="auto">
            <a:xfrm>
              <a:off x="3934" y="12372"/>
              <a:ext cx="72" cy="5"/>
              <a:chOff x="3934" y="12372"/>
              <a:chExt cx="72" cy="5"/>
            </a:xfrm>
          </p:grpSpPr>
          <p:sp>
            <p:nvSpPr>
              <p:cNvPr id="864" name="Freeform 1274">
                <a:extLst>
                  <a:ext uri="{FF2B5EF4-FFF2-40B4-BE49-F238E27FC236}">
                    <a16:creationId xmlns:a16="http://schemas.microsoft.com/office/drawing/2014/main" id="{C55D1869-94C4-40AD-BC87-5869972CAF90}"/>
                  </a:ext>
                </a:extLst>
              </p:cNvPr>
              <p:cNvSpPr>
                <a:spLocks/>
              </p:cNvSpPr>
              <p:nvPr/>
            </p:nvSpPr>
            <p:spPr bwMode="auto">
              <a:xfrm>
                <a:off x="3934" y="12372"/>
                <a:ext cx="72" cy="5"/>
              </a:xfrm>
              <a:custGeom>
                <a:avLst/>
                <a:gdLst>
                  <a:gd name="T0" fmla="+- 0 4006 3934"/>
                  <a:gd name="T1" fmla="*/ T0 w 72"/>
                  <a:gd name="T2" fmla="+- 0 12376 12372"/>
                  <a:gd name="T3" fmla="*/ 12376 h 5"/>
                  <a:gd name="T4" fmla="+- 0 3934 3934"/>
                  <a:gd name="T5" fmla="*/ T4 w 72"/>
                  <a:gd name="T6" fmla="+- 0 12376 12372"/>
                  <a:gd name="T7" fmla="*/ 12376 h 5"/>
                  <a:gd name="T8" fmla="+- 0 4006 3934"/>
                  <a:gd name="T9" fmla="*/ T8 w 72"/>
                  <a:gd name="T10" fmla="+- 0 12372 12372"/>
                  <a:gd name="T11" fmla="*/ 12372 h 5"/>
                  <a:gd name="T12" fmla="+- 0 4006 3934"/>
                  <a:gd name="T13" fmla="*/ T12 w 72"/>
                  <a:gd name="T14" fmla="+- 0 12376 12372"/>
                  <a:gd name="T15" fmla="*/ 12376 h 5"/>
                </a:gdLst>
                <a:ahLst/>
                <a:cxnLst>
                  <a:cxn ang="0">
                    <a:pos x="T1" y="T3"/>
                  </a:cxn>
                  <a:cxn ang="0">
                    <a:pos x="T5" y="T7"/>
                  </a:cxn>
                  <a:cxn ang="0">
                    <a:pos x="T9" y="T11"/>
                  </a:cxn>
                  <a:cxn ang="0">
                    <a:pos x="T13" y="T15"/>
                  </a:cxn>
                </a:cxnLst>
                <a:rect l="0" t="0" r="r" b="b"/>
                <a:pathLst>
                  <a:path w="72" h="5">
                    <a:moveTo>
                      <a:pt x="72" y="4"/>
                    </a:moveTo>
                    <a:lnTo>
                      <a:pt x="0" y="4"/>
                    </a:lnTo>
                    <a:lnTo>
                      <a:pt x="72" y="0"/>
                    </a:lnTo>
                    <a:lnTo>
                      <a:pt x="72"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02" name="Group 1275">
              <a:extLst>
                <a:ext uri="{FF2B5EF4-FFF2-40B4-BE49-F238E27FC236}">
                  <a16:creationId xmlns:a16="http://schemas.microsoft.com/office/drawing/2014/main" id="{A47ECBE1-B426-42F6-8FC1-F58EE9F1F0FF}"/>
                </a:ext>
              </a:extLst>
            </p:cNvPr>
            <p:cNvGrpSpPr>
              <a:grpSpLocks/>
            </p:cNvGrpSpPr>
            <p:nvPr/>
          </p:nvGrpSpPr>
          <p:grpSpPr bwMode="auto">
            <a:xfrm>
              <a:off x="3934" y="12372"/>
              <a:ext cx="72" cy="5"/>
              <a:chOff x="3934" y="12372"/>
              <a:chExt cx="72" cy="5"/>
            </a:xfrm>
          </p:grpSpPr>
          <p:sp>
            <p:nvSpPr>
              <p:cNvPr id="863" name="Freeform 1276">
                <a:extLst>
                  <a:ext uri="{FF2B5EF4-FFF2-40B4-BE49-F238E27FC236}">
                    <a16:creationId xmlns:a16="http://schemas.microsoft.com/office/drawing/2014/main" id="{D806AC7A-B7E0-4C7C-9BB2-73B086373DBC}"/>
                  </a:ext>
                </a:extLst>
              </p:cNvPr>
              <p:cNvSpPr>
                <a:spLocks/>
              </p:cNvSpPr>
              <p:nvPr/>
            </p:nvSpPr>
            <p:spPr bwMode="auto">
              <a:xfrm>
                <a:off x="3934" y="12372"/>
                <a:ext cx="72" cy="5"/>
              </a:xfrm>
              <a:custGeom>
                <a:avLst/>
                <a:gdLst>
                  <a:gd name="T0" fmla="+- 0 3934 3934"/>
                  <a:gd name="T1" fmla="*/ T0 w 72"/>
                  <a:gd name="T2" fmla="+- 0 12376 12372"/>
                  <a:gd name="T3" fmla="*/ 12376 h 5"/>
                  <a:gd name="T4" fmla="+- 0 3934 3934"/>
                  <a:gd name="T5" fmla="*/ T4 w 72"/>
                  <a:gd name="T6" fmla="+- 0 12372 12372"/>
                  <a:gd name="T7" fmla="*/ 12372 h 5"/>
                  <a:gd name="T8" fmla="+- 0 4006 3934"/>
                  <a:gd name="T9" fmla="*/ T8 w 72"/>
                  <a:gd name="T10" fmla="+- 0 12372 12372"/>
                  <a:gd name="T11" fmla="*/ 12372 h 5"/>
                  <a:gd name="T12" fmla="+- 0 3934 3934"/>
                  <a:gd name="T13" fmla="*/ T12 w 72"/>
                  <a:gd name="T14" fmla="+- 0 12376 12372"/>
                  <a:gd name="T15" fmla="*/ 12376 h 5"/>
                </a:gdLst>
                <a:ahLst/>
                <a:cxnLst>
                  <a:cxn ang="0">
                    <a:pos x="T1" y="T3"/>
                  </a:cxn>
                  <a:cxn ang="0">
                    <a:pos x="T5" y="T7"/>
                  </a:cxn>
                  <a:cxn ang="0">
                    <a:pos x="T9" y="T11"/>
                  </a:cxn>
                  <a:cxn ang="0">
                    <a:pos x="T13" y="T15"/>
                  </a:cxn>
                </a:cxnLst>
                <a:rect l="0" t="0" r="r" b="b"/>
                <a:pathLst>
                  <a:path w="72" h="5">
                    <a:moveTo>
                      <a:pt x="0" y="4"/>
                    </a:moveTo>
                    <a:lnTo>
                      <a:pt x="0" y="0"/>
                    </a:lnTo>
                    <a:lnTo>
                      <a:pt x="72" y="0"/>
                    </a:lnTo>
                    <a:lnTo>
                      <a:pt x="0"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03" name="Group 1277">
              <a:extLst>
                <a:ext uri="{FF2B5EF4-FFF2-40B4-BE49-F238E27FC236}">
                  <a16:creationId xmlns:a16="http://schemas.microsoft.com/office/drawing/2014/main" id="{AC9D249D-65F0-4E67-B57E-966D245C0A79}"/>
                </a:ext>
              </a:extLst>
            </p:cNvPr>
            <p:cNvGrpSpPr>
              <a:grpSpLocks/>
            </p:cNvGrpSpPr>
            <p:nvPr/>
          </p:nvGrpSpPr>
          <p:grpSpPr bwMode="auto">
            <a:xfrm>
              <a:off x="3934" y="12367"/>
              <a:ext cx="72" cy="5"/>
              <a:chOff x="3934" y="12367"/>
              <a:chExt cx="72" cy="5"/>
            </a:xfrm>
          </p:grpSpPr>
          <p:sp>
            <p:nvSpPr>
              <p:cNvPr id="862" name="Freeform 1278">
                <a:extLst>
                  <a:ext uri="{FF2B5EF4-FFF2-40B4-BE49-F238E27FC236}">
                    <a16:creationId xmlns:a16="http://schemas.microsoft.com/office/drawing/2014/main" id="{F9D8A5D6-5F31-4978-A5A8-3520517D5A5F}"/>
                  </a:ext>
                </a:extLst>
              </p:cNvPr>
              <p:cNvSpPr>
                <a:spLocks/>
              </p:cNvSpPr>
              <p:nvPr/>
            </p:nvSpPr>
            <p:spPr bwMode="auto">
              <a:xfrm>
                <a:off x="3934" y="12367"/>
                <a:ext cx="72" cy="5"/>
              </a:xfrm>
              <a:custGeom>
                <a:avLst/>
                <a:gdLst>
                  <a:gd name="T0" fmla="+- 0 4006 3934"/>
                  <a:gd name="T1" fmla="*/ T0 w 72"/>
                  <a:gd name="T2" fmla="+- 0 12372 12367"/>
                  <a:gd name="T3" fmla="*/ 12372 h 5"/>
                  <a:gd name="T4" fmla="+- 0 3934 3934"/>
                  <a:gd name="T5" fmla="*/ T4 w 72"/>
                  <a:gd name="T6" fmla="+- 0 12372 12367"/>
                  <a:gd name="T7" fmla="*/ 12372 h 5"/>
                  <a:gd name="T8" fmla="+- 0 4006 3934"/>
                  <a:gd name="T9" fmla="*/ T8 w 72"/>
                  <a:gd name="T10" fmla="+- 0 12367 12367"/>
                  <a:gd name="T11" fmla="*/ 12367 h 5"/>
                  <a:gd name="T12" fmla="+- 0 4006 3934"/>
                  <a:gd name="T13" fmla="*/ T12 w 72"/>
                  <a:gd name="T14" fmla="+- 0 12372 12367"/>
                  <a:gd name="T15" fmla="*/ 12372 h 5"/>
                </a:gdLst>
                <a:ahLst/>
                <a:cxnLst>
                  <a:cxn ang="0">
                    <a:pos x="T1" y="T3"/>
                  </a:cxn>
                  <a:cxn ang="0">
                    <a:pos x="T5" y="T7"/>
                  </a:cxn>
                  <a:cxn ang="0">
                    <a:pos x="T9" y="T11"/>
                  </a:cxn>
                  <a:cxn ang="0">
                    <a:pos x="T13" y="T15"/>
                  </a:cxn>
                </a:cxnLst>
                <a:rect l="0" t="0" r="r" b="b"/>
                <a:pathLst>
                  <a:path w="72" h="5">
                    <a:moveTo>
                      <a:pt x="72" y="5"/>
                    </a:moveTo>
                    <a:lnTo>
                      <a:pt x="0" y="5"/>
                    </a:lnTo>
                    <a:lnTo>
                      <a:pt x="72" y="0"/>
                    </a:lnTo>
                    <a:lnTo>
                      <a:pt x="72"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04" name="Group 1279">
              <a:extLst>
                <a:ext uri="{FF2B5EF4-FFF2-40B4-BE49-F238E27FC236}">
                  <a16:creationId xmlns:a16="http://schemas.microsoft.com/office/drawing/2014/main" id="{64D525C2-FE93-4913-8C71-1134660E846D}"/>
                </a:ext>
              </a:extLst>
            </p:cNvPr>
            <p:cNvGrpSpPr>
              <a:grpSpLocks/>
            </p:cNvGrpSpPr>
            <p:nvPr/>
          </p:nvGrpSpPr>
          <p:grpSpPr bwMode="auto">
            <a:xfrm>
              <a:off x="3934" y="12367"/>
              <a:ext cx="72" cy="5"/>
              <a:chOff x="3934" y="12367"/>
              <a:chExt cx="72" cy="5"/>
            </a:xfrm>
          </p:grpSpPr>
          <p:sp>
            <p:nvSpPr>
              <p:cNvPr id="861" name="Freeform 1280">
                <a:extLst>
                  <a:ext uri="{FF2B5EF4-FFF2-40B4-BE49-F238E27FC236}">
                    <a16:creationId xmlns:a16="http://schemas.microsoft.com/office/drawing/2014/main" id="{D1C987E0-ADF4-4182-9A76-0024EF99E0AB}"/>
                  </a:ext>
                </a:extLst>
              </p:cNvPr>
              <p:cNvSpPr>
                <a:spLocks/>
              </p:cNvSpPr>
              <p:nvPr/>
            </p:nvSpPr>
            <p:spPr bwMode="auto">
              <a:xfrm>
                <a:off x="3934" y="12367"/>
                <a:ext cx="72" cy="5"/>
              </a:xfrm>
              <a:custGeom>
                <a:avLst/>
                <a:gdLst>
                  <a:gd name="T0" fmla="+- 0 3934 3934"/>
                  <a:gd name="T1" fmla="*/ T0 w 72"/>
                  <a:gd name="T2" fmla="+- 0 12372 12367"/>
                  <a:gd name="T3" fmla="*/ 12372 h 5"/>
                  <a:gd name="T4" fmla="+- 0 3997 3934"/>
                  <a:gd name="T5" fmla="*/ T4 w 72"/>
                  <a:gd name="T6" fmla="+- 0 12367 12367"/>
                  <a:gd name="T7" fmla="*/ 12367 h 5"/>
                  <a:gd name="T8" fmla="+- 0 4006 3934"/>
                  <a:gd name="T9" fmla="*/ T8 w 72"/>
                  <a:gd name="T10" fmla="+- 0 12367 12367"/>
                  <a:gd name="T11" fmla="*/ 12367 h 5"/>
                  <a:gd name="T12" fmla="+- 0 3934 3934"/>
                  <a:gd name="T13" fmla="*/ T12 w 72"/>
                  <a:gd name="T14" fmla="+- 0 12372 12367"/>
                  <a:gd name="T15" fmla="*/ 12372 h 5"/>
                </a:gdLst>
                <a:ahLst/>
                <a:cxnLst>
                  <a:cxn ang="0">
                    <a:pos x="T1" y="T3"/>
                  </a:cxn>
                  <a:cxn ang="0">
                    <a:pos x="T5" y="T7"/>
                  </a:cxn>
                  <a:cxn ang="0">
                    <a:pos x="T9" y="T11"/>
                  </a:cxn>
                  <a:cxn ang="0">
                    <a:pos x="T13" y="T15"/>
                  </a:cxn>
                </a:cxnLst>
                <a:rect l="0" t="0" r="r" b="b"/>
                <a:pathLst>
                  <a:path w="72" h="5">
                    <a:moveTo>
                      <a:pt x="0" y="5"/>
                    </a:moveTo>
                    <a:lnTo>
                      <a:pt x="63" y="0"/>
                    </a:lnTo>
                    <a:lnTo>
                      <a:pt x="72"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05" name="Group 1281">
              <a:extLst>
                <a:ext uri="{FF2B5EF4-FFF2-40B4-BE49-F238E27FC236}">
                  <a16:creationId xmlns:a16="http://schemas.microsoft.com/office/drawing/2014/main" id="{948EFFA4-CF16-4F13-A3BD-124FDE3C41F1}"/>
                </a:ext>
              </a:extLst>
            </p:cNvPr>
            <p:cNvGrpSpPr>
              <a:grpSpLocks/>
            </p:cNvGrpSpPr>
            <p:nvPr/>
          </p:nvGrpSpPr>
          <p:grpSpPr bwMode="auto">
            <a:xfrm>
              <a:off x="3934" y="12367"/>
              <a:ext cx="63" cy="5"/>
              <a:chOff x="3934" y="12367"/>
              <a:chExt cx="63" cy="5"/>
            </a:xfrm>
          </p:grpSpPr>
          <p:sp>
            <p:nvSpPr>
              <p:cNvPr id="860" name="Freeform 1282">
                <a:extLst>
                  <a:ext uri="{FF2B5EF4-FFF2-40B4-BE49-F238E27FC236}">
                    <a16:creationId xmlns:a16="http://schemas.microsoft.com/office/drawing/2014/main" id="{4615496A-D06B-4259-8AD5-B00C112B3A02}"/>
                  </a:ext>
                </a:extLst>
              </p:cNvPr>
              <p:cNvSpPr>
                <a:spLocks/>
              </p:cNvSpPr>
              <p:nvPr/>
            </p:nvSpPr>
            <p:spPr bwMode="auto">
              <a:xfrm>
                <a:off x="3934" y="12367"/>
                <a:ext cx="63" cy="5"/>
              </a:xfrm>
              <a:custGeom>
                <a:avLst/>
                <a:gdLst>
                  <a:gd name="T0" fmla="+- 0 3934 3934"/>
                  <a:gd name="T1" fmla="*/ T0 w 63"/>
                  <a:gd name="T2" fmla="+- 0 12372 12367"/>
                  <a:gd name="T3" fmla="*/ 12372 h 5"/>
                  <a:gd name="T4" fmla="+- 0 3948 3934"/>
                  <a:gd name="T5" fmla="*/ T4 w 63"/>
                  <a:gd name="T6" fmla="+- 0 12367 12367"/>
                  <a:gd name="T7" fmla="*/ 12367 h 5"/>
                  <a:gd name="T8" fmla="+- 0 3997 3934"/>
                  <a:gd name="T9" fmla="*/ T8 w 63"/>
                  <a:gd name="T10" fmla="+- 0 12367 12367"/>
                  <a:gd name="T11" fmla="*/ 12367 h 5"/>
                  <a:gd name="T12" fmla="+- 0 3934 3934"/>
                  <a:gd name="T13" fmla="*/ T12 w 63"/>
                  <a:gd name="T14" fmla="+- 0 12372 12367"/>
                  <a:gd name="T15" fmla="*/ 12372 h 5"/>
                </a:gdLst>
                <a:ahLst/>
                <a:cxnLst>
                  <a:cxn ang="0">
                    <a:pos x="T1" y="T3"/>
                  </a:cxn>
                  <a:cxn ang="0">
                    <a:pos x="T5" y="T7"/>
                  </a:cxn>
                  <a:cxn ang="0">
                    <a:pos x="T9" y="T11"/>
                  </a:cxn>
                  <a:cxn ang="0">
                    <a:pos x="T13" y="T15"/>
                  </a:cxn>
                </a:cxnLst>
                <a:rect l="0" t="0" r="r" b="b"/>
                <a:pathLst>
                  <a:path w="63" h="5">
                    <a:moveTo>
                      <a:pt x="0" y="5"/>
                    </a:moveTo>
                    <a:lnTo>
                      <a:pt x="14" y="0"/>
                    </a:lnTo>
                    <a:lnTo>
                      <a:pt x="63"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06" name="Group 1283">
              <a:extLst>
                <a:ext uri="{FF2B5EF4-FFF2-40B4-BE49-F238E27FC236}">
                  <a16:creationId xmlns:a16="http://schemas.microsoft.com/office/drawing/2014/main" id="{FD09F91D-CD0F-4221-B481-412BEA3F7F58}"/>
                </a:ext>
              </a:extLst>
            </p:cNvPr>
            <p:cNvGrpSpPr>
              <a:grpSpLocks/>
            </p:cNvGrpSpPr>
            <p:nvPr/>
          </p:nvGrpSpPr>
          <p:grpSpPr bwMode="auto">
            <a:xfrm>
              <a:off x="3934" y="12367"/>
              <a:ext cx="14" cy="5"/>
              <a:chOff x="3934" y="12367"/>
              <a:chExt cx="14" cy="5"/>
            </a:xfrm>
          </p:grpSpPr>
          <p:sp>
            <p:nvSpPr>
              <p:cNvPr id="859" name="Freeform 1284">
                <a:extLst>
                  <a:ext uri="{FF2B5EF4-FFF2-40B4-BE49-F238E27FC236}">
                    <a16:creationId xmlns:a16="http://schemas.microsoft.com/office/drawing/2014/main" id="{5DCBC933-0B45-44CE-A51C-1B39C3E05773}"/>
                  </a:ext>
                </a:extLst>
              </p:cNvPr>
              <p:cNvSpPr>
                <a:spLocks/>
              </p:cNvSpPr>
              <p:nvPr/>
            </p:nvSpPr>
            <p:spPr bwMode="auto">
              <a:xfrm>
                <a:off x="3934" y="12367"/>
                <a:ext cx="14" cy="5"/>
              </a:xfrm>
              <a:custGeom>
                <a:avLst/>
                <a:gdLst>
                  <a:gd name="T0" fmla="+- 0 3934 3934"/>
                  <a:gd name="T1" fmla="*/ T0 w 14"/>
                  <a:gd name="T2" fmla="+- 0 12372 12367"/>
                  <a:gd name="T3" fmla="*/ 12372 h 5"/>
                  <a:gd name="T4" fmla="+- 0 3934 3934"/>
                  <a:gd name="T5" fmla="*/ T4 w 14"/>
                  <a:gd name="T6" fmla="+- 0 12367 12367"/>
                  <a:gd name="T7" fmla="*/ 12367 h 5"/>
                  <a:gd name="T8" fmla="+- 0 3948 3934"/>
                  <a:gd name="T9" fmla="*/ T8 w 14"/>
                  <a:gd name="T10" fmla="+- 0 12367 12367"/>
                  <a:gd name="T11" fmla="*/ 12367 h 5"/>
                  <a:gd name="T12" fmla="+- 0 3934 3934"/>
                  <a:gd name="T13" fmla="*/ T12 w 14"/>
                  <a:gd name="T14" fmla="+- 0 12372 12367"/>
                  <a:gd name="T15" fmla="*/ 12372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07" name="Group 1285">
              <a:extLst>
                <a:ext uri="{FF2B5EF4-FFF2-40B4-BE49-F238E27FC236}">
                  <a16:creationId xmlns:a16="http://schemas.microsoft.com/office/drawing/2014/main" id="{B9145161-00E9-4D4A-97C8-1E6E44BB7E7E}"/>
                </a:ext>
              </a:extLst>
            </p:cNvPr>
            <p:cNvGrpSpPr>
              <a:grpSpLocks/>
            </p:cNvGrpSpPr>
            <p:nvPr/>
          </p:nvGrpSpPr>
          <p:grpSpPr bwMode="auto">
            <a:xfrm>
              <a:off x="3997" y="12362"/>
              <a:ext cx="10" cy="5"/>
              <a:chOff x="3997" y="12362"/>
              <a:chExt cx="10" cy="5"/>
            </a:xfrm>
          </p:grpSpPr>
          <p:sp>
            <p:nvSpPr>
              <p:cNvPr id="858" name="Freeform 1286">
                <a:extLst>
                  <a:ext uri="{FF2B5EF4-FFF2-40B4-BE49-F238E27FC236}">
                    <a16:creationId xmlns:a16="http://schemas.microsoft.com/office/drawing/2014/main" id="{4E9810DC-3BF2-4356-A853-4C7E81DD343F}"/>
                  </a:ext>
                </a:extLst>
              </p:cNvPr>
              <p:cNvSpPr>
                <a:spLocks/>
              </p:cNvSpPr>
              <p:nvPr/>
            </p:nvSpPr>
            <p:spPr bwMode="auto">
              <a:xfrm>
                <a:off x="3997" y="12362"/>
                <a:ext cx="10" cy="5"/>
              </a:xfrm>
              <a:custGeom>
                <a:avLst/>
                <a:gdLst>
                  <a:gd name="T0" fmla="+- 0 4006 3997"/>
                  <a:gd name="T1" fmla="*/ T0 w 10"/>
                  <a:gd name="T2" fmla="+- 0 12367 12362"/>
                  <a:gd name="T3" fmla="*/ 12367 h 5"/>
                  <a:gd name="T4" fmla="+- 0 3997 3997"/>
                  <a:gd name="T5" fmla="*/ T4 w 10"/>
                  <a:gd name="T6" fmla="+- 0 12367 12362"/>
                  <a:gd name="T7" fmla="*/ 12367 h 5"/>
                  <a:gd name="T8" fmla="+- 0 4006 3997"/>
                  <a:gd name="T9" fmla="*/ T8 w 10"/>
                  <a:gd name="T10" fmla="+- 0 12362 12362"/>
                  <a:gd name="T11" fmla="*/ 12362 h 5"/>
                  <a:gd name="T12" fmla="+- 0 4006 3997"/>
                  <a:gd name="T13" fmla="*/ T12 w 10"/>
                  <a:gd name="T14" fmla="+- 0 12367 12362"/>
                  <a:gd name="T15" fmla="*/ 12367 h 5"/>
                </a:gdLst>
                <a:ahLst/>
                <a:cxnLst>
                  <a:cxn ang="0">
                    <a:pos x="T1" y="T3"/>
                  </a:cxn>
                  <a:cxn ang="0">
                    <a:pos x="T5" y="T7"/>
                  </a:cxn>
                  <a:cxn ang="0">
                    <a:pos x="T9" y="T11"/>
                  </a:cxn>
                  <a:cxn ang="0">
                    <a:pos x="T13" y="T15"/>
                  </a:cxn>
                </a:cxnLst>
                <a:rect l="0" t="0" r="r" b="b"/>
                <a:pathLst>
                  <a:path w="10" h="5">
                    <a:moveTo>
                      <a:pt x="9" y="5"/>
                    </a:moveTo>
                    <a:lnTo>
                      <a:pt x="0" y="5"/>
                    </a:lnTo>
                    <a:lnTo>
                      <a:pt x="9" y="0"/>
                    </a:lnTo>
                    <a:lnTo>
                      <a:pt x="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08" name="Group 1287">
              <a:extLst>
                <a:ext uri="{FF2B5EF4-FFF2-40B4-BE49-F238E27FC236}">
                  <a16:creationId xmlns:a16="http://schemas.microsoft.com/office/drawing/2014/main" id="{D0CD720D-4820-4F6C-9E52-D20ABC339731}"/>
                </a:ext>
              </a:extLst>
            </p:cNvPr>
            <p:cNvGrpSpPr>
              <a:grpSpLocks/>
            </p:cNvGrpSpPr>
            <p:nvPr/>
          </p:nvGrpSpPr>
          <p:grpSpPr bwMode="auto">
            <a:xfrm>
              <a:off x="3934" y="12362"/>
              <a:ext cx="14" cy="5"/>
              <a:chOff x="3934" y="12362"/>
              <a:chExt cx="14" cy="5"/>
            </a:xfrm>
          </p:grpSpPr>
          <p:sp>
            <p:nvSpPr>
              <p:cNvPr id="857" name="Freeform 1288">
                <a:extLst>
                  <a:ext uri="{FF2B5EF4-FFF2-40B4-BE49-F238E27FC236}">
                    <a16:creationId xmlns:a16="http://schemas.microsoft.com/office/drawing/2014/main" id="{C8E8CCB9-D919-48AD-ACB9-2ABA2A9C645F}"/>
                  </a:ext>
                </a:extLst>
              </p:cNvPr>
              <p:cNvSpPr>
                <a:spLocks/>
              </p:cNvSpPr>
              <p:nvPr/>
            </p:nvSpPr>
            <p:spPr bwMode="auto">
              <a:xfrm>
                <a:off x="3934" y="12362"/>
                <a:ext cx="14" cy="5"/>
              </a:xfrm>
              <a:custGeom>
                <a:avLst/>
                <a:gdLst>
                  <a:gd name="T0" fmla="+- 0 3948 3934"/>
                  <a:gd name="T1" fmla="*/ T0 w 14"/>
                  <a:gd name="T2" fmla="+- 0 12367 12362"/>
                  <a:gd name="T3" fmla="*/ 12367 h 5"/>
                  <a:gd name="T4" fmla="+- 0 3934 3934"/>
                  <a:gd name="T5" fmla="*/ T4 w 14"/>
                  <a:gd name="T6" fmla="+- 0 12367 12362"/>
                  <a:gd name="T7" fmla="*/ 12367 h 5"/>
                  <a:gd name="T8" fmla="+- 0 3948 3934"/>
                  <a:gd name="T9" fmla="*/ T8 w 14"/>
                  <a:gd name="T10" fmla="+- 0 12362 12362"/>
                  <a:gd name="T11" fmla="*/ 12362 h 5"/>
                  <a:gd name="T12" fmla="+- 0 3948 3934"/>
                  <a:gd name="T13" fmla="*/ T12 w 14"/>
                  <a:gd name="T14" fmla="+- 0 12367 12362"/>
                  <a:gd name="T15" fmla="*/ 12367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09" name="Group 1289">
              <a:extLst>
                <a:ext uri="{FF2B5EF4-FFF2-40B4-BE49-F238E27FC236}">
                  <a16:creationId xmlns:a16="http://schemas.microsoft.com/office/drawing/2014/main" id="{F6F5FCE9-C513-40EA-9A42-9D700614FCFF}"/>
                </a:ext>
              </a:extLst>
            </p:cNvPr>
            <p:cNvGrpSpPr>
              <a:grpSpLocks/>
            </p:cNvGrpSpPr>
            <p:nvPr/>
          </p:nvGrpSpPr>
          <p:grpSpPr bwMode="auto">
            <a:xfrm>
              <a:off x="3997" y="12362"/>
              <a:ext cx="10" cy="5"/>
              <a:chOff x="3997" y="12362"/>
              <a:chExt cx="10" cy="5"/>
            </a:xfrm>
          </p:grpSpPr>
          <p:sp>
            <p:nvSpPr>
              <p:cNvPr id="856" name="Freeform 1290">
                <a:extLst>
                  <a:ext uri="{FF2B5EF4-FFF2-40B4-BE49-F238E27FC236}">
                    <a16:creationId xmlns:a16="http://schemas.microsoft.com/office/drawing/2014/main" id="{7C022C34-E2F9-4C92-8F7A-9CF425B5EC48}"/>
                  </a:ext>
                </a:extLst>
              </p:cNvPr>
              <p:cNvSpPr>
                <a:spLocks/>
              </p:cNvSpPr>
              <p:nvPr/>
            </p:nvSpPr>
            <p:spPr bwMode="auto">
              <a:xfrm>
                <a:off x="3997" y="12362"/>
                <a:ext cx="10" cy="5"/>
              </a:xfrm>
              <a:custGeom>
                <a:avLst/>
                <a:gdLst>
                  <a:gd name="T0" fmla="+- 0 3997 3997"/>
                  <a:gd name="T1" fmla="*/ T0 w 10"/>
                  <a:gd name="T2" fmla="+- 0 12367 12362"/>
                  <a:gd name="T3" fmla="*/ 12367 h 5"/>
                  <a:gd name="T4" fmla="+- 0 3997 3997"/>
                  <a:gd name="T5" fmla="*/ T4 w 10"/>
                  <a:gd name="T6" fmla="+- 0 12362 12362"/>
                  <a:gd name="T7" fmla="*/ 12362 h 5"/>
                  <a:gd name="T8" fmla="+- 0 4006 3997"/>
                  <a:gd name="T9" fmla="*/ T8 w 10"/>
                  <a:gd name="T10" fmla="+- 0 12362 12362"/>
                  <a:gd name="T11" fmla="*/ 12362 h 5"/>
                  <a:gd name="T12" fmla="+- 0 3997 3997"/>
                  <a:gd name="T13" fmla="*/ T12 w 10"/>
                  <a:gd name="T14" fmla="+- 0 12367 12362"/>
                  <a:gd name="T15" fmla="*/ 12367 h 5"/>
                </a:gdLst>
                <a:ahLst/>
                <a:cxnLst>
                  <a:cxn ang="0">
                    <a:pos x="T1" y="T3"/>
                  </a:cxn>
                  <a:cxn ang="0">
                    <a:pos x="T5" y="T7"/>
                  </a:cxn>
                  <a:cxn ang="0">
                    <a:pos x="T9" y="T11"/>
                  </a:cxn>
                  <a:cxn ang="0">
                    <a:pos x="T13" y="T15"/>
                  </a:cxn>
                </a:cxnLst>
                <a:rect l="0" t="0" r="r" b="b"/>
                <a:pathLst>
                  <a:path w="10" h="5">
                    <a:moveTo>
                      <a:pt x="0" y="5"/>
                    </a:moveTo>
                    <a:lnTo>
                      <a:pt x="0" y="0"/>
                    </a:lnTo>
                    <a:lnTo>
                      <a:pt x="9"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10" name="Group 1291">
              <a:extLst>
                <a:ext uri="{FF2B5EF4-FFF2-40B4-BE49-F238E27FC236}">
                  <a16:creationId xmlns:a16="http://schemas.microsoft.com/office/drawing/2014/main" id="{FB0C77BB-505F-44CE-9669-C4ABAEEB8A35}"/>
                </a:ext>
              </a:extLst>
            </p:cNvPr>
            <p:cNvGrpSpPr>
              <a:grpSpLocks/>
            </p:cNvGrpSpPr>
            <p:nvPr/>
          </p:nvGrpSpPr>
          <p:grpSpPr bwMode="auto">
            <a:xfrm>
              <a:off x="3934" y="12362"/>
              <a:ext cx="14" cy="5"/>
              <a:chOff x="3934" y="12362"/>
              <a:chExt cx="14" cy="5"/>
            </a:xfrm>
          </p:grpSpPr>
          <p:sp>
            <p:nvSpPr>
              <p:cNvPr id="855" name="Freeform 1292">
                <a:extLst>
                  <a:ext uri="{FF2B5EF4-FFF2-40B4-BE49-F238E27FC236}">
                    <a16:creationId xmlns:a16="http://schemas.microsoft.com/office/drawing/2014/main" id="{82A525D3-03C2-463A-AAF1-95EF99F1A287}"/>
                  </a:ext>
                </a:extLst>
              </p:cNvPr>
              <p:cNvSpPr>
                <a:spLocks/>
              </p:cNvSpPr>
              <p:nvPr/>
            </p:nvSpPr>
            <p:spPr bwMode="auto">
              <a:xfrm>
                <a:off x="3934" y="12362"/>
                <a:ext cx="14" cy="5"/>
              </a:xfrm>
              <a:custGeom>
                <a:avLst/>
                <a:gdLst>
                  <a:gd name="T0" fmla="+- 0 3934 3934"/>
                  <a:gd name="T1" fmla="*/ T0 w 14"/>
                  <a:gd name="T2" fmla="+- 0 12367 12362"/>
                  <a:gd name="T3" fmla="*/ 12367 h 5"/>
                  <a:gd name="T4" fmla="+- 0 3939 3934"/>
                  <a:gd name="T5" fmla="*/ T4 w 14"/>
                  <a:gd name="T6" fmla="+- 0 12362 12362"/>
                  <a:gd name="T7" fmla="*/ 12362 h 5"/>
                  <a:gd name="T8" fmla="+- 0 3948 3934"/>
                  <a:gd name="T9" fmla="*/ T8 w 14"/>
                  <a:gd name="T10" fmla="+- 0 12362 12362"/>
                  <a:gd name="T11" fmla="*/ 12362 h 5"/>
                  <a:gd name="T12" fmla="+- 0 3934 3934"/>
                  <a:gd name="T13" fmla="*/ T12 w 14"/>
                  <a:gd name="T14" fmla="+- 0 12367 12362"/>
                  <a:gd name="T15" fmla="*/ 12367 h 5"/>
                </a:gdLst>
                <a:ahLst/>
                <a:cxnLst>
                  <a:cxn ang="0">
                    <a:pos x="T1" y="T3"/>
                  </a:cxn>
                  <a:cxn ang="0">
                    <a:pos x="T5" y="T7"/>
                  </a:cxn>
                  <a:cxn ang="0">
                    <a:pos x="T9" y="T11"/>
                  </a:cxn>
                  <a:cxn ang="0">
                    <a:pos x="T13" y="T15"/>
                  </a:cxn>
                </a:cxnLst>
                <a:rect l="0" t="0" r="r" b="b"/>
                <a:pathLst>
                  <a:path w="14" h="5">
                    <a:moveTo>
                      <a:pt x="0" y="5"/>
                    </a:moveTo>
                    <a:lnTo>
                      <a:pt x="5"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11" name="Group 1293">
              <a:extLst>
                <a:ext uri="{FF2B5EF4-FFF2-40B4-BE49-F238E27FC236}">
                  <a16:creationId xmlns:a16="http://schemas.microsoft.com/office/drawing/2014/main" id="{CF19A126-575D-40D6-8726-519C3067E53C}"/>
                </a:ext>
              </a:extLst>
            </p:cNvPr>
            <p:cNvGrpSpPr>
              <a:grpSpLocks/>
            </p:cNvGrpSpPr>
            <p:nvPr/>
          </p:nvGrpSpPr>
          <p:grpSpPr bwMode="auto">
            <a:xfrm>
              <a:off x="3997" y="12357"/>
              <a:ext cx="10" cy="5"/>
              <a:chOff x="3997" y="12357"/>
              <a:chExt cx="10" cy="5"/>
            </a:xfrm>
          </p:grpSpPr>
          <p:sp>
            <p:nvSpPr>
              <p:cNvPr id="854" name="Freeform 1294">
                <a:extLst>
                  <a:ext uri="{FF2B5EF4-FFF2-40B4-BE49-F238E27FC236}">
                    <a16:creationId xmlns:a16="http://schemas.microsoft.com/office/drawing/2014/main" id="{22DDE21B-4E7E-4DDF-A8AA-3CE418E068F6}"/>
                  </a:ext>
                </a:extLst>
              </p:cNvPr>
              <p:cNvSpPr>
                <a:spLocks/>
              </p:cNvSpPr>
              <p:nvPr/>
            </p:nvSpPr>
            <p:spPr bwMode="auto">
              <a:xfrm>
                <a:off x="3997" y="12357"/>
                <a:ext cx="10" cy="5"/>
              </a:xfrm>
              <a:custGeom>
                <a:avLst/>
                <a:gdLst>
                  <a:gd name="T0" fmla="+- 0 4006 3997"/>
                  <a:gd name="T1" fmla="*/ T0 w 10"/>
                  <a:gd name="T2" fmla="+- 0 12362 12357"/>
                  <a:gd name="T3" fmla="*/ 12362 h 5"/>
                  <a:gd name="T4" fmla="+- 0 3997 3997"/>
                  <a:gd name="T5" fmla="*/ T4 w 10"/>
                  <a:gd name="T6" fmla="+- 0 12362 12357"/>
                  <a:gd name="T7" fmla="*/ 12362 h 5"/>
                  <a:gd name="T8" fmla="+- 0 4006 3997"/>
                  <a:gd name="T9" fmla="*/ T8 w 10"/>
                  <a:gd name="T10" fmla="+- 0 12357 12357"/>
                  <a:gd name="T11" fmla="*/ 12357 h 5"/>
                  <a:gd name="T12" fmla="+- 0 4006 3997"/>
                  <a:gd name="T13" fmla="*/ T12 w 10"/>
                  <a:gd name="T14" fmla="+- 0 12362 12357"/>
                  <a:gd name="T15" fmla="*/ 12362 h 5"/>
                </a:gdLst>
                <a:ahLst/>
                <a:cxnLst>
                  <a:cxn ang="0">
                    <a:pos x="T1" y="T3"/>
                  </a:cxn>
                  <a:cxn ang="0">
                    <a:pos x="T5" y="T7"/>
                  </a:cxn>
                  <a:cxn ang="0">
                    <a:pos x="T9" y="T11"/>
                  </a:cxn>
                  <a:cxn ang="0">
                    <a:pos x="T13" y="T15"/>
                  </a:cxn>
                </a:cxnLst>
                <a:rect l="0" t="0" r="r" b="b"/>
                <a:pathLst>
                  <a:path w="10" h="5">
                    <a:moveTo>
                      <a:pt x="9" y="5"/>
                    </a:moveTo>
                    <a:lnTo>
                      <a:pt x="0" y="5"/>
                    </a:lnTo>
                    <a:lnTo>
                      <a:pt x="9" y="0"/>
                    </a:lnTo>
                    <a:lnTo>
                      <a:pt x="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12" name="Group 1295">
              <a:extLst>
                <a:ext uri="{FF2B5EF4-FFF2-40B4-BE49-F238E27FC236}">
                  <a16:creationId xmlns:a16="http://schemas.microsoft.com/office/drawing/2014/main" id="{C35E52E6-E604-4575-B376-CDDB33240622}"/>
                </a:ext>
              </a:extLst>
            </p:cNvPr>
            <p:cNvGrpSpPr>
              <a:grpSpLocks/>
            </p:cNvGrpSpPr>
            <p:nvPr/>
          </p:nvGrpSpPr>
          <p:grpSpPr bwMode="auto">
            <a:xfrm>
              <a:off x="3939" y="12357"/>
              <a:ext cx="10" cy="5"/>
              <a:chOff x="3939" y="12357"/>
              <a:chExt cx="10" cy="5"/>
            </a:xfrm>
          </p:grpSpPr>
          <p:sp>
            <p:nvSpPr>
              <p:cNvPr id="853" name="Freeform 1296">
                <a:extLst>
                  <a:ext uri="{FF2B5EF4-FFF2-40B4-BE49-F238E27FC236}">
                    <a16:creationId xmlns:a16="http://schemas.microsoft.com/office/drawing/2014/main" id="{8BD20A92-B50B-48E0-85A5-3FC639F4F233}"/>
                  </a:ext>
                </a:extLst>
              </p:cNvPr>
              <p:cNvSpPr>
                <a:spLocks/>
              </p:cNvSpPr>
              <p:nvPr/>
            </p:nvSpPr>
            <p:spPr bwMode="auto">
              <a:xfrm>
                <a:off x="3939" y="12357"/>
                <a:ext cx="10" cy="5"/>
              </a:xfrm>
              <a:custGeom>
                <a:avLst/>
                <a:gdLst>
                  <a:gd name="T0" fmla="+- 0 3948 3939"/>
                  <a:gd name="T1" fmla="*/ T0 w 10"/>
                  <a:gd name="T2" fmla="+- 0 12362 12357"/>
                  <a:gd name="T3" fmla="*/ 12362 h 5"/>
                  <a:gd name="T4" fmla="+- 0 3939 3939"/>
                  <a:gd name="T5" fmla="*/ T4 w 10"/>
                  <a:gd name="T6" fmla="+- 0 12362 12357"/>
                  <a:gd name="T7" fmla="*/ 12362 h 5"/>
                  <a:gd name="T8" fmla="+- 0 3939 3939"/>
                  <a:gd name="T9" fmla="*/ T8 w 10"/>
                  <a:gd name="T10" fmla="+- 0 12357 12357"/>
                  <a:gd name="T11" fmla="*/ 12357 h 5"/>
                  <a:gd name="T12" fmla="+- 0 3948 3939"/>
                  <a:gd name="T13" fmla="*/ T12 w 10"/>
                  <a:gd name="T14" fmla="+- 0 12362 12357"/>
                  <a:gd name="T15" fmla="*/ 12362 h 5"/>
                </a:gdLst>
                <a:ahLst/>
                <a:cxnLst>
                  <a:cxn ang="0">
                    <a:pos x="T1" y="T3"/>
                  </a:cxn>
                  <a:cxn ang="0">
                    <a:pos x="T5" y="T7"/>
                  </a:cxn>
                  <a:cxn ang="0">
                    <a:pos x="T9" y="T11"/>
                  </a:cxn>
                  <a:cxn ang="0">
                    <a:pos x="T13" y="T15"/>
                  </a:cxn>
                </a:cxnLst>
                <a:rect l="0" t="0" r="r" b="b"/>
                <a:pathLst>
                  <a:path w="10" h="5">
                    <a:moveTo>
                      <a:pt x="9" y="5"/>
                    </a:moveTo>
                    <a:lnTo>
                      <a:pt x="0" y="5"/>
                    </a:lnTo>
                    <a:lnTo>
                      <a:pt x="0" y="0"/>
                    </a:lnTo>
                    <a:lnTo>
                      <a:pt x="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13" name="Group 1297">
              <a:extLst>
                <a:ext uri="{FF2B5EF4-FFF2-40B4-BE49-F238E27FC236}">
                  <a16:creationId xmlns:a16="http://schemas.microsoft.com/office/drawing/2014/main" id="{8E1B1A4C-8CB0-4EF7-9DDA-5DA9314A4C29}"/>
                </a:ext>
              </a:extLst>
            </p:cNvPr>
            <p:cNvGrpSpPr>
              <a:grpSpLocks/>
            </p:cNvGrpSpPr>
            <p:nvPr/>
          </p:nvGrpSpPr>
          <p:grpSpPr bwMode="auto">
            <a:xfrm>
              <a:off x="3939" y="12357"/>
              <a:ext cx="14" cy="5"/>
              <a:chOff x="3939" y="12357"/>
              <a:chExt cx="14" cy="5"/>
            </a:xfrm>
          </p:grpSpPr>
          <p:sp>
            <p:nvSpPr>
              <p:cNvPr id="852" name="Freeform 1298">
                <a:extLst>
                  <a:ext uri="{FF2B5EF4-FFF2-40B4-BE49-F238E27FC236}">
                    <a16:creationId xmlns:a16="http://schemas.microsoft.com/office/drawing/2014/main" id="{108AF4AD-67EF-4BE6-BC05-07EFC41E044D}"/>
                  </a:ext>
                </a:extLst>
              </p:cNvPr>
              <p:cNvSpPr>
                <a:spLocks/>
              </p:cNvSpPr>
              <p:nvPr/>
            </p:nvSpPr>
            <p:spPr bwMode="auto">
              <a:xfrm>
                <a:off x="3939" y="12357"/>
                <a:ext cx="14" cy="5"/>
              </a:xfrm>
              <a:custGeom>
                <a:avLst/>
                <a:gdLst>
                  <a:gd name="T0" fmla="+- 0 3948 3939"/>
                  <a:gd name="T1" fmla="*/ T0 w 14"/>
                  <a:gd name="T2" fmla="+- 0 12362 12357"/>
                  <a:gd name="T3" fmla="*/ 12362 h 5"/>
                  <a:gd name="T4" fmla="+- 0 3939 3939"/>
                  <a:gd name="T5" fmla="*/ T4 w 14"/>
                  <a:gd name="T6" fmla="+- 0 12357 12357"/>
                  <a:gd name="T7" fmla="*/ 12357 h 5"/>
                  <a:gd name="T8" fmla="+- 0 3953 3939"/>
                  <a:gd name="T9" fmla="*/ T8 w 14"/>
                  <a:gd name="T10" fmla="+- 0 12357 12357"/>
                  <a:gd name="T11" fmla="*/ 12357 h 5"/>
                  <a:gd name="T12" fmla="+- 0 3948 3939"/>
                  <a:gd name="T13" fmla="*/ T12 w 14"/>
                  <a:gd name="T14" fmla="+- 0 12362 12357"/>
                  <a:gd name="T15" fmla="*/ 12362 h 5"/>
                </a:gdLst>
                <a:ahLst/>
                <a:cxnLst>
                  <a:cxn ang="0">
                    <a:pos x="T1" y="T3"/>
                  </a:cxn>
                  <a:cxn ang="0">
                    <a:pos x="T5" y="T7"/>
                  </a:cxn>
                  <a:cxn ang="0">
                    <a:pos x="T9" y="T11"/>
                  </a:cxn>
                  <a:cxn ang="0">
                    <a:pos x="T13" y="T15"/>
                  </a:cxn>
                </a:cxnLst>
                <a:rect l="0" t="0" r="r" b="b"/>
                <a:pathLst>
                  <a:path w="14" h="5">
                    <a:moveTo>
                      <a:pt x="9" y="5"/>
                    </a:moveTo>
                    <a:lnTo>
                      <a:pt x="0" y="0"/>
                    </a:lnTo>
                    <a:lnTo>
                      <a:pt x="14" y="0"/>
                    </a:lnTo>
                    <a:lnTo>
                      <a:pt x="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14" name="Group 1299">
              <a:extLst>
                <a:ext uri="{FF2B5EF4-FFF2-40B4-BE49-F238E27FC236}">
                  <a16:creationId xmlns:a16="http://schemas.microsoft.com/office/drawing/2014/main" id="{C18E2748-72DF-4DFC-B25B-F84108F2D35E}"/>
                </a:ext>
              </a:extLst>
            </p:cNvPr>
            <p:cNvGrpSpPr>
              <a:grpSpLocks/>
            </p:cNvGrpSpPr>
            <p:nvPr/>
          </p:nvGrpSpPr>
          <p:grpSpPr bwMode="auto">
            <a:xfrm>
              <a:off x="3992" y="12357"/>
              <a:ext cx="14" cy="5"/>
              <a:chOff x="3992" y="12357"/>
              <a:chExt cx="14" cy="5"/>
            </a:xfrm>
          </p:grpSpPr>
          <p:sp>
            <p:nvSpPr>
              <p:cNvPr id="851" name="Freeform 1300">
                <a:extLst>
                  <a:ext uri="{FF2B5EF4-FFF2-40B4-BE49-F238E27FC236}">
                    <a16:creationId xmlns:a16="http://schemas.microsoft.com/office/drawing/2014/main" id="{D5DDF1EA-22C4-48E6-BE46-BEF7D533008E}"/>
                  </a:ext>
                </a:extLst>
              </p:cNvPr>
              <p:cNvSpPr>
                <a:spLocks/>
              </p:cNvSpPr>
              <p:nvPr/>
            </p:nvSpPr>
            <p:spPr bwMode="auto">
              <a:xfrm>
                <a:off x="3992" y="12357"/>
                <a:ext cx="14" cy="5"/>
              </a:xfrm>
              <a:custGeom>
                <a:avLst/>
                <a:gdLst>
                  <a:gd name="T0" fmla="+- 0 3997 3992"/>
                  <a:gd name="T1" fmla="*/ T0 w 14"/>
                  <a:gd name="T2" fmla="+- 0 12362 12357"/>
                  <a:gd name="T3" fmla="*/ 12362 h 5"/>
                  <a:gd name="T4" fmla="+- 0 3992 3992"/>
                  <a:gd name="T5" fmla="*/ T4 w 14"/>
                  <a:gd name="T6" fmla="+- 0 12357 12357"/>
                  <a:gd name="T7" fmla="*/ 12357 h 5"/>
                  <a:gd name="T8" fmla="+- 0 4006 3992"/>
                  <a:gd name="T9" fmla="*/ T8 w 14"/>
                  <a:gd name="T10" fmla="+- 0 12357 12357"/>
                  <a:gd name="T11" fmla="*/ 12357 h 5"/>
                  <a:gd name="T12" fmla="+- 0 3997 3992"/>
                  <a:gd name="T13" fmla="*/ T12 w 14"/>
                  <a:gd name="T14" fmla="+- 0 12362 12357"/>
                  <a:gd name="T15" fmla="*/ 12362 h 5"/>
                </a:gdLst>
                <a:ahLst/>
                <a:cxnLst>
                  <a:cxn ang="0">
                    <a:pos x="T1" y="T3"/>
                  </a:cxn>
                  <a:cxn ang="0">
                    <a:pos x="T5" y="T7"/>
                  </a:cxn>
                  <a:cxn ang="0">
                    <a:pos x="T9" y="T11"/>
                  </a:cxn>
                  <a:cxn ang="0">
                    <a:pos x="T13" y="T15"/>
                  </a:cxn>
                </a:cxnLst>
                <a:rect l="0" t="0" r="r" b="b"/>
                <a:pathLst>
                  <a:path w="14" h="5">
                    <a:moveTo>
                      <a:pt x="5" y="5"/>
                    </a:moveTo>
                    <a:lnTo>
                      <a:pt x="0" y="0"/>
                    </a:lnTo>
                    <a:lnTo>
                      <a:pt x="14" y="0"/>
                    </a:lnTo>
                    <a:lnTo>
                      <a:pt x="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15" name="Group 1301">
              <a:extLst>
                <a:ext uri="{FF2B5EF4-FFF2-40B4-BE49-F238E27FC236}">
                  <a16:creationId xmlns:a16="http://schemas.microsoft.com/office/drawing/2014/main" id="{2F2DCB42-6F87-4C6C-99A0-E95069420497}"/>
                </a:ext>
              </a:extLst>
            </p:cNvPr>
            <p:cNvGrpSpPr>
              <a:grpSpLocks/>
            </p:cNvGrpSpPr>
            <p:nvPr/>
          </p:nvGrpSpPr>
          <p:grpSpPr bwMode="auto">
            <a:xfrm>
              <a:off x="3992" y="12352"/>
              <a:ext cx="14" cy="5"/>
              <a:chOff x="3992" y="12352"/>
              <a:chExt cx="14" cy="5"/>
            </a:xfrm>
          </p:grpSpPr>
          <p:sp>
            <p:nvSpPr>
              <p:cNvPr id="850" name="Freeform 1302">
                <a:extLst>
                  <a:ext uri="{FF2B5EF4-FFF2-40B4-BE49-F238E27FC236}">
                    <a16:creationId xmlns:a16="http://schemas.microsoft.com/office/drawing/2014/main" id="{43654B3D-F866-45FF-A9EE-44B529AAF328}"/>
                  </a:ext>
                </a:extLst>
              </p:cNvPr>
              <p:cNvSpPr>
                <a:spLocks/>
              </p:cNvSpPr>
              <p:nvPr/>
            </p:nvSpPr>
            <p:spPr bwMode="auto">
              <a:xfrm>
                <a:off x="3992" y="12352"/>
                <a:ext cx="14" cy="5"/>
              </a:xfrm>
              <a:custGeom>
                <a:avLst/>
                <a:gdLst>
                  <a:gd name="T0" fmla="+- 0 4006 3992"/>
                  <a:gd name="T1" fmla="*/ T0 w 14"/>
                  <a:gd name="T2" fmla="+- 0 12357 12352"/>
                  <a:gd name="T3" fmla="*/ 12357 h 5"/>
                  <a:gd name="T4" fmla="+- 0 3992 3992"/>
                  <a:gd name="T5" fmla="*/ T4 w 14"/>
                  <a:gd name="T6" fmla="+- 0 12357 12352"/>
                  <a:gd name="T7" fmla="*/ 12357 h 5"/>
                  <a:gd name="T8" fmla="+- 0 4006 3992"/>
                  <a:gd name="T9" fmla="*/ T8 w 14"/>
                  <a:gd name="T10" fmla="+- 0 12352 12352"/>
                  <a:gd name="T11" fmla="*/ 12352 h 5"/>
                  <a:gd name="T12" fmla="+- 0 4006 3992"/>
                  <a:gd name="T13" fmla="*/ T12 w 14"/>
                  <a:gd name="T14" fmla="+- 0 12357 12352"/>
                  <a:gd name="T15" fmla="*/ 12357 h 5"/>
                </a:gdLst>
                <a:ahLst/>
                <a:cxnLst>
                  <a:cxn ang="0">
                    <a:pos x="T1" y="T3"/>
                  </a:cxn>
                  <a:cxn ang="0">
                    <a:pos x="T5" y="T7"/>
                  </a:cxn>
                  <a:cxn ang="0">
                    <a:pos x="T9" y="T11"/>
                  </a:cxn>
                  <a:cxn ang="0">
                    <a:pos x="T13" y="T15"/>
                  </a:cxn>
                </a:cxnLst>
                <a:rect l="0" t="0" r="r" b="b"/>
                <a:pathLst>
                  <a:path w="14" h="5">
                    <a:moveTo>
                      <a:pt x="14" y="5"/>
                    </a:moveTo>
                    <a:lnTo>
                      <a:pt x="0" y="5"/>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16" name="Group 1303">
              <a:extLst>
                <a:ext uri="{FF2B5EF4-FFF2-40B4-BE49-F238E27FC236}">
                  <a16:creationId xmlns:a16="http://schemas.microsoft.com/office/drawing/2014/main" id="{D73B3F7D-1761-4403-9519-2781FECC4AC1}"/>
                </a:ext>
              </a:extLst>
            </p:cNvPr>
            <p:cNvGrpSpPr>
              <a:grpSpLocks/>
            </p:cNvGrpSpPr>
            <p:nvPr/>
          </p:nvGrpSpPr>
          <p:grpSpPr bwMode="auto">
            <a:xfrm>
              <a:off x="3939" y="12352"/>
              <a:ext cx="14" cy="5"/>
              <a:chOff x="3939" y="12352"/>
              <a:chExt cx="14" cy="5"/>
            </a:xfrm>
          </p:grpSpPr>
          <p:sp>
            <p:nvSpPr>
              <p:cNvPr id="849" name="Freeform 1304">
                <a:extLst>
                  <a:ext uri="{FF2B5EF4-FFF2-40B4-BE49-F238E27FC236}">
                    <a16:creationId xmlns:a16="http://schemas.microsoft.com/office/drawing/2014/main" id="{3182745D-9D77-435C-BD24-B79E8EE52E59}"/>
                  </a:ext>
                </a:extLst>
              </p:cNvPr>
              <p:cNvSpPr>
                <a:spLocks/>
              </p:cNvSpPr>
              <p:nvPr/>
            </p:nvSpPr>
            <p:spPr bwMode="auto">
              <a:xfrm>
                <a:off x="3939" y="12352"/>
                <a:ext cx="14" cy="5"/>
              </a:xfrm>
              <a:custGeom>
                <a:avLst/>
                <a:gdLst>
                  <a:gd name="T0" fmla="+- 0 3953 3939"/>
                  <a:gd name="T1" fmla="*/ T0 w 14"/>
                  <a:gd name="T2" fmla="+- 0 12357 12352"/>
                  <a:gd name="T3" fmla="*/ 12357 h 5"/>
                  <a:gd name="T4" fmla="+- 0 3939 3939"/>
                  <a:gd name="T5" fmla="*/ T4 w 14"/>
                  <a:gd name="T6" fmla="+- 0 12357 12352"/>
                  <a:gd name="T7" fmla="*/ 12357 h 5"/>
                  <a:gd name="T8" fmla="+- 0 3939 3939"/>
                  <a:gd name="T9" fmla="*/ T8 w 14"/>
                  <a:gd name="T10" fmla="+- 0 12352 12352"/>
                  <a:gd name="T11" fmla="*/ 12352 h 5"/>
                  <a:gd name="T12" fmla="+- 0 3953 3939"/>
                  <a:gd name="T13" fmla="*/ T12 w 14"/>
                  <a:gd name="T14" fmla="+- 0 12357 12352"/>
                  <a:gd name="T15" fmla="*/ 12357 h 5"/>
                </a:gdLst>
                <a:ahLst/>
                <a:cxnLst>
                  <a:cxn ang="0">
                    <a:pos x="T1" y="T3"/>
                  </a:cxn>
                  <a:cxn ang="0">
                    <a:pos x="T5" y="T7"/>
                  </a:cxn>
                  <a:cxn ang="0">
                    <a:pos x="T9" y="T11"/>
                  </a:cxn>
                  <a:cxn ang="0">
                    <a:pos x="T13" y="T15"/>
                  </a:cxn>
                </a:cxnLst>
                <a:rect l="0" t="0" r="r" b="b"/>
                <a:pathLst>
                  <a:path w="14" h="5">
                    <a:moveTo>
                      <a:pt x="14" y="5"/>
                    </a:moveTo>
                    <a:lnTo>
                      <a:pt x="0" y="5"/>
                    </a:lnTo>
                    <a:lnTo>
                      <a:pt x="0"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17" name="Group 1305">
              <a:extLst>
                <a:ext uri="{FF2B5EF4-FFF2-40B4-BE49-F238E27FC236}">
                  <a16:creationId xmlns:a16="http://schemas.microsoft.com/office/drawing/2014/main" id="{A54327D6-6B22-40AD-9440-DBF943866B60}"/>
                </a:ext>
              </a:extLst>
            </p:cNvPr>
            <p:cNvGrpSpPr>
              <a:grpSpLocks/>
            </p:cNvGrpSpPr>
            <p:nvPr/>
          </p:nvGrpSpPr>
          <p:grpSpPr bwMode="auto">
            <a:xfrm>
              <a:off x="3939" y="12352"/>
              <a:ext cx="14" cy="5"/>
              <a:chOff x="3939" y="12352"/>
              <a:chExt cx="14" cy="5"/>
            </a:xfrm>
          </p:grpSpPr>
          <p:sp>
            <p:nvSpPr>
              <p:cNvPr id="848" name="Freeform 1306">
                <a:extLst>
                  <a:ext uri="{FF2B5EF4-FFF2-40B4-BE49-F238E27FC236}">
                    <a16:creationId xmlns:a16="http://schemas.microsoft.com/office/drawing/2014/main" id="{A94AE6DD-91D2-43E8-ADE4-005061F1068D}"/>
                  </a:ext>
                </a:extLst>
              </p:cNvPr>
              <p:cNvSpPr>
                <a:spLocks/>
              </p:cNvSpPr>
              <p:nvPr/>
            </p:nvSpPr>
            <p:spPr bwMode="auto">
              <a:xfrm>
                <a:off x="3939" y="12352"/>
                <a:ext cx="14" cy="5"/>
              </a:xfrm>
              <a:custGeom>
                <a:avLst/>
                <a:gdLst>
                  <a:gd name="T0" fmla="+- 0 3953 3939"/>
                  <a:gd name="T1" fmla="*/ T0 w 14"/>
                  <a:gd name="T2" fmla="+- 0 12357 12352"/>
                  <a:gd name="T3" fmla="*/ 12357 h 5"/>
                  <a:gd name="T4" fmla="+- 0 3939 3939"/>
                  <a:gd name="T5" fmla="*/ T4 w 14"/>
                  <a:gd name="T6" fmla="+- 0 12352 12352"/>
                  <a:gd name="T7" fmla="*/ 12352 h 5"/>
                  <a:gd name="T8" fmla="+- 0 3953 3939"/>
                  <a:gd name="T9" fmla="*/ T8 w 14"/>
                  <a:gd name="T10" fmla="+- 0 12352 12352"/>
                  <a:gd name="T11" fmla="*/ 12352 h 5"/>
                  <a:gd name="T12" fmla="+- 0 3953 3939"/>
                  <a:gd name="T13" fmla="*/ T12 w 14"/>
                  <a:gd name="T14" fmla="+- 0 12357 12352"/>
                  <a:gd name="T15" fmla="*/ 12357 h 5"/>
                </a:gdLst>
                <a:ahLst/>
                <a:cxnLst>
                  <a:cxn ang="0">
                    <a:pos x="T1" y="T3"/>
                  </a:cxn>
                  <a:cxn ang="0">
                    <a:pos x="T5" y="T7"/>
                  </a:cxn>
                  <a:cxn ang="0">
                    <a:pos x="T9" y="T11"/>
                  </a:cxn>
                  <a:cxn ang="0">
                    <a:pos x="T13" y="T15"/>
                  </a:cxn>
                </a:cxnLst>
                <a:rect l="0" t="0" r="r" b="b"/>
                <a:pathLst>
                  <a:path w="14" h="5">
                    <a:moveTo>
                      <a:pt x="14" y="5"/>
                    </a:moveTo>
                    <a:lnTo>
                      <a:pt x="0" y="0"/>
                    </a:lnTo>
                    <a:lnTo>
                      <a:pt x="14"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18" name="Group 1307">
              <a:extLst>
                <a:ext uri="{FF2B5EF4-FFF2-40B4-BE49-F238E27FC236}">
                  <a16:creationId xmlns:a16="http://schemas.microsoft.com/office/drawing/2014/main" id="{5ED2D77D-DCA9-4A4D-B437-1B734618D846}"/>
                </a:ext>
              </a:extLst>
            </p:cNvPr>
            <p:cNvGrpSpPr>
              <a:grpSpLocks/>
            </p:cNvGrpSpPr>
            <p:nvPr/>
          </p:nvGrpSpPr>
          <p:grpSpPr bwMode="auto">
            <a:xfrm>
              <a:off x="3992" y="12352"/>
              <a:ext cx="14" cy="5"/>
              <a:chOff x="3992" y="12352"/>
              <a:chExt cx="14" cy="5"/>
            </a:xfrm>
          </p:grpSpPr>
          <p:sp>
            <p:nvSpPr>
              <p:cNvPr id="847" name="Freeform 1308">
                <a:extLst>
                  <a:ext uri="{FF2B5EF4-FFF2-40B4-BE49-F238E27FC236}">
                    <a16:creationId xmlns:a16="http://schemas.microsoft.com/office/drawing/2014/main" id="{5CEDB332-CEC2-41F6-BD83-683AB3770744}"/>
                  </a:ext>
                </a:extLst>
              </p:cNvPr>
              <p:cNvSpPr>
                <a:spLocks/>
              </p:cNvSpPr>
              <p:nvPr/>
            </p:nvSpPr>
            <p:spPr bwMode="auto">
              <a:xfrm>
                <a:off x="3992" y="12352"/>
                <a:ext cx="14" cy="5"/>
              </a:xfrm>
              <a:custGeom>
                <a:avLst/>
                <a:gdLst>
                  <a:gd name="T0" fmla="+- 0 3992 3992"/>
                  <a:gd name="T1" fmla="*/ T0 w 14"/>
                  <a:gd name="T2" fmla="+- 0 12357 12352"/>
                  <a:gd name="T3" fmla="*/ 12357 h 5"/>
                  <a:gd name="T4" fmla="+- 0 3992 3992"/>
                  <a:gd name="T5" fmla="*/ T4 w 14"/>
                  <a:gd name="T6" fmla="+- 0 12352 12352"/>
                  <a:gd name="T7" fmla="*/ 12352 h 5"/>
                  <a:gd name="T8" fmla="+- 0 4006 3992"/>
                  <a:gd name="T9" fmla="*/ T8 w 14"/>
                  <a:gd name="T10" fmla="+- 0 12352 12352"/>
                  <a:gd name="T11" fmla="*/ 12352 h 5"/>
                  <a:gd name="T12" fmla="+- 0 3992 3992"/>
                  <a:gd name="T13" fmla="*/ T12 w 14"/>
                  <a:gd name="T14" fmla="+- 0 12357 12352"/>
                  <a:gd name="T15" fmla="*/ 12357 h 5"/>
                </a:gdLst>
                <a:ahLst/>
                <a:cxnLst>
                  <a:cxn ang="0">
                    <a:pos x="T1" y="T3"/>
                  </a:cxn>
                  <a:cxn ang="0">
                    <a:pos x="T5" y="T7"/>
                  </a:cxn>
                  <a:cxn ang="0">
                    <a:pos x="T9" y="T11"/>
                  </a:cxn>
                  <a:cxn ang="0">
                    <a:pos x="T13" y="T15"/>
                  </a:cxn>
                </a:cxnLst>
                <a:rect l="0" t="0" r="r" b="b"/>
                <a:pathLst>
                  <a:path w="14" h="5">
                    <a:moveTo>
                      <a:pt x="0" y="5"/>
                    </a:moveTo>
                    <a:lnTo>
                      <a:pt x="0" y="0"/>
                    </a:lnTo>
                    <a:lnTo>
                      <a:pt x="1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19" name="Group 1309">
              <a:extLst>
                <a:ext uri="{FF2B5EF4-FFF2-40B4-BE49-F238E27FC236}">
                  <a16:creationId xmlns:a16="http://schemas.microsoft.com/office/drawing/2014/main" id="{E6235E72-DEAA-4F79-A94A-B6EC38E1917D}"/>
                </a:ext>
              </a:extLst>
            </p:cNvPr>
            <p:cNvGrpSpPr>
              <a:grpSpLocks/>
            </p:cNvGrpSpPr>
            <p:nvPr/>
          </p:nvGrpSpPr>
          <p:grpSpPr bwMode="auto">
            <a:xfrm>
              <a:off x="3939" y="12347"/>
              <a:ext cx="14" cy="5"/>
              <a:chOff x="3939" y="12347"/>
              <a:chExt cx="14" cy="5"/>
            </a:xfrm>
          </p:grpSpPr>
          <p:sp>
            <p:nvSpPr>
              <p:cNvPr id="846" name="Freeform 1310">
                <a:extLst>
                  <a:ext uri="{FF2B5EF4-FFF2-40B4-BE49-F238E27FC236}">
                    <a16:creationId xmlns:a16="http://schemas.microsoft.com/office/drawing/2014/main" id="{61F05CEB-E0AF-4A6C-A8A5-FF0F0B39E713}"/>
                  </a:ext>
                </a:extLst>
              </p:cNvPr>
              <p:cNvSpPr>
                <a:spLocks/>
              </p:cNvSpPr>
              <p:nvPr/>
            </p:nvSpPr>
            <p:spPr bwMode="auto">
              <a:xfrm>
                <a:off x="3939" y="12347"/>
                <a:ext cx="14" cy="5"/>
              </a:xfrm>
              <a:custGeom>
                <a:avLst/>
                <a:gdLst>
                  <a:gd name="T0" fmla="+- 0 3953 3939"/>
                  <a:gd name="T1" fmla="*/ T0 w 14"/>
                  <a:gd name="T2" fmla="+- 0 12352 12347"/>
                  <a:gd name="T3" fmla="*/ 12352 h 5"/>
                  <a:gd name="T4" fmla="+- 0 3939 3939"/>
                  <a:gd name="T5" fmla="*/ T4 w 14"/>
                  <a:gd name="T6" fmla="+- 0 12352 12347"/>
                  <a:gd name="T7" fmla="*/ 12352 h 5"/>
                  <a:gd name="T8" fmla="+- 0 3939 3939"/>
                  <a:gd name="T9" fmla="*/ T8 w 14"/>
                  <a:gd name="T10" fmla="+- 0 12347 12347"/>
                  <a:gd name="T11" fmla="*/ 12347 h 5"/>
                  <a:gd name="T12" fmla="+- 0 3953 3939"/>
                  <a:gd name="T13" fmla="*/ T12 w 14"/>
                  <a:gd name="T14" fmla="+- 0 12352 12347"/>
                  <a:gd name="T15" fmla="*/ 12352 h 5"/>
                </a:gdLst>
                <a:ahLst/>
                <a:cxnLst>
                  <a:cxn ang="0">
                    <a:pos x="T1" y="T3"/>
                  </a:cxn>
                  <a:cxn ang="0">
                    <a:pos x="T5" y="T7"/>
                  </a:cxn>
                  <a:cxn ang="0">
                    <a:pos x="T9" y="T11"/>
                  </a:cxn>
                  <a:cxn ang="0">
                    <a:pos x="T13" y="T15"/>
                  </a:cxn>
                </a:cxnLst>
                <a:rect l="0" t="0" r="r" b="b"/>
                <a:pathLst>
                  <a:path w="14" h="5">
                    <a:moveTo>
                      <a:pt x="14" y="5"/>
                    </a:moveTo>
                    <a:lnTo>
                      <a:pt x="0" y="5"/>
                    </a:lnTo>
                    <a:lnTo>
                      <a:pt x="0"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20" name="Group 1311">
              <a:extLst>
                <a:ext uri="{FF2B5EF4-FFF2-40B4-BE49-F238E27FC236}">
                  <a16:creationId xmlns:a16="http://schemas.microsoft.com/office/drawing/2014/main" id="{7CC7A40E-9B51-4F5E-AC41-557ADABD6885}"/>
                </a:ext>
              </a:extLst>
            </p:cNvPr>
            <p:cNvGrpSpPr>
              <a:grpSpLocks/>
            </p:cNvGrpSpPr>
            <p:nvPr/>
          </p:nvGrpSpPr>
          <p:grpSpPr bwMode="auto">
            <a:xfrm>
              <a:off x="3992" y="12347"/>
              <a:ext cx="14" cy="5"/>
              <a:chOff x="3992" y="12347"/>
              <a:chExt cx="14" cy="5"/>
            </a:xfrm>
          </p:grpSpPr>
          <p:sp>
            <p:nvSpPr>
              <p:cNvPr id="845" name="Freeform 1312">
                <a:extLst>
                  <a:ext uri="{FF2B5EF4-FFF2-40B4-BE49-F238E27FC236}">
                    <a16:creationId xmlns:a16="http://schemas.microsoft.com/office/drawing/2014/main" id="{AF5A115C-93F1-47DE-96F8-32F7A3E14BEE}"/>
                  </a:ext>
                </a:extLst>
              </p:cNvPr>
              <p:cNvSpPr>
                <a:spLocks/>
              </p:cNvSpPr>
              <p:nvPr/>
            </p:nvSpPr>
            <p:spPr bwMode="auto">
              <a:xfrm>
                <a:off x="3992" y="12347"/>
                <a:ext cx="14" cy="5"/>
              </a:xfrm>
              <a:custGeom>
                <a:avLst/>
                <a:gdLst>
                  <a:gd name="T0" fmla="+- 0 4006 3992"/>
                  <a:gd name="T1" fmla="*/ T0 w 14"/>
                  <a:gd name="T2" fmla="+- 0 12352 12347"/>
                  <a:gd name="T3" fmla="*/ 12352 h 5"/>
                  <a:gd name="T4" fmla="+- 0 3992 3992"/>
                  <a:gd name="T5" fmla="*/ T4 w 14"/>
                  <a:gd name="T6" fmla="+- 0 12352 12347"/>
                  <a:gd name="T7" fmla="*/ 12352 h 5"/>
                  <a:gd name="T8" fmla="+- 0 4001 3992"/>
                  <a:gd name="T9" fmla="*/ T8 w 14"/>
                  <a:gd name="T10" fmla="+- 0 12347 12347"/>
                  <a:gd name="T11" fmla="*/ 12347 h 5"/>
                  <a:gd name="T12" fmla="+- 0 4006 3992"/>
                  <a:gd name="T13" fmla="*/ T12 w 14"/>
                  <a:gd name="T14" fmla="+- 0 12352 12347"/>
                  <a:gd name="T15" fmla="*/ 12352 h 5"/>
                </a:gdLst>
                <a:ahLst/>
                <a:cxnLst>
                  <a:cxn ang="0">
                    <a:pos x="T1" y="T3"/>
                  </a:cxn>
                  <a:cxn ang="0">
                    <a:pos x="T5" y="T7"/>
                  </a:cxn>
                  <a:cxn ang="0">
                    <a:pos x="T9" y="T11"/>
                  </a:cxn>
                  <a:cxn ang="0">
                    <a:pos x="T13" y="T15"/>
                  </a:cxn>
                </a:cxnLst>
                <a:rect l="0" t="0" r="r" b="b"/>
                <a:pathLst>
                  <a:path w="14" h="5">
                    <a:moveTo>
                      <a:pt x="14" y="5"/>
                    </a:moveTo>
                    <a:lnTo>
                      <a:pt x="0" y="5"/>
                    </a:lnTo>
                    <a:lnTo>
                      <a:pt x="9"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21" name="Group 1313">
              <a:extLst>
                <a:ext uri="{FF2B5EF4-FFF2-40B4-BE49-F238E27FC236}">
                  <a16:creationId xmlns:a16="http://schemas.microsoft.com/office/drawing/2014/main" id="{37584388-9E53-44C4-9B66-BC0FF9B29428}"/>
                </a:ext>
              </a:extLst>
            </p:cNvPr>
            <p:cNvGrpSpPr>
              <a:grpSpLocks/>
            </p:cNvGrpSpPr>
            <p:nvPr/>
          </p:nvGrpSpPr>
          <p:grpSpPr bwMode="auto">
            <a:xfrm>
              <a:off x="3939" y="12347"/>
              <a:ext cx="19" cy="5"/>
              <a:chOff x="3939" y="12347"/>
              <a:chExt cx="19" cy="5"/>
            </a:xfrm>
          </p:grpSpPr>
          <p:sp>
            <p:nvSpPr>
              <p:cNvPr id="844" name="Freeform 1314">
                <a:extLst>
                  <a:ext uri="{FF2B5EF4-FFF2-40B4-BE49-F238E27FC236}">
                    <a16:creationId xmlns:a16="http://schemas.microsoft.com/office/drawing/2014/main" id="{C544C155-AD6C-4102-8115-4ED8E529370A}"/>
                  </a:ext>
                </a:extLst>
              </p:cNvPr>
              <p:cNvSpPr>
                <a:spLocks/>
              </p:cNvSpPr>
              <p:nvPr/>
            </p:nvSpPr>
            <p:spPr bwMode="auto">
              <a:xfrm>
                <a:off x="3939" y="12347"/>
                <a:ext cx="19" cy="5"/>
              </a:xfrm>
              <a:custGeom>
                <a:avLst/>
                <a:gdLst>
                  <a:gd name="T0" fmla="+- 0 3953 3939"/>
                  <a:gd name="T1" fmla="*/ T0 w 19"/>
                  <a:gd name="T2" fmla="+- 0 12352 12347"/>
                  <a:gd name="T3" fmla="*/ 12352 h 5"/>
                  <a:gd name="T4" fmla="+- 0 3939 3939"/>
                  <a:gd name="T5" fmla="*/ T4 w 19"/>
                  <a:gd name="T6" fmla="+- 0 12347 12347"/>
                  <a:gd name="T7" fmla="*/ 12347 h 5"/>
                  <a:gd name="T8" fmla="+- 0 3958 3939"/>
                  <a:gd name="T9" fmla="*/ T8 w 19"/>
                  <a:gd name="T10" fmla="+- 0 12347 12347"/>
                  <a:gd name="T11" fmla="*/ 12347 h 5"/>
                  <a:gd name="T12" fmla="+- 0 3953 3939"/>
                  <a:gd name="T13" fmla="*/ T12 w 19"/>
                  <a:gd name="T14" fmla="+- 0 12352 12347"/>
                  <a:gd name="T15" fmla="*/ 12352 h 5"/>
                </a:gdLst>
                <a:ahLst/>
                <a:cxnLst>
                  <a:cxn ang="0">
                    <a:pos x="T1" y="T3"/>
                  </a:cxn>
                  <a:cxn ang="0">
                    <a:pos x="T5" y="T7"/>
                  </a:cxn>
                  <a:cxn ang="0">
                    <a:pos x="T9" y="T11"/>
                  </a:cxn>
                  <a:cxn ang="0">
                    <a:pos x="T13" y="T15"/>
                  </a:cxn>
                </a:cxnLst>
                <a:rect l="0" t="0" r="r" b="b"/>
                <a:pathLst>
                  <a:path w="19" h="5">
                    <a:moveTo>
                      <a:pt x="14" y="5"/>
                    </a:moveTo>
                    <a:lnTo>
                      <a:pt x="0" y="0"/>
                    </a:lnTo>
                    <a:lnTo>
                      <a:pt x="19" y="0"/>
                    </a:lnTo>
                    <a:lnTo>
                      <a:pt x="1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22" name="Group 1315">
              <a:extLst>
                <a:ext uri="{FF2B5EF4-FFF2-40B4-BE49-F238E27FC236}">
                  <a16:creationId xmlns:a16="http://schemas.microsoft.com/office/drawing/2014/main" id="{93BD8FC7-5AEE-41B1-B0AA-0E9252BB79A0}"/>
                </a:ext>
              </a:extLst>
            </p:cNvPr>
            <p:cNvGrpSpPr>
              <a:grpSpLocks/>
            </p:cNvGrpSpPr>
            <p:nvPr/>
          </p:nvGrpSpPr>
          <p:grpSpPr bwMode="auto">
            <a:xfrm>
              <a:off x="3992" y="12347"/>
              <a:ext cx="10" cy="5"/>
              <a:chOff x="3992" y="12347"/>
              <a:chExt cx="10" cy="5"/>
            </a:xfrm>
          </p:grpSpPr>
          <p:sp>
            <p:nvSpPr>
              <p:cNvPr id="843" name="Freeform 1316">
                <a:extLst>
                  <a:ext uri="{FF2B5EF4-FFF2-40B4-BE49-F238E27FC236}">
                    <a16:creationId xmlns:a16="http://schemas.microsoft.com/office/drawing/2014/main" id="{B697E2DD-8795-4AB1-81B1-9943C710F750}"/>
                  </a:ext>
                </a:extLst>
              </p:cNvPr>
              <p:cNvSpPr>
                <a:spLocks/>
              </p:cNvSpPr>
              <p:nvPr/>
            </p:nvSpPr>
            <p:spPr bwMode="auto">
              <a:xfrm>
                <a:off x="3992" y="12347"/>
                <a:ext cx="10" cy="5"/>
              </a:xfrm>
              <a:custGeom>
                <a:avLst/>
                <a:gdLst>
                  <a:gd name="T0" fmla="+- 0 3992 3992"/>
                  <a:gd name="T1" fmla="*/ T0 w 10"/>
                  <a:gd name="T2" fmla="+- 0 12352 12347"/>
                  <a:gd name="T3" fmla="*/ 12352 h 5"/>
                  <a:gd name="T4" fmla="+- 0 3992 3992"/>
                  <a:gd name="T5" fmla="*/ T4 w 10"/>
                  <a:gd name="T6" fmla="+- 0 12347 12347"/>
                  <a:gd name="T7" fmla="*/ 12347 h 5"/>
                  <a:gd name="T8" fmla="+- 0 4001 3992"/>
                  <a:gd name="T9" fmla="*/ T8 w 10"/>
                  <a:gd name="T10" fmla="+- 0 12347 12347"/>
                  <a:gd name="T11" fmla="*/ 12347 h 5"/>
                  <a:gd name="T12" fmla="+- 0 3992 3992"/>
                  <a:gd name="T13" fmla="*/ T12 w 10"/>
                  <a:gd name="T14" fmla="+- 0 12352 12347"/>
                  <a:gd name="T15" fmla="*/ 12352 h 5"/>
                </a:gdLst>
                <a:ahLst/>
                <a:cxnLst>
                  <a:cxn ang="0">
                    <a:pos x="T1" y="T3"/>
                  </a:cxn>
                  <a:cxn ang="0">
                    <a:pos x="T5" y="T7"/>
                  </a:cxn>
                  <a:cxn ang="0">
                    <a:pos x="T9" y="T11"/>
                  </a:cxn>
                  <a:cxn ang="0">
                    <a:pos x="T13" y="T15"/>
                  </a:cxn>
                </a:cxnLst>
                <a:rect l="0" t="0" r="r" b="b"/>
                <a:pathLst>
                  <a:path w="10" h="5">
                    <a:moveTo>
                      <a:pt x="0" y="5"/>
                    </a:moveTo>
                    <a:lnTo>
                      <a:pt x="0" y="0"/>
                    </a:lnTo>
                    <a:lnTo>
                      <a:pt x="9"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23" name="Group 1317">
              <a:extLst>
                <a:ext uri="{FF2B5EF4-FFF2-40B4-BE49-F238E27FC236}">
                  <a16:creationId xmlns:a16="http://schemas.microsoft.com/office/drawing/2014/main" id="{DC0555F6-E79B-4D2C-94CD-1314D2CF7833}"/>
                </a:ext>
              </a:extLst>
            </p:cNvPr>
            <p:cNvGrpSpPr>
              <a:grpSpLocks/>
            </p:cNvGrpSpPr>
            <p:nvPr/>
          </p:nvGrpSpPr>
          <p:grpSpPr bwMode="auto">
            <a:xfrm>
              <a:off x="3939" y="12343"/>
              <a:ext cx="19" cy="5"/>
              <a:chOff x="3939" y="12343"/>
              <a:chExt cx="19" cy="5"/>
            </a:xfrm>
          </p:grpSpPr>
          <p:sp>
            <p:nvSpPr>
              <p:cNvPr id="842" name="Freeform 1318">
                <a:extLst>
                  <a:ext uri="{FF2B5EF4-FFF2-40B4-BE49-F238E27FC236}">
                    <a16:creationId xmlns:a16="http://schemas.microsoft.com/office/drawing/2014/main" id="{3A190080-EF82-4903-A710-143DD76B93B0}"/>
                  </a:ext>
                </a:extLst>
              </p:cNvPr>
              <p:cNvSpPr>
                <a:spLocks/>
              </p:cNvSpPr>
              <p:nvPr/>
            </p:nvSpPr>
            <p:spPr bwMode="auto">
              <a:xfrm>
                <a:off x="3939" y="12343"/>
                <a:ext cx="19" cy="5"/>
              </a:xfrm>
              <a:custGeom>
                <a:avLst/>
                <a:gdLst>
                  <a:gd name="T0" fmla="+- 0 3958 3939"/>
                  <a:gd name="T1" fmla="*/ T0 w 19"/>
                  <a:gd name="T2" fmla="+- 0 12347 12343"/>
                  <a:gd name="T3" fmla="*/ 12347 h 5"/>
                  <a:gd name="T4" fmla="+- 0 3939 3939"/>
                  <a:gd name="T5" fmla="*/ T4 w 19"/>
                  <a:gd name="T6" fmla="+- 0 12347 12343"/>
                  <a:gd name="T7" fmla="*/ 12347 h 5"/>
                  <a:gd name="T8" fmla="+- 0 3958 3939"/>
                  <a:gd name="T9" fmla="*/ T8 w 19"/>
                  <a:gd name="T10" fmla="+- 0 12343 12343"/>
                  <a:gd name="T11" fmla="*/ 12343 h 5"/>
                  <a:gd name="T12" fmla="+- 0 3958 3939"/>
                  <a:gd name="T13" fmla="*/ T12 w 19"/>
                  <a:gd name="T14" fmla="+- 0 12347 12343"/>
                  <a:gd name="T15" fmla="*/ 12347 h 5"/>
                </a:gdLst>
                <a:ahLst/>
                <a:cxnLst>
                  <a:cxn ang="0">
                    <a:pos x="T1" y="T3"/>
                  </a:cxn>
                  <a:cxn ang="0">
                    <a:pos x="T5" y="T7"/>
                  </a:cxn>
                  <a:cxn ang="0">
                    <a:pos x="T9" y="T11"/>
                  </a:cxn>
                  <a:cxn ang="0">
                    <a:pos x="T13" y="T15"/>
                  </a:cxn>
                </a:cxnLst>
                <a:rect l="0" t="0" r="r" b="b"/>
                <a:pathLst>
                  <a:path w="19" h="5">
                    <a:moveTo>
                      <a:pt x="19" y="4"/>
                    </a:moveTo>
                    <a:lnTo>
                      <a:pt x="0" y="4"/>
                    </a:lnTo>
                    <a:lnTo>
                      <a:pt x="19" y="0"/>
                    </a:lnTo>
                    <a:lnTo>
                      <a:pt x="19"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24" name="Group 1319">
              <a:extLst>
                <a:ext uri="{FF2B5EF4-FFF2-40B4-BE49-F238E27FC236}">
                  <a16:creationId xmlns:a16="http://schemas.microsoft.com/office/drawing/2014/main" id="{093E8CC9-2B7A-486A-90E4-A7CF1E1EC5F2}"/>
                </a:ext>
              </a:extLst>
            </p:cNvPr>
            <p:cNvGrpSpPr>
              <a:grpSpLocks/>
            </p:cNvGrpSpPr>
            <p:nvPr/>
          </p:nvGrpSpPr>
          <p:grpSpPr bwMode="auto">
            <a:xfrm>
              <a:off x="3987" y="12343"/>
              <a:ext cx="14" cy="5"/>
              <a:chOff x="3987" y="12343"/>
              <a:chExt cx="14" cy="5"/>
            </a:xfrm>
          </p:grpSpPr>
          <p:sp>
            <p:nvSpPr>
              <p:cNvPr id="841" name="Freeform 1320">
                <a:extLst>
                  <a:ext uri="{FF2B5EF4-FFF2-40B4-BE49-F238E27FC236}">
                    <a16:creationId xmlns:a16="http://schemas.microsoft.com/office/drawing/2014/main" id="{4E50589C-37BF-48B4-A179-48AD2D8F5261}"/>
                  </a:ext>
                </a:extLst>
              </p:cNvPr>
              <p:cNvSpPr>
                <a:spLocks/>
              </p:cNvSpPr>
              <p:nvPr/>
            </p:nvSpPr>
            <p:spPr bwMode="auto">
              <a:xfrm>
                <a:off x="3987" y="12343"/>
                <a:ext cx="14" cy="5"/>
              </a:xfrm>
              <a:custGeom>
                <a:avLst/>
                <a:gdLst>
                  <a:gd name="T0" fmla="+- 0 4001 3987"/>
                  <a:gd name="T1" fmla="*/ T0 w 14"/>
                  <a:gd name="T2" fmla="+- 0 12347 12343"/>
                  <a:gd name="T3" fmla="*/ 12347 h 5"/>
                  <a:gd name="T4" fmla="+- 0 3992 3987"/>
                  <a:gd name="T5" fmla="*/ T4 w 14"/>
                  <a:gd name="T6" fmla="+- 0 12347 12343"/>
                  <a:gd name="T7" fmla="*/ 12347 h 5"/>
                  <a:gd name="T8" fmla="+- 0 3987 3987"/>
                  <a:gd name="T9" fmla="*/ T8 w 14"/>
                  <a:gd name="T10" fmla="+- 0 12343 12343"/>
                  <a:gd name="T11" fmla="*/ 12343 h 5"/>
                  <a:gd name="T12" fmla="+- 0 4001 3987"/>
                  <a:gd name="T13" fmla="*/ T12 w 14"/>
                  <a:gd name="T14" fmla="+- 0 12347 12343"/>
                  <a:gd name="T15" fmla="*/ 12347 h 5"/>
                </a:gdLst>
                <a:ahLst/>
                <a:cxnLst>
                  <a:cxn ang="0">
                    <a:pos x="T1" y="T3"/>
                  </a:cxn>
                  <a:cxn ang="0">
                    <a:pos x="T5" y="T7"/>
                  </a:cxn>
                  <a:cxn ang="0">
                    <a:pos x="T9" y="T11"/>
                  </a:cxn>
                  <a:cxn ang="0">
                    <a:pos x="T13" y="T15"/>
                  </a:cxn>
                </a:cxnLst>
                <a:rect l="0" t="0" r="r" b="b"/>
                <a:pathLst>
                  <a:path w="14" h="5">
                    <a:moveTo>
                      <a:pt x="14" y="4"/>
                    </a:moveTo>
                    <a:lnTo>
                      <a:pt x="5" y="4"/>
                    </a:lnTo>
                    <a:lnTo>
                      <a:pt x="0" y="0"/>
                    </a:lnTo>
                    <a:lnTo>
                      <a:pt x="1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25" name="Group 1321">
              <a:extLst>
                <a:ext uri="{FF2B5EF4-FFF2-40B4-BE49-F238E27FC236}">
                  <a16:creationId xmlns:a16="http://schemas.microsoft.com/office/drawing/2014/main" id="{99C7D5A9-F633-4320-858F-09CF0540844B}"/>
                </a:ext>
              </a:extLst>
            </p:cNvPr>
            <p:cNvGrpSpPr>
              <a:grpSpLocks/>
            </p:cNvGrpSpPr>
            <p:nvPr/>
          </p:nvGrpSpPr>
          <p:grpSpPr bwMode="auto">
            <a:xfrm>
              <a:off x="3939" y="12343"/>
              <a:ext cx="19" cy="5"/>
              <a:chOff x="3939" y="12343"/>
              <a:chExt cx="19" cy="5"/>
            </a:xfrm>
          </p:grpSpPr>
          <p:sp>
            <p:nvSpPr>
              <p:cNvPr id="840" name="Freeform 1322">
                <a:extLst>
                  <a:ext uri="{FF2B5EF4-FFF2-40B4-BE49-F238E27FC236}">
                    <a16:creationId xmlns:a16="http://schemas.microsoft.com/office/drawing/2014/main" id="{E9CAF6BA-EB2B-4804-BB9C-C5C8F0AA002B}"/>
                  </a:ext>
                </a:extLst>
              </p:cNvPr>
              <p:cNvSpPr>
                <a:spLocks/>
              </p:cNvSpPr>
              <p:nvPr/>
            </p:nvSpPr>
            <p:spPr bwMode="auto">
              <a:xfrm>
                <a:off x="3939" y="12343"/>
                <a:ext cx="19" cy="5"/>
              </a:xfrm>
              <a:custGeom>
                <a:avLst/>
                <a:gdLst>
                  <a:gd name="T0" fmla="+- 0 3939 3939"/>
                  <a:gd name="T1" fmla="*/ T0 w 19"/>
                  <a:gd name="T2" fmla="+- 0 12347 12343"/>
                  <a:gd name="T3" fmla="*/ 12347 h 5"/>
                  <a:gd name="T4" fmla="+- 0 3943 3939"/>
                  <a:gd name="T5" fmla="*/ T4 w 19"/>
                  <a:gd name="T6" fmla="+- 0 12343 12343"/>
                  <a:gd name="T7" fmla="*/ 12343 h 5"/>
                  <a:gd name="T8" fmla="+- 0 3958 3939"/>
                  <a:gd name="T9" fmla="*/ T8 w 19"/>
                  <a:gd name="T10" fmla="+- 0 12343 12343"/>
                  <a:gd name="T11" fmla="*/ 12343 h 5"/>
                  <a:gd name="T12" fmla="+- 0 3939 3939"/>
                  <a:gd name="T13" fmla="*/ T12 w 19"/>
                  <a:gd name="T14" fmla="+- 0 12347 12343"/>
                  <a:gd name="T15" fmla="*/ 12347 h 5"/>
                </a:gdLst>
                <a:ahLst/>
                <a:cxnLst>
                  <a:cxn ang="0">
                    <a:pos x="T1" y="T3"/>
                  </a:cxn>
                  <a:cxn ang="0">
                    <a:pos x="T5" y="T7"/>
                  </a:cxn>
                  <a:cxn ang="0">
                    <a:pos x="T9" y="T11"/>
                  </a:cxn>
                  <a:cxn ang="0">
                    <a:pos x="T13" y="T15"/>
                  </a:cxn>
                </a:cxnLst>
                <a:rect l="0" t="0" r="r" b="b"/>
                <a:pathLst>
                  <a:path w="19" h="5">
                    <a:moveTo>
                      <a:pt x="0" y="4"/>
                    </a:moveTo>
                    <a:lnTo>
                      <a:pt x="4" y="0"/>
                    </a:lnTo>
                    <a:lnTo>
                      <a:pt x="19" y="0"/>
                    </a:lnTo>
                    <a:lnTo>
                      <a:pt x="0"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26" name="Group 1323">
              <a:extLst>
                <a:ext uri="{FF2B5EF4-FFF2-40B4-BE49-F238E27FC236}">
                  <a16:creationId xmlns:a16="http://schemas.microsoft.com/office/drawing/2014/main" id="{F12D3F02-C61E-41D5-9926-548D39BB268C}"/>
                </a:ext>
              </a:extLst>
            </p:cNvPr>
            <p:cNvGrpSpPr>
              <a:grpSpLocks/>
            </p:cNvGrpSpPr>
            <p:nvPr/>
          </p:nvGrpSpPr>
          <p:grpSpPr bwMode="auto">
            <a:xfrm>
              <a:off x="3987" y="12343"/>
              <a:ext cx="14" cy="5"/>
              <a:chOff x="3987" y="12343"/>
              <a:chExt cx="14" cy="5"/>
            </a:xfrm>
          </p:grpSpPr>
          <p:sp>
            <p:nvSpPr>
              <p:cNvPr id="839" name="Freeform 1324">
                <a:extLst>
                  <a:ext uri="{FF2B5EF4-FFF2-40B4-BE49-F238E27FC236}">
                    <a16:creationId xmlns:a16="http://schemas.microsoft.com/office/drawing/2014/main" id="{16ECAA36-2F5E-46A4-AE50-B3165E618907}"/>
                  </a:ext>
                </a:extLst>
              </p:cNvPr>
              <p:cNvSpPr>
                <a:spLocks/>
              </p:cNvSpPr>
              <p:nvPr/>
            </p:nvSpPr>
            <p:spPr bwMode="auto">
              <a:xfrm>
                <a:off x="3987" y="12343"/>
                <a:ext cx="14" cy="5"/>
              </a:xfrm>
              <a:custGeom>
                <a:avLst/>
                <a:gdLst>
                  <a:gd name="T0" fmla="+- 0 4001 3987"/>
                  <a:gd name="T1" fmla="*/ T0 w 14"/>
                  <a:gd name="T2" fmla="+- 0 12347 12343"/>
                  <a:gd name="T3" fmla="*/ 12347 h 5"/>
                  <a:gd name="T4" fmla="+- 0 3987 3987"/>
                  <a:gd name="T5" fmla="*/ T4 w 14"/>
                  <a:gd name="T6" fmla="+- 0 12343 12343"/>
                  <a:gd name="T7" fmla="*/ 12343 h 5"/>
                  <a:gd name="T8" fmla="+- 0 4001 3987"/>
                  <a:gd name="T9" fmla="*/ T8 w 14"/>
                  <a:gd name="T10" fmla="+- 0 12343 12343"/>
                  <a:gd name="T11" fmla="*/ 12343 h 5"/>
                  <a:gd name="T12" fmla="+- 0 4001 3987"/>
                  <a:gd name="T13" fmla="*/ T12 w 14"/>
                  <a:gd name="T14" fmla="+- 0 12347 12343"/>
                  <a:gd name="T15" fmla="*/ 12347 h 5"/>
                </a:gdLst>
                <a:ahLst/>
                <a:cxnLst>
                  <a:cxn ang="0">
                    <a:pos x="T1" y="T3"/>
                  </a:cxn>
                  <a:cxn ang="0">
                    <a:pos x="T5" y="T7"/>
                  </a:cxn>
                  <a:cxn ang="0">
                    <a:pos x="T9" y="T11"/>
                  </a:cxn>
                  <a:cxn ang="0">
                    <a:pos x="T13" y="T15"/>
                  </a:cxn>
                </a:cxnLst>
                <a:rect l="0" t="0" r="r" b="b"/>
                <a:pathLst>
                  <a:path w="14" h="5">
                    <a:moveTo>
                      <a:pt x="14" y="4"/>
                    </a:moveTo>
                    <a:lnTo>
                      <a:pt x="0" y="0"/>
                    </a:lnTo>
                    <a:lnTo>
                      <a:pt x="14" y="0"/>
                    </a:lnTo>
                    <a:lnTo>
                      <a:pt x="14"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27" name="Group 1325">
              <a:extLst>
                <a:ext uri="{FF2B5EF4-FFF2-40B4-BE49-F238E27FC236}">
                  <a16:creationId xmlns:a16="http://schemas.microsoft.com/office/drawing/2014/main" id="{7D5A01D2-8108-4C3C-A2B5-83A32E807F05}"/>
                </a:ext>
              </a:extLst>
            </p:cNvPr>
            <p:cNvGrpSpPr>
              <a:grpSpLocks/>
            </p:cNvGrpSpPr>
            <p:nvPr/>
          </p:nvGrpSpPr>
          <p:grpSpPr bwMode="auto">
            <a:xfrm>
              <a:off x="3943" y="12343"/>
              <a:ext cx="19" cy="2"/>
              <a:chOff x="3943" y="12343"/>
              <a:chExt cx="19" cy="2"/>
            </a:xfrm>
          </p:grpSpPr>
          <p:sp>
            <p:nvSpPr>
              <p:cNvPr id="838" name="Freeform 1326">
                <a:extLst>
                  <a:ext uri="{FF2B5EF4-FFF2-40B4-BE49-F238E27FC236}">
                    <a16:creationId xmlns:a16="http://schemas.microsoft.com/office/drawing/2014/main" id="{9F91A7D9-7522-4B7E-AF62-B224BD7CA727}"/>
                  </a:ext>
                </a:extLst>
              </p:cNvPr>
              <p:cNvSpPr>
                <a:spLocks/>
              </p:cNvSpPr>
              <p:nvPr/>
            </p:nvSpPr>
            <p:spPr bwMode="auto">
              <a:xfrm>
                <a:off x="3943" y="12343"/>
                <a:ext cx="19" cy="2"/>
              </a:xfrm>
              <a:custGeom>
                <a:avLst/>
                <a:gdLst>
                  <a:gd name="T0" fmla="+- 0 3958 3943"/>
                  <a:gd name="T1" fmla="*/ T0 w 19"/>
                  <a:gd name="T2" fmla="+- 0 3943 3943"/>
                  <a:gd name="T3" fmla="*/ T2 w 19"/>
                  <a:gd name="T4" fmla="+- 0 3963 3943"/>
                  <a:gd name="T5" fmla="*/ T4 w 19"/>
                  <a:gd name="T6" fmla="+- 0 3958 3943"/>
                  <a:gd name="T7" fmla="*/ T6 w 19"/>
                </a:gdLst>
                <a:ahLst/>
                <a:cxnLst>
                  <a:cxn ang="0">
                    <a:pos x="T1" y="0"/>
                  </a:cxn>
                  <a:cxn ang="0">
                    <a:pos x="T3" y="0"/>
                  </a:cxn>
                  <a:cxn ang="0">
                    <a:pos x="T5" y="0"/>
                  </a:cxn>
                  <a:cxn ang="0">
                    <a:pos x="T7" y="0"/>
                  </a:cxn>
                </a:cxnLst>
                <a:rect l="0" t="0" r="r" b="b"/>
                <a:pathLst>
                  <a:path w="19">
                    <a:moveTo>
                      <a:pt x="15" y="0"/>
                    </a:moveTo>
                    <a:lnTo>
                      <a:pt x="0" y="0"/>
                    </a:lnTo>
                    <a:lnTo>
                      <a:pt x="20"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28" name="Group 1327">
              <a:extLst>
                <a:ext uri="{FF2B5EF4-FFF2-40B4-BE49-F238E27FC236}">
                  <a16:creationId xmlns:a16="http://schemas.microsoft.com/office/drawing/2014/main" id="{3BD83529-CF7C-42ED-B92C-DCA2FDA30C84}"/>
                </a:ext>
              </a:extLst>
            </p:cNvPr>
            <p:cNvGrpSpPr>
              <a:grpSpLocks/>
            </p:cNvGrpSpPr>
            <p:nvPr/>
          </p:nvGrpSpPr>
          <p:grpSpPr bwMode="auto">
            <a:xfrm>
              <a:off x="3982" y="12343"/>
              <a:ext cx="19" cy="2"/>
              <a:chOff x="3982" y="12343"/>
              <a:chExt cx="19" cy="2"/>
            </a:xfrm>
          </p:grpSpPr>
          <p:sp>
            <p:nvSpPr>
              <p:cNvPr id="837" name="Freeform 1328">
                <a:extLst>
                  <a:ext uri="{FF2B5EF4-FFF2-40B4-BE49-F238E27FC236}">
                    <a16:creationId xmlns:a16="http://schemas.microsoft.com/office/drawing/2014/main" id="{5DF5A4D3-7CCD-4E9B-BE32-A3777DF846F2}"/>
                  </a:ext>
                </a:extLst>
              </p:cNvPr>
              <p:cNvSpPr>
                <a:spLocks/>
              </p:cNvSpPr>
              <p:nvPr/>
            </p:nvSpPr>
            <p:spPr bwMode="auto">
              <a:xfrm>
                <a:off x="3982" y="12343"/>
                <a:ext cx="19" cy="2"/>
              </a:xfrm>
              <a:custGeom>
                <a:avLst/>
                <a:gdLst>
                  <a:gd name="T0" fmla="+- 0 3987 3982"/>
                  <a:gd name="T1" fmla="*/ T0 w 19"/>
                  <a:gd name="T2" fmla="+- 0 3982 3982"/>
                  <a:gd name="T3" fmla="*/ T2 w 19"/>
                  <a:gd name="T4" fmla="+- 0 4001 3982"/>
                  <a:gd name="T5" fmla="*/ T4 w 19"/>
                  <a:gd name="T6" fmla="+- 0 3987 3982"/>
                  <a:gd name="T7" fmla="*/ T6 w 19"/>
                </a:gdLst>
                <a:ahLst/>
                <a:cxnLst>
                  <a:cxn ang="0">
                    <a:pos x="T1" y="0"/>
                  </a:cxn>
                  <a:cxn ang="0">
                    <a:pos x="T3" y="0"/>
                  </a:cxn>
                  <a:cxn ang="0">
                    <a:pos x="T5" y="0"/>
                  </a:cxn>
                  <a:cxn ang="0">
                    <a:pos x="T7" y="0"/>
                  </a:cxn>
                </a:cxnLst>
                <a:rect l="0" t="0" r="r" b="b"/>
                <a:pathLst>
                  <a:path w="19">
                    <a:moveTo>
                      <a:pt x="5" y="0"/>
                    </a:moveTo>
                    <a:lnTo>
                      <a:pt x="0" y="0"/>
                    </a:lnTo>
                    <a:lnTo>
                      <a:pt x="19"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29" name="Group 1329">
              <a:extLst>
                <a:ext uri="{FF2B5EF4-FFF2-40B4-BE49-F238E27FC236}">
                  <a16:creationId xmlns:a16="http://schemas.microsoft.com/office/drawing/2014/main" id="{84DB7907-9770-4896-8EA6-A55F8BC99C99}"/>
                </a:ext>
              </a:extLst>
            </p:cNvPr>
            <p:cNvGrpSpPr>
              <a:grpSpLocks/>
            </p:cNvGrpSpPr>
            <p:nvPr/>
          </p:nvGrpSpPr>
          <p:grpSpPr bwMode="auto">
            <a:xfrm>
              <a:off x="3943" y="12343"/>
              <a:ext cx="19" cy="2"/>
              <a:chOff x="3943" y="12343"/>
              <a:chExt cx="19" cy="2"/>
            </a:xfrm>
          </p:grpSpPr>
          <p:sp>
            <p:nvSpPr>
              <p:cNvPr id="836" name="Freeform 1330">
                <a:extLst>
                  <a:ext uri="{FF2B5EF4-FFF2-40B4-BE49-F238E27FC236}">
                    <a16:creationId xmlns:a16="http://schemas.microsoft.com/office/drawing/2014/main" id="{2D0A2705-F9AE-4DB3-A7C0-918FA46BD3FC}"/>
                  </a:ext>
                </a:extLst>
              </p:cNvPr>
              <p:cNvSpPr>
                <a:spLocks/>
              </p:cNvSpPr>
              <p:nvPr/>
            </p:nvSpPr>
            <p:spPr bwMode="auto">
              <a:xfrm>
                <a:off x="3943" y="12343"/>
                <a:ext cx="19" cy="2"/>
              </a:xfrm>
              <a:custGeom>
                <a:avLst/>
                <a:gdLst>
                  <a:gd name="T0" fmla="+- 0 3943 3943"/>
                  <a:gd name="T1" fmla="*/ T0 w 19"/>
                  <a:gd name="T2" fmla="+- 0 3963 3943"/>
                  <a:gd name="T3" fmla="*/ T2 w 19"/>
                </a:gdLst>
                <a:ahLst/>
                <a:cxnLst>
                  <a:cxn ang="0">
                    <a:pos x="T1" y="0"/>
                  </a:cxn>
                  <a:cxn ang="0">
                    <a:pos x="T3" y="0"/>
                  </a:cxn>
                </a:cxnLst>
                <a:rect l="0" t="0" r="r" b="b"/>
                <a:pathLst>
                  <a:path w="19">
                    <a:moveTo>
                      <a:pt x="0" y="0"/>
                    </a:moveTo>
                    <a:lnTo>
                      <a:pt x="2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30" name="Group 1331">
              <a:extLst>
                <a:ext uri="{FF2B5EF4-FFF2-40B4-BE49-F238E27FC236}">
                  <a16:creationId xmlns:a16="http://schemas.microsoft.com/office/drawing/2014/main" id="{97C69A0E-1AAA-4EED-A4B9-448D5B9D7177}"/>
                </a:ext>
              </a:extLst>
            </p:cNvPr>
            <p:cNvGrpSpPr>
              <a:grpSpLocks/>
            </p:cNvGrpSpPr>
            <p:nvPr/>
          </p:nvGrpSpPr>
          <p:grpSpPr bwMode="auto">
            <a:xfrm>
              <a:off x="3982" y="12343"/>
              <a:ext cx="19" cy="2"/>
              <a:chOff x="3982" y="12343"/>
              <a:chExt cx="19" cy="2"/>
            </a:xfrm>
          </p:grpSpPr>
          <p:sp>
            <p:nvSpPr>
              <p:cNvPr id="835" name="Freeform 1332">
                <a:extLst>
                  <a:ext uri="{FF2B5EF4-FFF2-40B4-BE49-F238E27FC236}">
                    <a16:creationId xmlns:a16="http://schemas.microsoft.com/office/drawing/2014/main" id="{37F5C77C-0B01-41EB-B54E-BE00A95AF0B8}"/>
                  </a:ext>
                </a:extLst>
              </p:cNvPr>
              <p:cNvSpPr>
                <a:spLocks/>
              </p:cNvSpPr>
              <p:nvPr/>
            </p:nvSpPr>
            <p:spPr bwMode="auto">
              <a:xfrm>
                <a:off x="3982" y="12343"/>
                <a:ext cx="19" cy="2"/>
              </a:xfrm>
              <a:custGeom>
                <a:avLst/>
                <a:gdLst>
                  <a:gd name="T0" fmla="+- 0 3982 3982"/>
                  <a:gd name="T1" fmla="*/ T0 w 19"/>
                  <a:gd name="T2" fmla="+- 0 4001 3982"/>
                  <a:gd name="T3" fmla="*/ T2 w 19"/>
                </a:gdLst>
                <a:ahLst/>
                <a:cxnLst>
                  <a:cxn ang="0">
                    <a:pos x="T1" y="0"/>
                  </a:cxn>
                  <a:cxn ang="0">
                    <a:pos x="T3" y="0"/>
                  </a:cxn>
                </a:cxnLst>
                <a:rect l="0" t="0" r="r" b="b"/>
                <a:pathLst>
                  <a:path w="19">
                    <a:moveTo>
                      <a:pt x="0" y="0"/>
                    </a:moveTo>
                    <a:lnTo>
                      <a:pt x="1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31" name="Group 1333">
              <a:extLst>
                <a:ext uri="{FF2B5EF4-FFF2-40B4-BE49-F238E27FC236}">
                  <a16:creationId xmlns:a16="http://schemas.microsoft.com/office/drawing/2014/main" id="{C90DE9CF-64CB-4FC0-A6A0-5173E748DF73}"/>
                </a:ext>
              </a:extLst>
            </p:cNvPr>
            <p:cNvGrpSpPr>
              <a:grpSpLocks/>
            </p:cNvGrpSpPr>
            <p:nvPr/>
          </p:nvGrpSpPr>
          <p:grpSpPr bwMode="auto">
            <a:xfrm>
              <a:off x="3982" y="12338"/>
              <a:ext cx="19" cy="5"/>
              <a:chOff x="3982" y="12338"/>
              <a:chExt cx="19" cy="5"/>
            </a:xfrm>
          </p:grpSpPr>
          <p:sp>
            <p:nvSpPr>
              <p:cNvPr id="834" name="Freeform 1334">
                <a:extLst>
                  <a:ext uri="{FF2B5EF4-FFF2-40B4-BE49-F238E27FC236}">
                    <a16:creationId xmlns:a16="http://schemas.microsoft.com/office/drawing/2014/main" id="{90D37FD9-0C10-494E-B148-E9636DBD6A45}"/>
                  </a:ext>
                </a:extLst>
              </p:cNvPr>
              <p:cNvSpPr>
                <a:spLocks/>
              </p:cNvSpPr>
              <p:nvPr/>
            </p:nvSpPr>
            <p:spPr bwMode="auto">
              <a:xfrm>
                <a:off x="3982" y="12338"/>
                <a:ext cx="19" cy="5"/>
              </a:xfrm>
              <a:custGeom>
                <a:avLst/>
                <a:gdLst>
                  <a:gd name="T0" fmla="+- 0 4001 3982"/>
                  <a:gd name="T1" fmla="*/ T0 w 19"/>
                  <a:gd name="T2" fmla="+- 0 12343 12338"/>
                  <a:gd name="T3" fmla="*/ 12343 h 5"/>
                  <a:gd name="T4" fmla="+- 0 3982 3982"/>
                  <a:gd name="T5" fmla="*/ T4 w 19"/>
                  <a:gd name="T6" fmla="+- 0 12343 12338"/>
                  <a:gd name="T7" fmla="*/ 12343 h 5"/>
                  <a:gd name="T8" fmla="+- 0 4001 3982"/>
                  <a:gd name="T9" fmla="*/ T8 w 19"/>
                  <a:gd name="T10" fmla="+- 0 12338 12338"/>
                  <a:gd name="T11" fmla="*/ 12338 h 5"/>
                  <a:gd name="T12" fmla="+- 0 4001 3982"/>
                  <a:gd name="T13" fmla="*/ T12 w 19"/>
                  <a:gd name="T14" fmla="+- 0 12343 12338"/>
                  <a:gd name="T15" fmla="*/ 12343 h 5"/>
                </a:gdLst>
                <a:ahLst/>
                <a:cxnLst>
                  <a:cxn ang="0">
                    <a:pos x="T1" y="T3"/>
                  </a:cxn>
                  <a:cxn ang="0">
                    <a:pos x="T5" y="T7"/>
                  </a:cxn>
                  <a:cxn ang="0">
                    <a:pos x="T9" y="T11"/>
                  </a:cxn>
                  <a:cxn ang="0">
                    <a:pos x="T13" y="T15"/>
                  </a:cxn>
                </a:cxnLst>
                <a:rect l="0" t="0" r="r" b="b"/>
                <a:pathLst>
                  <a:path w="19" h="5">
                    <a:moveTo>
                      <a:pt x="19" y="5"/>
                    </a:moveTo>
                    <a:lnTo>
                      <a:pt x="0" y="5"/>
                    </a:lnTo>
                    <a:lnTo>
                      <a:pt x="19" y="0"/>
                    </a:lnTo>
                    <a:lnTo>
                      <a:pt x="1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32" name="Group 1335">
              <a:extLst>
                <a:ext uri="{FF2B5EF4-FFF2-40B4-BE49-F238E27FC236}">
                  <a16:creationId xmlns:a16="http://schemas.microsoft.com/office/drawing/2014/main" id="{BA3440E6-1F6A-45EA-B4B2-984979141B54}"/>
                </a:ext>
              </a:extLst>
            </p:cNvPr>
            <p:cNvGrpSpPr>
              <a:grpSpLocks/>
            </p:cNvGrpSpPr>
            <p:nvPr/>
          </p:nvGrpSpPr>
          <p:grpSpPr bwMode="auto">
            <a:xfrm>
              <a:off x="3943" y="12338"/>
              <a:ext cx="24" cy="5"/>
              <a:chOff x="3943" y="12338"/>
              <a:chExt cx="24" cy="5"/>
            </a:xfrm>
          </p:grpSpPr>
          <p:sp>
            <p:nvSpPr>
              <p:cNvPr id="833" name="Freeform 1336">
                <a:extLst>
                  <a:ext uri="{FF2B5EF4-FFF2-40B4-BE49-F238E27FC236}">
                    <a16:creationId xmlns:a16="http://schemas.microsoft.com/office/drawing/2014/main" id="{AD554A80-F1BC-47F7-810A-502765C71983}"/>
                  </a:ext>
                </a:extLst>
              </p:cNvPr>
              <p:cNvSpPr>
                <a:spLocks/>
              </p:cNvSpPr>
              <p:nvPr/>
            </p:nvSpPr>
            <p:spPr bwMode="auto">
              <a:xfrm>
                <a:off x="3943" y="12338"/>
                <a:ext cx="24" cy="5"/>
              </a:xfrm>
              <a:custGeom>
                <a:avLst/>
                <a:gdLst>
                  <a:gd name="T0" fmla="+- 0 3963 3943"/>
                  <a:gd name="T1" fmla="*/ T0 w 24"/>
                  <a:gd name="T2" fmla="+- 0 12343 12338"/>
                  <a:gd name="T3" fmla="*/ 12343 h 5"/>
                  <a:gd name="T4" fmla="+- 0 3943 3943"/>
                  <a:gd name="T5" fmla="*/ T4 w 24"/>
                  <a:gd name="T6" fmla="+- 0 12343 12338"/>
                  <a:gd name="T7" fmla="*/ 12343 h 5"/>
                  <a:gd name="T8" fmla="+- 0 3968 3943"/>
                  <a:gd name="T9" fmla="*/ T8 w 24"/>
                  <a:gd name="T10" fmla="+- 0 12338 12338"/>
                  <a:gd name="T11" fmla="*/ 12338 h 5"/>
                  <a:gd name="T12" fmla="+- 0 3963 3943"/>
                  <a:gd name="T13" fmla="*/ T12 w 24"/>
                  <a:gd name="T14" fmla="+- 0 12343 12338"/>
                  <a:gd name="T15" fmla="*/ 12343 h 5"/>
                </a:gdLst>
                <a:ahLst/>
                <a:cxnLst>
                  <a:cxn ang="0">
                    <a:pos x="T1" y="T3"/>
                  </a:cxn>
                  <a:cxn ang="0">
                    <a:pos x="T5" y="T7"/>
                  </a:cxn>
                  <a:cxn ang="0">
                    <a:pos x="T9" y="T11"/>
                  </a:cxn>
                  <a:cxn ang="0">
                    <a:pos x="T13" y="T15"/>
                  </a:cxn>
                </a:cxnLst>
                <a:rect l="0" t="0" r="r" b="b"/>
                <a:pathLst>
                  <a:path w="24" h="5">
                    <a:moveTo>
                      <a:pt x="20" y="5"/>
                    </a:moveTo>
                    <a:lnTo>
                      <a:pt x="0" y="5"/>
                    </a:lnTo>
                    <a:lnTo>
                      <a:pt x="25" y="0"/>
                    </a:lnTo>
                    <a:lnTo>
                      <a:pt x="2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33" name="Group 1337">
              <a:extLst>
                <a:ext uri="{FF2B5EF4-FFF2-40B4-BE49-F238E27FC236}">
                  <a16:creationId xmlns:a16="http://schemas.microsoft.com/office/drawing/2014/main" id="{91538C04-F996-4D65-ABEB-C99CEAEB00EF}"/>
                </a:ext>
              </a:extLst>
            </p:cNvPr>
            <p:cNvGrpSpPr>
              <a:grpSpLocks/>
            </p:cNvGrpSpPr>
            <p:nvPr/>
          </p:nvGrpSpPr>
          <p:grpSpPr bwMode="auto">
            <a:xfrm>
              <a:off x="3977" y="12338"/>
              <a:ext cx="24" cy="5"/>
              <a:chOff x="3977" y="12338"/>
              <a:chExt cx="24" cy="5"/>
            </a:xfrm>
          </p:grpSpPr>
          <p:sp>
            <p:nvSpPr>
              <p:cNvPr id="832" name="Freeform 1338">
                <a:extLst>
                  <a:ext uri="{FF2B5EF4-FFF2-40B4-BE49-F238E27FC236}">
                    <a16:creationId xmlns:a16="http://schemas.microsoft.com/office/drawing/2014/main" id="{D2DA19F9-5E12-4D11-9B83-6D2AA1904C25}"/>
                  </a:ext>
                </a:extLst>
              </p:cNvPr>
              <p:cNvSpPr>
                <a:spLocks/>
              </p:cNvSpPr>
              <p:nvPr/>
            </p:nvSpPr>
            <p:spPr bwMode="auto">
              <a:xfrm>
                <a:off x="3977" y="12338"/>
                <a:ext cx="24" cy="5"/>
              </a:xfrm>
              <a:custGeom>
                <a:avLst/>
                <a:gdLst>
                  <a:gd name="T0" fmla="+- 0 3982 3977"/>
                  <a:gd name="T1" fmla="*/ T0 w 24"/>
                  <a:gd name="T2" fmla="+- 0 12343 12338"/>
                  <a:gd name="T3" fmla="*/ 12343 h 5"/>
                  <a:gd name="T4" fmla="+- 0 3977 3977"/>
                  <a:gd name="T5" fmla="*/ T4 w 24"/>
                  <a:gd name="T6" fmla="+- 0 12338 12338"/>
                  <a:gd name="T7" fmla="*/ 12338 h 5"/>
                  <a:gd name="T8" fmla="+- 0 4001 3977"/>
                  <a:gd name="T9" fmla="*/ T8 w 24"/>
                  <a:gd name="T10" fmla="+- 0 12338 12338"/>
                  <a:gd name="T11" fmla="*/ 12338 h 5"/>
                  <a:gd name="T12" fmla="+- 0 3982 3977"/>
                  <a:gd name="T13" fmla="*/ T12 w 24"/>
                  <a:gd name="T14" fmla="+- 0 12343 12338"/>
                  <a:gd name="T15" fmla="*/ 12343 h 5"/>
                </a:gdLst>
                <a:ahLst/>
                <a:cxnLst>
                  <a:cxn ang="0">
                    <a:pos x="T1" y="T3"/>
                  </a:cxn>
                  <a:cxn ang="0">
                    <a:pos x="T5" y="T7"/>
                  </a:cxn>
                  <a:cxn ang="0">
                    <a:pos x="T9" y="T11"/>
                  </a:cxn>
                  <a:cxn ang="0">
                    <a:pos x="T13" y="T15"/>
                  </a:cxn>
                </a:cxnLst>
                <a:rect l="0" t="0" r="r" b="b"/>
                <a:pathLst>
                  <a:path w="24" h="5">
                    <a:moveTo>
                      <a:pt x="5" y="5"/>
                    </a:moveTo>
                    <a:lnTo>
                      <a:pt x="0" y="0"/>
                    </a:lnTo>
                    <a:lnTo>
                      <a:pt x="24" y="0"/>
                    </a:lnTo>
                    <a:lnTo>
                      <a:pt x="5"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34" name="Group 1339">
              <a:extLst>
                <a:ext uri="{FF2B5EF4-FFF2-40B4-BE49-F238E27FC236}">
                  <a16:creationId xmlns:a16="http://schemas.microsoft.com/office/drawing/2014/main" id="{85092C83-2D3F-4452-8399-8B0ECD52108D}"/>
                </a:ext>
              </a:extLst>
            </p:cNvPr>
            <p:cNvGrpSpPr>
              <a:grpSpLocks/>
            </p:cNvGrpSpPr>
            <p:nvPr/>
          </p:nvGrpSpPr>
          <p:grpSpPr bwMode="auto">
            <a:xfrm>
              <a:off x="3977" y="12338"/>
              <a:ext cx="24" cy="2"/>
              <a:chOff x="3977" y="12338"/>
              <a:chExt cx="24" cy="2"/>
            </a:xfrm>
          </p:grpSpPr>
          <p:sp>
            <p:nvSpPr>
              <p:cNvPr id="831" name="Freeform 1340">
                <a:extLst>
                  <a:ext uri="{FF2B5EF4-FFF2-40B4-BE49-F238E27FC236}">
                    <a16:creationId xmlns:a16="http://schemas.microsoft.com/office/drawing/2014/main" id="{81A5DED8-C066-474D-A01F-777FDAA73431}"/>
                  </a:ext>
                </a:extLst>
              </p:cNvPr>
              <p:cNvSpPr>
                <a:spLocks/>
              </p:cNvSpPr>
              <p:nvPr/>
            </p:nvSpPr>
            <p:spPr bwMode="auto">
              <a:xfrm>
                <a:off x="3977" y="12338"/>
                <a:ext cx="24" cy="2"/>
              </a:xfrm>
              <a:custGeom>
                <a:avLst/>
                <a:gdLst>
                  <a:gd name="T0" fmla="+- 0 3977 3977"/>
                  <a:gd name="T1" fmla="*/ T0 w 24"/>
                  <a:gd name="T2" fmla="+- 0 4001 3977"/>
                  <a:gd name="T3" fmla="*/ T2 w 24"/>
                </a:gdLst>
                <a:ahLst/>
                <a:cxnLst>
                  <a:cxn ang="0">
                    <a:pos x="T1" y="0"/>
                  </a:cxn>
                  <a:cxn ang="0">
                    <a:pos x="T3" y="0"/>
                  </a:cxn>
                </a:cxnLst>
                <a:rect l="0" t="0" r="r" b="b"/>
                <a:pathLst>
                  <a:path w="24">
                    <a:moveTo>
                      <a:pt x="0" y="0"/>
                    </a:moveTo>
                    <a:lnTo>
                      <a:pt x="2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35" name="Group 1341">
              <a:extLst>
                <a:ext uri="{FF2B5EF4-FFF2-40B4-BE49-F238E27FC236}">
                  <a16:creationId xmlns:a16="http://schemas.microsoft.com/office/drawing/2014/main" id="{A17B861E-0084-4F8B-A2F8-29F35EA16E5C}"/>
                </a:ext>
              </a:extLst>
            </p:cNvPr>
            <p:cNvGrpSpPr>
              <a:grpSpLocks/>
            </p:cNvGrpSpPr>
            <p:nvPr/>
          </p:nvGrpSpPr>
          <p:grpSpPr bwMode="auto">
            <a:xfrm>
              <a:off x="3943" y="12338"/>
              <a:ext cx="29" cy="5"/>
              <a:chOff x="3943" y="12338"/>
              <a:chExt cx="29" cy="5"/>
            </a:xfrm>
          </p:grpSpPr>
          <p:sp>
            <p:nvSpPr>
              <p:cNvPr id="830" name="Freeform 1342">
                <a:extLst>
                  <a:ext uri="{FF2B5EF4-FFF2-40B4-BE49-F238E27FC236}">
                    <a16:creationId xmlns:a16="http://schemas.microsoft.com/office/drawing/2014/main" id="{724DA630-E373-489B-8092-8E257771007E}"/>
                  </a:ext>
                </a:extLst>
              </p:cNvPr>
              <p:cNvSpPr>
                <a:spLocks/>
              </p:cNvSpPr>
              <p:nvPr/>
            </p:nvSpPr>
            <p:spPr bwMode="auto">
              <a:xfrm>
                <a:off x="3943" y="12338"/>
                <a:ext cx="29" cy="5"/>
              </a:xfrm>
              <a:custGeom>
                <a:avLst/>
                <a:gdLst>
                  <a:gd name="T0" fmla="+- 0 3943 3943"/>
                  <a:gd name="T1" fmla="*/ T0 w 29"/>
                  <a:gd name="T2" fmla="+- 0 12343 12338"/>
                  <a:gd name="T3" fmla="*/ 12343 h 5"/>
                  <a:gd name="T4" fmla="+- 0 3968 3943"/>
                  <a:gd name="T5" fmla="*/ T4 w 29"/>
                  <a:gd name="T6" fmla="+- 0 12338 12338"/>
                  <a:gd name="T7" fmla="*/ 12338 h 5"/>
                  <a:gd name="T8" fmla="+- 0 3972 3943"/>
                  <a:gd name="T9" fmla="*/ T8 w 29"/>
                  <a:gd name="T10" fmla="+- 0 12338 12338"/>
                  <a:gd name="T11" fmla="*/ 12338 h 5"/>
                  <a:gd name="T12" fmla="+- 0 3943 3943"/>
                  <a:gd name="T13" fmla="*/ T12 w 29"/>
                  <a:gd name="T14" fmla="+- 0 12343 12338"/>
                  <a:gd name="T15" fmla="*/ 12343 h 5"/>
                </a:gdLst>
                <a:ahLst/>
                <a:cxnLst>
                  <a:cxn ang="0">
                    <a:pos x="T1" y="T3"/>
                  </a:cxn>
                  <a:cxn ang="0">
                    <a:pos x="T5" y="T7"/>
                  </a:cxn>
                  <a:cxn ang="0">
                    <a:pos x="T9" y="T11"/>
                  </a:cxn>
                  <a:cxn ang="0">
                    <a:pos x="T13" y="T15"/>
                  </a:cxn>
                </a:cxnLst>
                <a:rect l="0" t="0" r="r" b="b"/>
                <a:pathLst>
                  <a:path w="29" h="5">
                    <a:moveTo>
                      <a:pt x="0" y="5"/>
                    </a:moveTo>
                    <a:lnTo>
                      <a:pt x="25" y="0"/>
                    </a:lnTo>
                    <a:lnTo>
                      <a:pt x="29"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36" name="Group 1343">
              <a:extLst>
                <a:ext uri="{FF2B5EF4-FFF2-40B4-BE49-F238E27FC236}">
                  <a16:creationId xmlns:a16="http://schemas.microsoft.com/office/drawing/2014/main" id="{542D14D4-AEFC-4D86-9607-6EEDB32CF594}"/>
                </a:ext>
              </a:extLst>
            </p:cNvPr>
            <p:cNvGrpSpPr>
              <a:grpSpLocks/>
            </p:cNvGrpSpPr>
            <p:nvPr/>
          </p:nvGrpSpPr>
          <p:grpSpPr bwMode="auto">
            <a:xfrm>
              <a:off x="3972" y="12338"/>
              <a:ext cx="29" cy="2"/>
              <a:chOff x="3972" y="12338"/>
              <a:chExt cx="29" cy="2"/>
            </a:xfrm>
          </p:grpSpPr>
          <p:sp>
            <p:nvSpPr>
              <p:cNvPr id="829" name="Freeform 1344">
                <a:extLst>
                  <a:ext uri="{FF2B5EF4-FFF2-40B4-BE49-F238E27FC236}">
                    <a16:creationId xmlns:a16="http://schemas.microsoft.com/office/drawing/2014/main" id="{1634C345-961F-4401-998A-74719FE397E1}"/>
                  </a:ext>
                </a:extLst>
              </p:cNvPr>
              <p:cNvSpPr>
                <a:spLocks/>
              </p:cNvSpPr>
              <p:nvPr/>
            </p:nvSpPr>
            <p:spPr bwMode="auto">
              <a:xfrm>
                <a:off x="3972" y="12338"/>
                <a:ext cx="29" cy="2"/>
              </a:xfrm>
              <a:custGeom>
                <a:avLst/>
                <a:gdLst>
                  <a:gd name="T0" fmla="+- 0 3977 3972"/>
                  <a:gd name="T1" fmla="*/ T0 w 29"/>
                  <a:gd name="T2" fmla="+- 0 3972 3972"/>
                  <a:gd name="T3" fmla="*/ T2 w 29"/>
                  <a:gd name="T4" fmla="+- 0 4001 3972"/>
                  <a:gd name="T5" fmla="*/ T4 w 29"/>
                  <a:gd name="T6" fmla="+- 0 3977 3972"/>
                  <a:gd name="T7" fmla="*/ T6 w 29"/>
                </a:gdLst>
                <a:ahLst/>
                <a:cxnLst>
                  <a:cxn ang="0">
                    <a:pos x="T1" y="0"/>
                  </a:cxn>
                  <a:cxn ang="0">
                    <a:pos x="T3" y="0"/>
                  </a:cxn>
                  <a:cxn ang="0">
                    <a:pos x="T5" y="0"/>
                  </a:cxn>
                  <a:cxn ang="0">
                    <a:pos x="T7" y="0"/>
                  </a:cxn>
                </a:cxnLst>
                <a:rect l="0" t="0" r="r" b="b"/>
                <a:pathLst>
                  <a:path w="29">
                    <a:moveTo>
                      <a:pt x="5" y="0"/>
                    </a:moveTo>
                    <a:lnTo>
                      <a:pt x="0" y="0"/>
                    </a:lnTo>
                    <a:lnTo>
                      <a:pt x="29"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37" name="Group 1345">
              <a:extLst>
                <a:ext uri="{FF2B5EF4-FFF2-40B4-BE49-F238E27FC236}">
                  <a16:creationId xmlns:a16="http://schemas.microsoft.com/office/drawing/2014/main" id="{6B0BE49F-C946-45B8-844D-658AA01D6D4B}"/>
                </a:ext>
              </a:extLst>
            </p:cNvPr>
            <p:cNvGrpSpPr>
              <a:grpSpLocks/>
            </p:cNvGrpSpPr>
            <p:nvPr/>
          </p:nvGrpSpPr>
          <p:grpSpPr bwMode="auto">
            <a:xfrm>
              <a:off x="3943" y="12338"/>
              <a:ext cx="29" cy="5"/>
              <a:chOff x="3943" y="12338"/>
              <a:chExt cx="29" cy="5"/>
            </a:xfrm>
          </p:grpSpPr>
          <p:sp>
            <p:nvSpPr>
              <p:cNvPr id="828" name="Freeform 1346">
                <a:extLst>
                  <a:ext uri="{FF2B5EF4-FFF2-40B4-BE49-F238E27FC236}">
                    <a16:creationId xmlns:a16="http://schemas.microsoft.com/office/drawing/2014/main" id="{E729317B-DC29-4F4F-972F-57CB708D2EA6}"/>
                  </a:ext>
                </a:extLst>
              </p:cNvPr>
              <p:cNvSpPr>
                <a:spLocks/>
              </p:cNvSpPr>
              <p:nvPr/>
            </p:nvSpPr>
            <p:spPr bwMode="auto">
              <a:xfrm>
                <a:off x="3943" y="12338"/>
                <a:ext cx="29" cy="5"/>
              </a:xfrm>
              <a:custGeom>
                <a:avLst/>
                <a:gdLst>
                  <a:gd name="T0" fmla="+- 0 3943 3943"/>
                  <a:gd name="T1" fmla="*/ T0 w 29"/>
                  <a:gd name="T2" fmla="+- 0 12343 12338"/>
                  <a:gd name="T3" fmla="*/ 12343 h 5"/>
                  <a:gd name="T4" fmla="+- 0 3948 3943"/>
                  <a:gd name="T5" fmla="*/ T4 w 29"/>
                  <a:gd name="T6" fmla="+- 0 12338 12338"/>
                  <a:gd name="T7" fmla="*/ 12338 h 5"/>
                  <a:gd name="T8" fmla="+- 0 3972 3943"/>
                  <a:gd name="T9" fmla="*/ T8 w 29"/>
                  <a:gd name="T10" fmla="+- 0 12338 12338"/>
                  <a:gd name="T11" fmla="*/ 12338 h 5"/>
                  <a:gd name="T12" fmla="+- 0 3943 3943"/>
                  <a:gd name="T13" fmla="*/ T12 w 29"/>
                  <a:gd name="T14" fmla="+- 0 12343 12338"/>
                  <a:gd name="T15" fmla="*/ 12343 h 5"/>
                </a:gdLst>
                <a:ahLst/>
                <a:cxnLst>
                  <a:cxn ang="0">
                    <a:pos x="T1" y="T3"/>
                  </a:cxn>
                  <a:cxn ang="0">
                    <a:pos x="T5" y="T7"/>
                  </a:cxn>
                  <a:cxn ang="0">
                    <a:pos x="T9" y="T11"/>
                  </a:cxn>
                  <a:cxn ang="0">
                    <a:pos x="T13" y="T15"/>
                  </a:cxn>
                </a:cxnLst>
                <a:rect l="0" t="0" r="r" b="b"/>
                <a:pathLst>
                  <a:path w="29" h="5">
                    <a:moveTo>
                      <a:pt x="0" y="5"/>
                    </a:moveTo>
                    <a:lnTo>
                      <a:pt x="5" y="0"/>
                    </a:lnTo>
                    <a:lnTo>
                      <a:pt x="29"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38" name="Group 1347">
              <a:extLst>
                <a:ext uri="{FF2B5EF4-FFF2-40B4-BE49-F238E27FC236}">
                  <a16:creationId xmlns:a16="http://schemas.microsoft.com/office/drawing/2014/main" id="{AC97D90A-0A91-480F-B6DC-45AA2EE8FE01}"/>
                </a:ext>
              </a:extLst>
            </p:cNvPr>
            <p:cNvGrpSpPr>
              <a:grpSpLocks/>
            </p:cNvGrpSpPr>
            <p:nvPr/>
          </p:nvGrpSpPr>
          <p:grpSpPr bwMode="auto">
            <a:xfrm>
              <a:off x="3948" y="12338"/>
              <a:ext cx="48" cy="2"/>
              <a:chOff x="3948" y="12338"/>
              <a:chExt cx="48" cy="2"/>
            </a:xfrm>
          </p:grpSpPr>
          <p:sp>
            <p:nvSpPr>
              <p:cNvPr id="827" name="Freeform 1348">
                <a:extLst>
                  <a:ext uri="{FF2B5EF4-FFF2-40B4-BE49-F238E27FC236}">
                    <a16:creationId xmlns:a16="http://schemas.microsoft.com/office/drawing/2014/main" id="{B62454AA-FAE5-40D3-86F7-08D3418E6D01}"/>
                  </a:ext>
                </a:extLst>
              </p:cNvPr>
              <p:cNvSpPr>
                <a:spLocks/>
              </p:cNvSpPr>
              <p:nvPr/>
            </p:nvSpPr>
            <p:spPr bwMode="auto">
              <a:xfrm>
                <a:off x="3948" y="12338"/>
                <a:ext cx="48" cy="2"/>
              </a:xfrm>
              <a:custGeom>
                <a:avLst/>
                <a:gdLst>
                  <a:gd name="T0" fmla="+- 0 3972 3948"/>
                  <a:gd name="T1" fmla="*/ T0 w 48"/>
                  <a:gd name="T2" fmla="+- 0 3948 3948"/>
                  <a:gd name="T3" fmla="*/ T2 w 48"/>
                  <a:gd name="T4" fmla="+- 0 3997 3948"/>
                  <a:gd name="T5" fmla="*/ T4 w 48"/>
                  <a:gd name="T6" fmla="+- 0 3972 3948"/>
                  <a:gd name="T7" fmla="*/ T6 w 48"/>
                </a:gdLst>
                <a:ahLst/>
                <a:cxnLst>
                  <a:cxn ang="0">
                    <a:pos x="T1" y="0"/>
                  </a:cxn>
                  <a:cxn ang="0">
                    <a:pos x="T3" y="0"/>
                  </a:cxn>
                  <a:cxn ang="0">
                    <a:pos x="T5" y="0"/>
                  </a:cxn>
                  <a:cxn ang="0">
                    <a:pos x="T7" y="0"/>
                  </a:cxn>
                </a:cxnLst>
                <a:rect l="0" t="0" r="r" b="b"/>
                <a:pathLst>
                  <a:path w="48">
                    <a:moveTo>
                      <a:pt x="24" y="0"/>
                    </a:moveTo>
                    <a:lnTo>
                      <a:pt x="0" y="0"/>
                    </a:lnTo>
                    <a:lnTo>
                      <a:pt x="49" y="0"/>
                    </a:lnTo>
                    <a:lnTo>
                      <a:pt x="2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39" name="Group 1349">
              <a:extLst>
                <a:ext uri="{FF2B5EF4-FFF2-40B4-BE49-F238E27FC236}">
                  <a16:creationId xmlns:a16="http://schemas.microsoft.com/office/drawing/2014/main" id="{084A0B6E-C761-490D-9112-A1DAC040D684}"/>
                </a:ext>
              </a:extLst>
            </p:cNvPr>
            <p:cNvGrpSpPr>
              <a:grpSpLocks/>
            </p:cNvGrpSpPr>
            <p:nvPr/>
          </p:nvGrpSpPr>
          <p:grpSpPr bwMode="auto">
            <a:xfrm>
              <a:off x="3972" y="12338"/>
              <a:ext cx="29" cy="2"/>
              <a:chOff x="3972" y="12338"/>
              <a:chExt cx="29" cy="2"/>
            </a:xfrm>
          </p:grpSpPr>
          <p:sp>
            <p:nvSpPr>
              <p:cNvPr id="826" name="Freeform 1350">
                <a:extLst>
                  <a:ext uri="{FF2B5EF4-FFF2-40B4-BE49-F238E27FC236}">
                    <a16:creationId xmlns:a16="http://schemas.microsoft.com/office/drawing/2014/main" id="{A673F665-7255-4EDD-984A-91A0A43E9A84}"/>
                  </a:ext>
                </a:extLst>
              </p:cNvPr>
              <p:cNvSpPr>
                <a:spLocks/>
              </p:cNvSpPr>
              <p:nvPr/>
            </p:nvSpPr>
            <p:spPr bwMode="auto">
              <a:xfrm>
                <a:off x="3972" y="12338"/>
                <a:ext cx="29" cy="2"/>
              </a:xfrm>
              <a:custGeom>
                <a:avLst/>
                <a:gdLst>
                  <a:gd name="T0" fmla="+- 0 3972 3972"/>
                  <a:gd name="T1" fmla="*/ T0 w 29"/>
                  <a:gd name="T2" fmla="+- 0 3996 3972"/>
                  <a:gd name="T3" fmla="*/ T2 w 29"/>
                  <a:gd name="T4" fmla="+- 0 4001 3972"/>
                  <a:gd name="T5" fmla="*/ T4 w 29"/>
                  <a:gd name="T6" fmla="+- 0 3972 3972"/>
                  <a:gd name="T7" fmla="*/ T6 w 29"/>
                </a:gdLst>
                <a:ahLst/>
                <a:cxnLst>
                  <a:cxn ang="0">
                    <a:pos x="T1" y="0"/>
                  </a:cxn>
                  <a:cxn ang="0">
                    <a:pos x="T3" y="0"/>
                  </a:cxn>
                  <a:cxn ang="0">
                    <a:pos x="T5" y="0"/>
                  </a:cxn>
                  <a:cxn ang="0">
                    <a:pos x="T7" y="0"/>
                  </a:cxn>
                </a:cxnLst>
                <a:rect l="0" t="0" r="r" b="b"/>
                <a:pathLst>
                  <a:path w="29">
                    <a:moveTo>
                      <a:pt x="0" y="0"/>
                    </a:moveTo>
                    <a:lnTo>
                      <a:pt x="24" y="0"/>
                    </a:lnTo>
                    <a:lnTo>
                      <a:pt x="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40" name="Group 1351">
              <a:extLst>
                <a:ext uri="{FF2B5EF4-FFF2-40B4-BE49-F238E27FC236}">
                  <a16:creationId xmlns:a16="http://schemas.microsoft.com/office/drawing/2014/main" id="{6FC391F5-7950-4422-8181-E9A9353041DC}"/>
                </a:ext>
              </a:extLst>
            </p:cNvPr>
            <p:cNvGrpSpPr>
              <a:grpSpLocks/>
            </p:cNvGrpSpPr>
            <p:nvPr/>
          </p:nvGrpSpPr>
          <p:grpSpPr bwMode="auto">
            <a:xfrm>
              <a:off x="3948" y="12333"/>
              <a:ext cx="48" cy="5"/>
              <a:chOff x="3948" y="12333"/>
              <a:chExt cx="48" cy="5"/>
            </a:xfrm>
          </p:grpSpPr>
          <p:sp>
            <p:nvSpPr>
              <p:cNvPr id="825" name="Freeform 1352">
                <a:extLst>
                  <a:ext uri="{FF2B5EF4-FFF2-40B4-BE49-F238E27FC236}">
                    <a16:creationId xmlns:a16="http://schemas.microsoft.com/office/drawing/2014/main" id="{D0611E12-CA0D-482B-9059-505A40E27AFA}"/>
                  </a:ext>
                </a:extLst>
              </p:cNvPr>
              <p:cNvSpPr>
                <a:spLocks/>
              </p:cNvSpPr>
              <p:nvPr/>
            </p:nvSpPr>
            <p:spPr bwMode="auto">
              <a:xfrm>
                <a:off x="3948" y="12333"/>
                <a:ext cx="48" cy="5"/>
              </a:xfrm>
              <a:custGeom>
                <a:avLst/>
                <a:gdLst>
                  <a:gd name="T0" fmla="+- 0 3997 3948"/>
                  <a:gd name="T1" fmla="*/ T0 w 48"/>
                  <a:gd name="T2" fmla="+- 0 12338 12333"/>
                  <a:gd name="T3" fmla="*/ 12338 h 5"/>
                  <a:gd name="T4" fmla="+- 0 3948 3948"/>
                  <a:gd name="T5" fmla="*/ T4 w 48"/>
                  <a:gd name="T6" fmla="+- 0 12338 12333"/>
                  <a:gd name="T7" fmla="*/ 12338 h 5"/>
                  <a:gd name="T8" fmla="+- 0 3948 3948"/>
                  <a:gd name="T9" fmla="*/ T8 w 48"/>
                  <a:gd name="T10" fmla="+- 0 12333 12333"/>
                  <a:gd name="T11" fmla="*/ 12333 h 5"/>
                  <a:gd name="T12" fmla="+- 0 3997 3948"/>
                  <a:gd name="T13" fmla="*/ T12 w 48"/>
                  <a:gd name="T14" fmla="+- 0 12338 12333"/>
                  <a:gd name="T15" fmla="*/ 12338 h 5"/>
                </a:gdLst>
                <a:ahLst/>
                <a:cxnLst>
                  <a:cxn ang="0">
                    <a:pos x="T1" y="T3"/>
                  </a:cxn>
                  <a:cxn ang="0">
                    <a:pos x="T5" y="T7"/>
                  </a:cxn>
                  <a:cxn ang="0">
                    <a:pos x="T9" y="T11"/>
                  </a:cxn>
                  <a:cxn ang="0">
                    <a:pos x="T13" y="T15"/>
                  </a:cxn>
                </a:cxnLst>
                <a:rect l="0" t="0" r="r" b="b"/>
                <a:pathLst>
                  <a:path w="48" h="5">
                    <a:moveTo>
                      <a:pt x="49" y="5"/>
                    </a:moveTo>
                    <a:lnTo>
                      <a:pt x="0" y="5"/>
                    </a:lnTo>
                    <a:lnTo>
                      <a:pt x="0" y="0"/>
                    </a:lnTo>
                    <a:lnTo>
                      <a:pt x="4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41" name="Group 1353">
              <a:extLst>
                <a:ext uri="{FF2B5EF4-FFF2-40B4-BE49-F238E27FC236}">
                  <a16:creationId xmlns:a16="http://schemas.microsoft.com/office/drawing/2014/main" id="{E8DA1B47-7DAD-4FB6-8ADC-0B131160026E}"/>
                </a:ext>
              </a:extLst>
            </p:cNvPr>
            <p:cNvGrpSpPr>
              <a:grpSpLocks/>
            </p:cNvGrpSpPr>
            <p:nvPr/>
          </p:nvGrpSpPr>
          <p:grpSpPr bwMode="auto">
            <a:xfrm>
              <a:off x="3948" y="12333"/>
              <a:ext cx="48" cy="5"/>
              <a:chOff x="3948" y="12333"/>
              <a:chExt cx="48" cy="5"/>
            </a:xfrm>
          </p:grpSpPr>
          <p:sp>
            <p:nvSpPr>
              <p:cNvPr id="824" name="Freeform 1354">
                <a:extLst>
                  <a:ext uri="{FF2B5EF4-FFF2-40B4-BE49-F238E27FC236}">
                    <a16:creationId xmlns:a16="http://schemas.microsoft.com/office/drawing/2014/main" id="{9BE517B4-B4FF-4776-BC36-A003C52553C6}"/>
                  </a:ext>
                </a:extLst>
              </p:cNvPr>
              <p:cNvSpPr>
                <a:spLocks/>
              </p:cNvSpPr>
              <p:nvPr/>
            </p:nvSpPr>
            <p:spPr bwMode="auto">
              <a:xfrm>
                <a:off x="3948" y="12333"/>
                <a:ext cx="48" cy="5"/>
              </a:xfrm>
              <a:custGeom>
                <a:avLst/>
                <a:gdLst>
                  <a:gd name="T0" fmla="+- 0 3996 3948"/>
                  <a:gd name="T1" fmla="*/ T0 w 48"/>
                  <a:gd name="T2" fmla="+- 0 12338 12333"/>
                  <a:gd name="T3" fmla="*/ 12338 h 5"/>
                  <a:gd name="T4" fmla="+- 0 3948 3948"/>
                  <a:gd name="T5" fmla="*/ T4 w 48"/>
                  <a:gd name="T6" fmla="+- 0 12333 12333"/>
                  <a:gd name="T7" fmla="*/ 12333 h 5"/>
                  <a:gd name="T8" fmla="+- 0 3996 3948"/>
                  <a:gd name="T9" fmla="*/ T8 w 48"/>
                  <a:gd name="T10" fmla="+- 0 12333 12333"/>
                  <a:gd name="T11" fmla="*/ 12333 h 5"/>
                  <a:gd name="T12" fmla="+- 0 3996 3948"/>
                  <a:gd name="T13" fmla="*/ T12 w 48"/>
                  <a:gd name="T14" fmla="+- 0 12338 12333"/>
                  <a:gd name="T15" fmla="*/ 12338 h 5"/>
                </a:gdLst>
                <a:ahLst/>
                <a:cxnLst>
                  <a:cxn ang="0">
                    <a:pos x="T1" y="T3"/>
                  </a:cxn>
                  <a:cxn ang="0">
                    <a:pos x="T5" y="T7"/>
                  </a:cxn>
                  <a:cxn ang="0">
                    <a:pos x="T9" y="T11"/>
                  </a:cxn>
                  <a:cxn ang="0">
                    <a:pos x="T13" y="T15"/>
                  </a:cxn>
                </a:cxnLst>
                <a:rect l="0" t="0" r="r" b="b"/>
                <a:pathLst>
                  <a:path w="48" h="5">
                    <a:moveTo>
                      <a:pt x="48" y="5"/>
                    </a:moveTo>
                    <a:lnTo>
                      <a:pt x="0" y="0"/>
                    </a:lnTo>
                    <a:lnTo>
                      <a:pt x="48" y="0"/>
                    </a:lnTo>
                    <a:lnTo>
                      <a:pt x="48"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42" name="Group 1355">
              <a:extLst>
                <a:ext uri="{FF2B5EF4-FFF2-40B4-BE49-F238E27FC236}">
                  <a16:creationId xmlns:a16="http://schemas.microsoft.com/office/drawing/2014/main" id="{33204A99-18EF-4689-BC54-C4042F35BD03}"/>
                </a:ext>
              </a:extLst>
            </p:cNvPr>
            <p:cNvGrpSpPr>
              <a:grpSpLocks/>
            </p:cNvGrpSpPr>
            <p:nvPr/>
          </p:nvGrpSpPr>
          <p:grpSpPr bwMode="auto">
            <a:xfrm>
              <a:off x="3948" y="12333"/>
              <a:ext cx="48" cy="2"/>
              <a:chOff x="3948" y="12333"/>
              <a:chExt cx="48" cy="2"/>
            </a:xfrm>
          </p:grpSpPr>
          <p:sp>
            <p:nvSpPr>
              <p:cNvPr id="823" name="Freeform 1356">
                <a:extLst>
                  <a:ext uri="{FF2B5EF4-FFF2-40B4-BE49-F238E27FC236}">
                    <a16:creationId xmlns:a16="http://schemas.microsoft.com/office/drawing/2014/main" id="{F57E3A6B-67E8-47E9-BF9E-1182A47CBE5F}"/>
                  </a:ext>
                </a:extLst>
              </p:cNvPr>
              <p:cNvSpPr>
                <a:spLocks/>
              </p:cNvSpPr>
              <p:nvPr/>
            </p:nvSpPr>
            <p:spPr bwMode="auto">
              <a:xfrm>
                <a:off x="3948" y="12333"/>
                <a:ext cx="48" cy="2"/>
              </a:xfrm>
              <a:custGeom>
                <a:avLst/>
                <a:gdLst>
                  <a:gd name="T0" fmla="+- 0 3948 3948"/>
                  <a:gd name="T1" fmla="*/ T0 w 48"/>
                  <a:gd name="T2" fmla="+- 0 3953 3948"/>
                  <a:gd name="T3" fmla="*/ T2 w 48"/>
                  <a:gd name="T4" fmla="+- 0 3996 3948"/>
                  <a:gd name="T5" fmla="*/ T4 w 48"/>
                  <a:gd name="T6" fmla="+- 0 3948 3948"/>
                  <a:gd name="T7" fmla="*/ T6 w 48"/>
                </a:gdLst>
                <a:ahLst/>
                <a:cxnLst>
                  <a:cxn ang="0">
                    <a:pos x="T1" y="0"/>
                  </a:cxn>
                  <a:cxn ang="0">
                    <a:pos x="T3" y="0"/>
                  </a:cxn>
                  <a:cxn ang="0">
                    <a:pos x="T5" y="0"/>
                  </a:cxn>
                  <a:cxn ang="0">
                    <a:pos x="T7" y="0"/>
                  </a:cxn>
                </a:cxnLst>
                <a:rect l="0" t="0" r="r" b="b"/>
                <a:pathLst>
                  <a:path w="48">
                    <a:moveTo>
                      <a:pt x="0" y="0"/>
                    </a:moveTo>
                    <a:lnTo>
                      <a:pt x="5" y="0"/>
                    </a:lnTo>
                    <a:lnTo>
                      <a:pt x="48"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43" name="Group 1357">
              <a:extLst>
                <a:ext uri="{FF2B5EF4-FFF2-40B4-BE49-F238E27FC236}">
                  <a16:creationId xmlns:a16="http://schemas.microsoft.com/office/drawing/2014/main" id="{4633D381-816A-40AA-915C-D0A1A9986042}"/>
                </a:ext>
              </a:extLst>
            </p:cNvPr>
            <p:cNvGrpSpPr>
              <a:grpSpLocks/>
            </p:cNvGrpSpPr>
            <p:nvPr/>
          </p:nvGrpSpPr>
          <p:grpSpPr bwMode="auto">
            <a:xfrm>
              <a:off x="3953" y="12333"/>
              <a:ext cx="43" cy="2"/>
              <a:chOff x="3953" y="12333"/>
              <a:chExt cx="43" cy="2"/>
            </a:xfrm>
          </p:grpSpPr>
          <p:sp>
            <p:nvSpPr>
              <p:cNvPr id="822" name="Freeform 1358">
                <a:extLst>
                  <a:ext uri="{FF2B5EF4-FFF2-40B4-BE49-F238E27FC236}">
                    <a16:creationId xmlns:a16="http://schemas.microsoft.com/office/drawing/2014/main" id="{ECE59A78-50DE-4AEA-B190-2908B3A91745}"/>
                  </a:ext>
                </a:extLst>
              </p:cNvPr>
              <p:cNvSpPr>
                <a:spLocks/>
              </p:cNvSpPr>
              <p:nvPr/>
            </p:nvSpPr>
            <p:spPr bwMode="auto">
              <a:xfrm>
                <a:off x="3953" y="12333"/>
                <a:ext cx="43" cy="2"/>
              </a:xfrm>
              <a:custGeom>
                <a:avLst/>
                <a:gdLst>
                  <a:gd name="T0" fmla="+- 0 3953 3953"/>
                  <a:gd name="T1" fmla="*/ T0 w 43"/>
                  <a:gd name="T2" fmla="+- 0 3992 3953"/>
                  <a:gd name="T3" fmla="*/ T2 w 43"/>
                  <a:gd name="T4" fmla="+- 0 3996 3953"/>
                  <a:gd name="T5" fmla="*/ T4 w 43"/>
                  <a:gd name="T6" fmla="+- 0 3953 3953"/>
                  <a:gd name="T7" fmla="*/ T6 w 43"/>
                </a:gdLst>
                <a:ahLst/>
                <a:cxnLst>
                  <a:cxn ang="0">
                    <a:pos x="T1" y="0"/>
                  </a:cxn>
                  <a:cxn ang="0">
                    <a:pos x="T3" y="0"/>
                  </a:cxn>
                  <a:cxn ang="0">
                    <a:pos x="T5" y="0"/>
                  </a:cxn>
                  <a:cxn ang="0">
                    <a:pos x="T7" y="0"/>
                  </a:cxn>
                </a:cxnLst>
                <a:rect l="0" t="0" r="r" b="b"/>
                <a:pathLst>
                  <a:path w="43">
                    <a:moveTo>
                      <a:pt x="0" y="0"/>
                    </a:moveTo>
                    <a:lnTo>
                      <a:pt x="39" y="0"/>
                    </a:lnTo>
                    <a:lnTo>
                      <a:pt x="4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44" name="Group 1359">
              <a:extLst>
                <a:ext uri="{FF2B5EF4-FFF2-40B4-BE49-F238E27FC236}">
                  <a16:creationId xmlns:a16="http://schemas.microsoft.com/office/drawing/2014/main" id="{6C23F994-9776-41CB-9878-436B47B50AFB}"/>
                </a:ext>
              </a:extLst>
            </p:cNvPr>
            <p:cNvGrpSpPr>
              <a:grpSpLocks/>
            </p:cNvGrpSpPr>
            <p:nvPr/>
          </p:nvGrpSpPr>
          <p:grpSpPr bwMode="auto">
            <a:xfrm>
              <a:off x="3953" y="12328"/>
              <a:ext cx="39" cy="5"/>
              <a:chOff x="3953" y="12328"/>
              <a:chExt cx="39" cy="5"/>
            </a:xfrm>
          </p:grpSpPr>
          <p:sp>
            <p:nvSpPr>
              <p:cNvPr id="821" name="Freeform 1360">
                <a:extLst>
                  <a:ext uri="{FF2B5EF4-FFF2-40B4-BE49-F238E27FC236}">
                    <a16:creationId xmlns:a16="http://schemas.microsoft.com/office/drawing/2014/main" id="{E90DCDA3-EC73-4B87-A2EB-F7756AC0507F}"/>
                  </a:ext>
                </a:extLst>
              </p:cNvPr>
              <p:cNvSpPr>
                <a:spLocks/>
              </p:cNvSpPr>
              <p:nvPr/>
            </p:nvSpPr>
            <p:spPr bwMode="auto">
              <a:xfrm>
                <a:off x="3953" y="12328"/>
                <a:ext cx="39" cy="5"/>
              </a:xfrm>
              <a:custGeom>
                <a:avLst/>
                <a:gdLst>
                  <a:gd name="T0" fmla="+- 0 3992 3953"/>
                  <a:gd name="T1" fmla="*/ T0 w 39"/>
                  <a:gd name="T2" fmla="+- 0 12333 12328"/>
                  <a:gd name="T3" fmla="*/ 12333 h 5"/>
                  <a:gd name="T4" fmla="+- 0 3953 3953"/>
                  <a:gd name="T5" fmla="*/ T4 w 39"/>
                  <a:gd name="T6" fmla="+- 0 12333 12328"/>
                  <a:gd name="T7" fmla="*/ 12333 h 5"/>
                  <a:gd name="T8" fmla="+- 0 3958 3953"/>
                  <a:gd name="T9" fmla="*/ T8 w 39"/>
                  <a:gd name="T10" fmla="+- 0 12328 12328"/>
                  <a:gd name="T11" fmla="*/ 12328 h 5"/>
                  <a:gd name="T12" fmla="+- 0 3992 3953"/>
                  <a:gd name="T13" fmla="*/ T12 w 39"/>
                  <a:gd name="T14" fmla="+- 0 12333 12328"/>
                  <a:gd name="T15" fmla="*/ 12333 h 5"/>
                </a:gdLst>
                <a:ahLst/>
                <a:cxnLst>
                  <a:cxn ang="0">
                    <a:pos x="T1" y="T3"/>
                  </a:cxn>
                  <a:cxn ang="0">
                    <a:pos x="T5" y="T7"/>
                  </a:cxn>
                  <a:cxn ang="0">
                    <a:pos x="T9" y="T11"/>
                  </a:cxn>
                  <a:cxn ang="0">
                    <a:pos x="T13" y="T15"/>
                  </a:cxn>
                </a:cxnLst>
                <a:rect l="0" t="0" r="r" b="b"/>
                <a:pathLst>
                  <a:path w="39" h="5">
                    <a:moveTo>
                      <a:pt x="39" y="5"/>
                    </a:moveTo>
                    <a:lnTo>
                      <a:pt x="0" y="5"/>
                    </a:lnTo>
                    <a:lnTo>
                      <a:pt x="5" y="0"/>
                    </a:lnTo>
                    <a:lnTo>
                      <a:pt x="3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45" name="Group 1361">
              <a:extLst>
                <a:ext uri="{FF2B5EF4-FFF2-40B4-BE49-F238E27FC236}">
                  <a16:creationId xmlns:a16="http://schemas.microsoft.com/office/drawing/2014/main" id="{CE9F27BD-3594-4DE7-BBD5-D3B614DBCA20}"/>
                </a:ext>
              </a:extLst>
            </p:cNvPr>
            <p:cNvGrpSpPr>
              <a:grpSpLocks/>
            </p:cNvGrpSpPr>
            <p:nvPr/>
          </p:nvGrpSpPr>
          <p:grpSpPr bwMode="auto">
            <a:xfrm>
              <a:off x="3958" y="12328"/>
              <a:ext cx="34" cy="5"/>
              <a:chOff x="3958" y="12328"/>
              <a:chExt cx="34" cy="5"/>
            </a:xfrm>
          </p:grpSpPr>
          <p:sp>
            <p:nvSpPr>
              <p:cNvPr id="820" name="Freeform 1362">
                <a:extLst>
                  <a:ext uri="{FF2B5EF4-FFF2-40B4-BE49-F238E27FC236}">
                    <a16:creationId xmlns:a16="http://schemas.microsoft.com/office/drawing/2014/main" id="{31AA456E-DAB7-4765-A991-66EF4DEA4D7A}"/>
                  </a:ext>
                </a:extLst>
              </p:cNvPr>
              <p:cNvSpPr>
                <a:spLocks/>
              </p:cNvSpPr>
              <p:nvPr/>
            </p:nvSpPr>
            <p:spPr bwMode="auto">
              <a:xfrm>
                <a:off x="3958" y="12328"/>
                <a:ext cx="34" cy="5"/>
              </a:xfrm>
              <a:custGeom>
                <a:avLst/>
                <a:gdLst>
                  <a:gd name="T0" fmla="+- 0 3992 3958"/>
                  <a:gd name="T1" fmla="*/ T0 w 34"/>
                  <a:gd name="T2" fmla="+- 0 12333 12328"/>
                  <a:gd name="T3" fmla="*/ 12333 h 5"/>
                  <a:gd name="T4" fmla="+- 0 3958 3958"/>
                  <a:gd name="T5" fmla="*/ T4 w 34"/>
                  <a:gd name="T6" fmla="+- 0 12328 12328"/>
                  <a:gd name="T7" fmla="*/ 12328 h 5"/>
                  <a:gd name="T8" fmla="+- 0 3992 3958"/>
                  <a:gd name="T9" fmla="*/ T8 w 34"/>
                  <a:gd name="T10" fmla="+- 0 12328 12328"/>
                  <a:gd name="T11" fmla="*/ 12328 h 5"/>
                  <a:gd name="T12" fmla="+- 0 3992 3958"/>
                  <a:gd name="T13" fmla="*/ T12 w 34"/>
                  <a:gd name="T14" fmla="+- 0 12333 12328"/>
                  <a:gd name="T15" fmla="*/ 12333 h 5"/>
                </a:gdLst>
                <a:ahLst/>
                <a:cxnLst>
                  <a:cxn ang="0">
                    <a:pos x="T1" y="T3"/>
                  </a:cxn>
                  <a:cxn ang="0">
                    <a:pos x="T5" y="T7"/>
                  </a:cxn>
                  <a:cxn ang="0">
                    <a:pos x="T9" y="T11"/>
                  </a:cxn>
                  <a:cxn ang="0">
                    <a:pos x="T13" y="T15"/>
                  </a:cxn>
                </a:cxnLst>
                <a:rect l="0" t="0" r="r" b="b"/>
                <a:pathLst>
                  <a:path w="34" h="5">
                    <a:moveTo>
                      <a:pt x="34" y="5"/>
                    </a:moveTo>
                    <a:lnTo>
                      <a:pt x="0" y="0"/>
                    </a:lnTo>
                    <a:lnTo>
                      <a:pt x="34" y="0"/>
                    </a:lnTo>
                    <a:lnTo>
                      <a:pt x="3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46" name="Group 1363">
              <a:extLst>
                <a:ext uri="{FF2B5EF4-FFF2-40B4-BE49-F238E27FC236}">
                  <a16:creationId xmlns:a16="http://schemas.microsoft.com/office/drawing/2014/main" id="{5E0623F0-6568-4564-BD8B-7DCB42C52E61}"/>
                </a:ext>
              </a:extLst>
            </p:cNvPr>
            <p:cNvGrpSpPr>
              <a:grpSpLocks/>
            </p:cNvGrpSpPr>
            <p:nvPr/>
          </p:nvGrpSpPr>
          <p:grpSpPr bwMode="auto">
            <a:xfrm>
              <a:off x="3958" y="12328"/>
              <a:ext cx="34" cy="2"/>
              <a:chOff x="3958" y="12328"/>
              <a:chExt cx="34" cy="2"/>
            </a:xfrm>
          </p:grpSpPr>
          <p:sp>
            <p:nvSpPr>
              <p:cNvPr id="819" name="Freeform 1364">
                <a:extLst>
                  <a:ext uri="{FF2B5EF4-FFF2-40B4-BE49-F238E27FC236}">
                    <a16:creationId xmlns:a16="http://schemas.microsoft.com/office/drawing/2014/main" id="{D4965BE5-F7FF-4B93-9D82-E3C015D6186F}"/>
                  </a:ext>
                </a:extLst>
              </p:cNvPr>
              <p:cNvSpPr>
                <a:spLocks/>
              </p:cNvSpPr>
              <p:nvPr/>
            </p:nvSpPr>
            <p:spPr bwMode="auto">
              <a:xfrm>
                <a:off x="3958" y="12328"/>
                <a:ext cx="34" cy="2"/>
              </a:xfrm>
              <a:custGeom>
                <a:avLst/>
                <a:gdLst>
                  <a:gd name="T0" fmla="+- 0 3958 3958"/>
                  <a:gd name="T1" fmla="*/ T0 w 34"/>
                  <a:gd name="T2" fmla="+- 0 3963 3958"/>
                  <a:gd name="T3" fmla="*/ T2 w 34"/>
                  <a:gd name="T4" fmla="+- 0 3992 3958"/>
                  <a:gd name="T5" fmla="*/ T4 w 34"/>
                  <a:gd name="T6" fmla="+- 0 3958 3958"/>
                  <a:gd name="T7" fmla="*/ T6 w 34"/>
                </a:gdLst>
                <a:ahLst/>
                <a:cxnLst>
                  <a:cxn ang="0">
                    <a:pos x="T1" y="0"/>
                  </a:cxn>
                  <a:cxn ang="0">
                    <a:pos x="T3" y="0"/>
                  </a:cxn>
                  <a:cxn ang="0">
                    <a:pos x="T5" y="0"/>
                  </a:cxn>
                  <a:cxn ang="0">
                    <a:pos x="T7" y="0"/>
                  </a:cxn>
                </a:cxnLst>
                <a:rect l="0" t="0" r="r" b="b"/>
                <a:pathLst>
                  <a:path w="34">
                    <a:moveTo>
                      <a:pt x="0" y="0"/>
                    </a:moveTo>
                    <a:lnTo>
                      <a:pt x="5" y="0"/>
                    </a:lnTo>
                    <a:lnTo>
                      <a:pt x="3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47" name="Group 1365">
              <a:extLst>
                <a:ext uri="{FF2B5EF4-FFF2-40B4-BE49-F238E27FC236}">
                  <a16:creationId xmlns:a16="http://schemas.microsoft.com/office/drawing/2014/main" id="{41427A24-5DAC-42CC-9A21-EFFFAF7F9449}"/>
                </a:ext>
              </a:extLst>
            </p:cNvPr>
            <p:cNvGrpSpPr>
              <a:grpSpLocks/>
            </p:cNvGrpSpPr>
            <p:nvPr/>
          </p:nvGrpSpPr>
          <p:grpSpPr bwMode="auto">
            <a:xfrm>
              <a:off x="3963" y="12328"/>
              <a:ext cx="29" cy="2"/>
              <a:chOff x="3963" y="12328"/>
              <a:chExt cx="29" cy="2"/>
            </a:xfrm>
          </p:grpSpPr>
          <p:sp>
            <p:nvSpPr>
              <p:cNvPr id="818" name="Freeform 1366">
                <a:extLst>
                  <a:ext uri="{FF2B5EF4-FFF2-40B4-BE49-F238E27FC236}">
                    <a16:creationId xmlns:a16="http://schemas.microsoft.com/office/drawing/2014/main" id="{B910F9E2-EFEE-492A-9D61-FB0DF62267C5}"/>
                  </a:ext>
                </a:extLst>
              </p:cNvPr>
              <p:cNvSpPr>
                <a:spLocks/>
              </p:cNvSpPr>
              <p:nvPr/>
            </p:nvSpPr>
            <p:spPr bwMode="auto">
              <a:xfrm>
                <a:off x="3963" y="12328"/>
                <a:ext cx="29" cy="2"/>
              </a:xfrm>
              <a:custGeom>
                <a:avLst/>
                <a:gdLst>
                  <a:gd name="T0" fmla="+- 0 3963 3963"/>
                  <a:gd name="T1" fmla="*/ T0 w 29"/>
                  <a:gd name="T2" fmla="+- 0 3987 3963"/>
                  <a:gd name="T3" fmla="*/ T2 w 29"/>
                  <a:gd name="T4" fmla="+- 0 3992 3963"/>
                  <a:gd name="T5" fmla="*/ T4 w 29"/>
                  <a:gd name="T6" fmla="+- 0 3963 3963"/>
                  <a:gd name="T7" fmla="*/ T6 w 29"/>
                </a:gdLst>
                <a:ahLst/>
                <a:cxnLst>
                  <a:cxn ang="0">
                    <a:pos x="T1" y="0"/>
                  </a:cxn>
                  <a:cxn ang="0">
                    <a:pos x="T3" y="0"/>
                  </a:cxn>
                  <a:cxn ang="0">
                    <a:pos x="T5" y="0"/>
                  </a:cxn>
                  <a:cxn ang="0">
                    <a:pos x="T7" y="0"/>
                  </a:cxn>
                </a:cxnLst>
                <a:rect l="0" t="0" r="r" b="b"/>
                <a:pathLst>
                  <a:path w="29">
                    <a:moveTo>
                      <a:pt x="0" y="0"/>
                    </a:moveTo>
                    <a:lnTo>
                      <a:pt x="24" y="0"/>
                    </a:lnTo>
                    <a:lnTo>
                      <a:pt x="2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48" name="Group 1367">
              <a:extLst>
                <a:ext uri="{FF2B5EF4-FFF2-40B4-BE49-F238E27FC236}">
                  <a16:creationId xmlns:a16="http://schemas.microsoft.com/office/drawing/2014/main" id="{17BDAB5F-D544-4D72-AE6E-3ECA2CECE61A}"/>
                </a:ext>
              </a:extLst>
            </p:cNvPr>
            <p:cNvGrpSpPr>
              <a:grpSpLocks/>
            </p:cNvGrpSpPr>
            <p:nvPr/>
          </p:nvGrpSpPr>
          <p:grpSpPr bwMode="auto">
            <a:xfrm>
              <a:off x="3963" y="12328"/>
              <a:ext cx="24" cy="2"/>
              <a:chOff x="3963" y="12328"/>
              <a:chExt cx="24" cy="2"/>
            </a:xfrm>
          </p:grpSpPr>
          <p:sp>
            <p:nvSpPr>
              <p:cNvPr id="817" name="Freeform 1368">
                <a:extLst>
                  <a:ext uri="{FF2B5EF4-FFF2-40B4-BE49-F238E27FC236}">
                    <a16:creationId xmlns:a16="http://schemas.microsoft.com/office/drawing/2014/main" id="{0A7EB79B-981F-4EE2-8D8B-821B22FF5301}"/>
                  </a:ext>
                </a:extLst>
              </p:cNvPr>
              <p:cNvSpPr>
                <a:spLocks/>
              </p:cNvSpPr>
              <p:nvPr/>
            </p:nvSpPr>
            <p:spPr bwMode="auto">
              <a:xfrm>
                <a:off x="3963" y="12328"/>
                <a:ext cx="24" cy="2"/>
              </a:xfrm>
              <a:custGeom>
                <a:avLst/>
                <a:gdLst>
                  <a:gd name="T0" fmla="+- 0 3963 3963"/>
                  <a:gd name="T1" fmla="*/ T0 w 24"/>
                  <a:gd name="T2" fmla="+- 0 3987 3963"/>
                  <a:gd name="T3" fmla="*/ T2 w 24"/>
                </a:gdLst>
                <a:ahLst/>
                <a:cxnLst>
                  <a:cxn ang="0">
                    <a:pos x="T1" y="0"/>
                  </a:cxn>
                  <a:cxn ang="0">
                    <a:pos x="T3" y="0"/>
                  </a:cxn>
                </a:cxnLst>
                <a:rect l="0" t="0" r="r" b="b"/>
                <a:pathLst>
                  <a:path w="24">
                    <a:moveTo>
                      <a:pt x="0" y="0"/>
                    </a:moveTo>
                    <a:lnTo>
                      <a:pt x="24"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49" name="Group 1369">
              <a:extLst>
                <a:ext uri="{FF2B5EF4-FFF2-40B4-BE49-F238E27FC236}">
                  <a16:creationId xmlns:a16="http://schemas.microsoft.com/office/drawing/2014/main" id="{FFAC75DB-9A3B-4FF1-88E2-CFEBD389DCF8}"/>
                </a:ext>
              </a:extLst>
            </p:cNvPr>
            <p:cNvGrpSpPr>
              <a:grpSpLocks/>
            </p:cNvGrpSpPr>
            <p:nvPr/>
          </p:nvGrpSpPr>
          <p:grpSpPr bwMode="auto">
            <a:xfrm>
              <a:off x="3963" y="12328"/>
              <a:ext cx="24" cy="2"/>
              <a:chOff x="3963" y="12328"/>
              <a:chExt cx="24" cy="2"/>
            </a:xfrm>
          </p:grpSpPr>
          <p:sp>
            <p:nvSpPr>
              <p:cNvPr id="816" name="Freeform 1370">
                <a:extLst>
                  <a:ext uri="{FF2B5EF4-FFF2-40B4-BE49-F238E27FC236}">
                    <a16:creationId xmlns:a16="http://schemas.microsoft.com/office/drawing/2014/main" id="{8DD9036D-EC53-4386-90DE-D61059AD2331}"/>
                  </a:ext>
                </a:extLst>
              </p:cNvPr>
              <p:cNvSpPr>
                <a:spLocks/>
              </p:cNvSpPr>
              <p:nvPr/>
            </p:nvSpPr>
            <p:spPr bwMode="auto">
              <a:xfrm>
                <a:off x="3963" y="12328"/>
                <a:ext cx="24" cy="2"/>
              </a:xfrm>
              <a:custGeom>
                <a:avLst/>
                <a:gdLst>
                  <a:gd name="T0" fmla="+- 0 3963 3963"/>
                  <a:gd name="T1" fmla="*/ T0 w 24"/>
                  <a:gd name="T2" fmla="+- 0 3982 3963"/>
                  <a:gd name="T3" fmla="*/ T2 w 24"/>
                  <a:gd name="T4" fmla="+- 0 3987 3963"/>
                  <a:gd name="T5" fmla="*/ T4 w 24"/>
                  <a:gd name="T6" fmla="+- 0 3963 3963"/>
                  <a:gd name="T7" fmla="*/ T6 w 24"/>
                </a:gdLst>
                <a:ahLst/>
                <a:cxnLst>
                  <a:cxn ang="0">
                    <a:pos x="T1" y="0"/>
                  </a:cxn>
                  <a:cxn ang="0">
                    <a:pos x="T3" y="0"/>
                  </a:cxn>
                  <a:cxn ang="0">
                    <a:pos x="T5" y="0"/>
                  </a:cxn>
                  <a:cxn ang="0">
                    <a:pos x="T7" y="0"/>
                  </a:cxn>
                </a:cxnLst>
                <a:rect l="0" t="0" r="r" b="b"/>
                <a:pathLst>
                  <a:path w="24">
                    <a:moveTo>
                      <a:pt x="0" y="0"/>
                    </a:moveTo>
                    <a:lnTo>
                      <a:pt x="19" y="0"/>
                    </a:lnTo>
                    <a:lnTo>
                      <a:pt x="2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50" name="Group 1371">
              <a:extLst>
                <a:ext uri="{FF2B5EF4-FFF2-40B4-BE49-F238E27FC236}">
                  <a16:creationId xmlns:a16="http://schemas.microsoft.com/office/drawing/2014/main" id="{604E2520-D6C8-40AE-B23E-E19A4996EBD8}"/>
                </a:ext>
              </a:extLst>
            </p:cNvPr>
            <p:cNvGrpSpPr>
              <a:grpSpLocks/>
            </p:cNvGrpSpPr>
            <p:nvPr/>
          </p:nvGrpSpPr>
          <p:grpSpPr bwMode="auto">
            <a:xfrm>
              <a:off x="3963" y="12328"/>
              <a:ext cx="19" cy="2"/>
              <a:chOff x="3963" y="12328"/>
              <a:chExt cx="19" cy="2"/>
            </a:xfrm>
          </p:grpSpPr>
          <p:sp>
            <p:nvSpPr>
              <p:cNvPr id="815" name="Freeform 1372">
                <a:extLst>
                  <a:ext uri="{FF2B5EF4-FFF2-40B4-BE49-F238E27FC236}">
                    <a16:creationId xmlns:a16="http://schemas.microsoft.com/office/drawing/2014/main" id="{652D678E-BFFD-4AAA-98D9-735BC7789AC5}"/>
                  </a:ext>
                </a:extLst>
              </p:cNvPr>
              <p:cNvSpPr>
                <a:spLocks/>
              </p:cNvSpPr>
              <p:nvPr/>
            </p:nvSpPr>
            <p:spPr bwMode="auto">
              <a:xfrm>
                <a:off x="3963" y="12328"/>
                <a:ext cx="19" cy="2"/>
              </a:xfrm>
              <a:custGeom>
                <a:avLst/>
                <a:gdLst>
                  <a:gd name="T0" fmla="+- 0 3963 3963"/>
                  <a:gd name="T1" fmla="*/ T0 w 19"/>
                  <a:gd name="T2" fmla="+- 0 3968 3963"/>
                  <a:gd name="T3" fmla="*/ T2 w 19"/>
                  <a:gd name="T4" fmla="+- 0 3982 3963"/>
                  <a:gd name="T5" fmla="*/ T4 w 19"/>
                  <a:gd name="T6" fmla="+- 0 3963 3963"/>
                  <a:gd name="T7" fmla="*/ T6 w 19"/>
                </a:gdLst>
                <a:ahLst/>
                <a:cxnLst>
                  <a:cxn ang="0">
                    <a:pos x="T1" y="0"/>
                  </a:cxn>
                  <a:cxn ang="0">
                    <a:pos x="T3" y="0"/>
                  </a:cxn>
                  <a:cxn ang="0">
                    <a:pos x="T5" y="0"/>
                  </a:cxn>
                  <a:cxn ang="0">
                    <a:pos x="T7" y="0"/>
                  </a:cxn>
                </a:cxnLst>
                <a:rect l="0" t="0" r="r" b="b"/>
                <a:pathLst>
                  <a:path w="19">
                    <a:moveTo>
                      <a:pt x="0" y="0"/>
                    </a:moveTo>
                    <a:lnTo>
                      <a:pt x="5" y="0"/>
                    </a:lnTo>
                    <a:lnTo>
                      <a:pt x="19"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51" name="Group 1373">
              <a:extLst>
                <a:ext uri="{FF2B5EF4-FFF2-40B4-BE49-F238E27FC236}">
                  <a16:creationId xmlns:a16="http://schemas.microsoft.com/office/drawing/2014/main" id="{3273139C-C51B-45D4-B504-6EA2B11D222C}"/>
                </a:ext>
              </a:extLst>
            </p:cNvPr>
            <p:cNvGrpSpPr>
              <a:grpSpLocks/>
            </p:cNvGrpSpPr>
            <p:nvPr/>
          </p:nvGrpSpPr>
          <p:grpSpPr bwMode="auto">
            <a:xfrm>
              <a:off x="3968" y="12328"/>
              <a:ext cx="14" cy="2"/>
              <a:chOff x="3968" y="12328"/>
              <a:chExt cx="14" cy="2"/>
            </a:xfrm>
          </p:grpSpPr>
          <p:sp>
            <p:nvSpPr>
              <p:cNvPr id="814" name="Freeform 1374">
                <a:extLst>
                  <a:ext uri="{FF2B5EF4-FFF2-40B4-BE49-F238E27FC236}">
                    <a16:creationId xmlns:a16="http://schemas.microsoft.com/office/drawing/2014/main" id="{BC85FE35-22B5-4046-BE90-5AE4C22C58D4}"/>
                  </a:ext>
                </a:extLst>
              </p:cNvPr>
              <p:cNvSpPr>
                <a:spLocks/>
              </p:cNvSpPr>
              <p:nvPr/>
            </p:nvSpPr>
            <p:spPr bwMode="auto">
              <a:xfrm>
                <a:off x="3968" y="12328"/>
                <a:ext cx="14" cy="2"/>
              </a:xfrm>
              <a:custGeom>
                <a:avLst/>
                <a:gdLst>
                  <a:gd name="T0" fmla="+- 0 3968 3968"/>
                  <a:gd name="T1" fmla="*/ T0 w 14"/>
                  <a:gd name="T2" fmla="+- 0 3977 3968"/>
                  <a:gd name="T3" fmla="*/ T2 w 14"/>
                  <a:gd name="T4" fmla="+- 0 3982 3968"/>
                  <a:gd name="T5" fmla="*/ T4 w 14"/>
                  <a:gd name="T6" fmla="+- 0 3968 3968"/>
                  <a:gd name="T7" fmla="*/ T6 w 14"/>
                </a:gdLst>
                <a:ahLst/>
                <a:cxnLst>
                  <a:cxn ang="0">
                    <a:pos x="T1" y="0"/>
                  </a:cxn>
                  <a:cxn ang="0">
                    <a:pos x="T3" y="0"/>
                  </a:cxn>
                  <a:cxn ang="0">
                    <a:pos x="T5" y="0"/>
                  </a:cxn>
                  <a:cxn ang="0">
                    <a:pos x="T7" y="0"/>
                  </a:cxn>
                </a:cxnLst>
                <a:rect l="0" t="0" r="r" b="b"/>
                <a:pathLst>
                  <a:path w="14">
                    <a:moveTo>
                      <a:pt x="0" y="0"/>
                    </a:moveTo>
                    <a:lnTo>
                      <a:pt x="9" y="0"/>
                    </a:lnTo>
                    <a:lnTo>
                      <a:pt x="1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52" name="Group 1375">
              <a:extLst>
                <a:ext uri="{FF2B5EF4-FFF2-40B4-BE49-F238E27FC236}">
                  <a16:creationId xmlns:a16="http://schemas.microsoft.com/office/drawing/2014/main" id="{74326E3D-7252-4DA2-BA26-CEA65656375F}"/>
                </a:ext>
              </a:extLst>
            </p:cNvPr>
            <p:cNvGrpSpPr>
              <a:grpSpLocks/>
            </p:cNvGrpSpPr>
            <p:nvPr/>
          </p:nvGrpSpPr>
          <p:grpSpPr bwMode="auto">
            <a:xfrm>
              <a:off x="3968" y="12323"/>
              <a:ext cx="10" cy="5"/>
              <a:chOff x="3968" y="12323"/>
              <a:chExt cx="10" cy="5"/>
            </a:xfrm>
          </p:grpSpPr>
          <p:sp>
            <p:nvSpPr>
              <p:cNvPr id="813" name="Freeform 1376">
                <a:extLst>
                  <a:ext uri="{FF2B5EF4-FFF2-40B4-BE49-F238E27FC236}">
                    <a16:creationId xmlns:a16="http://schemas.microsoft.com/office/drawing/2014/main" id="{DEFBB1BE-7AD5-4B55-98F5-BBAB6B795620}"/>
                  </a:ext>
                </a:extLst>
              </p:cNvPr>
              <p:cNvSpPr>
                <a:spLocks/>
              </p:cNvSpPr>
              <p:nvPr/>
            </p:nvSpPr>
            <p:spPr bwMode="auto">
              <a:xfrm>
                <a:off x="3968" y="12323"/>
                <a:ext cx="10" cy="5"/>
              </a:xfrm>
              <a:custGeom>
                <a:avLst/>
                <a:gdLst>
                  <a:gd name="T0" fmla="+- 0 3977 3968"/>
                  <a:gd name="T1" fmla="*/ T0 w 10"/>
                  <a:gd name="T2" fmla="+- 0 12328 12323"/>
                  <a:gd name="T3" fmla="*/ 12328 h 5"/>
                  <a:gd name="T4" fmla="+- 0 3968 3968"/>
                  <a:gd name="T5" fmla="*/ T4 w 10"/>
                  <a:gd name="T6" fmla="+- 0 12328 12323"/>
                  <a:gd name="T7" fmla="*/ 12328 h 5"/>
                  <a:gd name="T8" fmla="+- 0 3972 3968"/>
                  <a:gd name="T9" fmla="*/ T8 w 10"/>
                  <a:gd name="T10" fmla="+- 0 12323 12323"/>
                  <a:gd name="T11" fmla="*/ 12323 h 5"/>
                  <a:gd name="T12" fmla="+- 0 3977 3968"/>
                  <a:gd name="T13" fmla="*/ T12 w 10"/>
                  <a:gd name="T14" fmla="+- 0 12328 12323"/>
                  <a:gd name="T15" fmla="*/ 12328 h 5"/>
                </a:gdLst>
                <a:ahLst/>
                <a:cxnLst>
                  <a:cxn ang="0">
                    <a:pos x="T1" y="T3"/>
                  </a:cxn>
                  <a:cxn ang="0">
                    <a:pos x="T5" y="T7"/>
                  </a:cxn>
                  <a:cxn ang="0">
                    <a:pos x="T9" y="T11"/>
                  </a:cxn>
                  <a:cxn ang="0">
                    <a:pos x="T13" y="T15"/>
                  </a:cxn>
                </a:cxnLst>
                <a:rect l="0" t="0" r="r" b="b"/>
                <a:pathLst>
                  <a:path w="10" h="5">
                    <a:moveTo>
                      <a:pt x="9" y="5"/>
                    </a:moveTo>
                    <a:lnTo>
                      <a:pt x="0" y="5"/>
                    </a:lnTo>
                    <a:lnTo>
                      <a:pt x="4" y="0"/>
                    </a:lnTo>
                    <a:lnTo>
                      <a:pt x="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53" name="Group 1377">
              <a:extLst>
                <a:ext uri="{FF2B5EF4-FFF2-40B4-BE49-F238E27FC236}">
                  <a16:creationId xmlns:a16="http://schemas.microsoft.com/office/drawing/2014/main" id="{FD4982DF-9DD2-4FCC-AF3D-D217A7756550}"/>
                </a:ext>
              </a:extLst>
            </p:cNvPr>
            <p:cNvGrpSpPr>
              <a:grpSpLocks/>
            </p:cNvGrpSpPr>
            <p:nvPr/>
          </p:nvGrpSpPr>
          <p:grpSpPr bwMode="auto">
            <a:xfrm>
              <a:off x="4040" y="12420"/>
              <a:ext cx="5" cy="2"/>
              <a:chOff x="4040" y="12420"/>
              <a:chExt cx="5" cy="2"/>
            </a:xfrm>
          </p:grpSpPr>
          <p:sp>
            <p:nvSpPr>
              <p:cNvPr id="812" name="Freeform 1378">
                <a:extLst>
                  <a:ext uri="{FF2B5EF4-FFF2-40B4-BE49-F238E27FC236}">
                    <a16:creationId xmlns:a16="http://schemas.microsoft.com/office/drawing/2014/main" id="{80002F2D-AB27-4A17-B4A2-35568414F74D}"/>
                  </a:ext>
                </a:extLst>
              </p:cNvPr>
              <p:cNvSpPr>
                <a:spLocks/>
              </p:cNvSpPr>
              <p:nvPr/>
            </p:nvSpPr>
            <p:spPr bwMode="auto">
              <a:xfrm>
                <a:off x="4040" y="12420"/>
                <a:ext cx="5" cy="2"/>
              </a:xfrm>
              <a:custGeom>
                <a:avLst/>
                <a:gdLst>
                  <a:gd name="T0" fmla="+- 0 4040 4040"/>
                  <a:gd name="T1" fmla="*/ T0 w 5"/>
                  <a:gd name="T2" fmla="+- 0 4045 4040"/>
                  <a:gd name="T3" fmla="*/ T2 w 5"/>
                </a:gdLst>
                <a:ahLst/>
                <a:cxnLst>
                  <a:cxn ang="0">
                    <a:pos x="T1" y="0"/>
                  </a:cxn>
                  <a:cxn ang="0">
                    <a:pos x="T3" y="0"/>
                  </a:cxn>
                </a:cxnLst>
                <a:rect l="0" t="0" r="r" b="b"/>
                <a:pathLst>
                  <a:path w="5">
                    <a:moveTo>
                      <a:pt x="0" y="0"/>
                    </a:moveTo>
                    <a:lnTo>
                      <a:pt x="5"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54" name="Group 1379">
              <a:extLst>
                <a:ext uri="{FF2B5EF4-FFF2-40B4-BE49-F238E27FC236}">
                  <a16:creationId xmlns:a16="http://schemas.microsoft.com/office/drawing/2014/main" id="{8839EB04-AAAA-4ABB-A214-A100DA20473D}"/>
                </a:ext>
              </a:extLst>
            </p:cNvPr>
            <p:cNvGrpSpPr>
              <a:grpSpLocks/>
            </p:cNvGrpSpPr>
            <p:nvPr/>
          </p:nvGrpSpPr>
          <p:grpSpPr bwMode="auto">
            <a:xfrm>
              <a:off x="4040" y="12420"/>
              <a:ext cx="5" cy="2"/>
              <a:chOff x="4040" y="12420"/>
              <a:chExt cx="5" cy="2"/>
            </a:xfrm>
          </p:grpSpPr>
          <p:sp>
            <p:nvSpPr>
              <p:cNvPr id="811" name="Freeform 1380">
                <a:extLst>
                  <a:ext uri="{FF2B5EF4-FFF2-40B4-BE49-F238E27FC236}">
                    <a16:creationId xmlns:a16="http://schemas.microsoft.com/office/drawing/2014/main" id="{F3CBAB7E-43ED-4F9A-AD36-40A4E86D60C7}"/>
                  </a:ext>
                </a:extLst>
              </p:cNvPr>
              <p:cNvSpPr>
                <a:spLocks/>
              </p:cNvSpPr>
              <p:nvPr/>
            </p:nvSpPr>
            <p:spPr bwMode="auto">
              <a:xfrm>
                <a:off x="4040" y="12420"/>
                <a:ext cx="5" cy="2"/>
              </a:xfrm>
              <a:custGeom>
                <a:avLst/>
                <a:gdLst>
                  <a:gd name="T0" fmla="+- 0 4040 4040"/>
                  <a:gd name="T1" fmla="*/ T0 w 5"/>
                  <a:gd name="T2" fmla="+- 0 4045 4040"/>
                  <a:gd name="T3" fmla="*/ T2 w 5"/>
                </a:gdLst>
                <a:ahLst/>
                <a:cxnLst>
                  <a:cxn ang="0">
                    <a:pos x="T1" y="0"/>
                  </a:cxn>
                  <a:cxn ang="0">
                    <a:pos x="T3" y="0"/>
                  </a:cxn>
                </a:cxnLst>
                <a:rect l="0" t="0" r="r" b="b"/>
                <a:pathLst>
                  <a:path w="5">
                    <a:moveTo>
                      <a:pt x="0" y="0"/>
                    </a:moveTo>
                    <a:lnTo>
                      <a:pt x="5"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55" name="Group 1381">
              <a:extLst>
                <a:ext uri="{FF2B5EF4-FFF2-40B4-BE49-F238E27FC236}">
                  <a16:creationId xmlns:a16="http://schemas.microsoft.com/office/drawing/2014/main" id="{A92700F1-4E8A-4430-9FE8-5033F0C01263}"/>
                </a:ext>
              </a:extLst>
            </p:cNvPr>
            <p:cNvGrpSpPr>
              <a:grpSpLocks/>
            </p:cNvGrpSpPr>
            <p:nvPr/>
          </p:nvGrpSpPr>
          <p:grpSpPr bwMode="auto">
            <a:xfrm>
              <a:off x="4040" y="12420"/>
              <a:ext cx="10" cy="2"/>
              <a:chOff x="4040" y="12420"/>
              <a:chExt cx="10" cy="2"/>
            </a:xfrm>
          </p:grpSpPr>
          <p:sp>
            <p:nvSpPr>
              <p:cNvPr id="810" name="Freeform 1382">
                <a:extLst>
                  <a:ext uri="{FF2B5EF4-FFF2-40B4-BE49-F238E27FC236}">
                    <a16:creationId xmlns:a16="http://schemas.microsoft.com/office/drawing/2014/main" id="{2DA5CC99-03CF-49C9-84D8-56D0B774ED98}"/>
                  </a:ext>
                </a:extLst>
              </p:cNvPr>
              <p:cNvSpPr>
                <a:spLocks/>
              </p:cNvSpPr>
              <p:nvPr/>
            </p:nvSpPr>
            <p:spPr bwMode="auto">
              <a:xfrm>
                <a:off x="4040" y="12420"/>
                <a:ext cx="10" cy="2"/>
              </a:xfrm>
              <a:custGeom>
                <a:avLst/>
                <a:gdLst>
                  <a:gd name="T0" fmla="+- 0 4045 4040"/>
                  <a:gd name="T1" fmla="*/ T0 w 10"/>
                  <a:gd name="T2" fmla="+- 0 4040 4040"/>
                  <a:gd name="T3" fmla="*/ T2 w 10"/>
                  <a:gd name="T4" fmla="+- 0 4050 4040"/>
                  <a:gd name="T5" fmla="*/ T4 w 10"/>
                  <a:gd name="T6" fmla="+- 0 4045 4040"/>
                  <a:gd name="T7" fmla="*/ T6 w 10"/>
                </a:gdLst>
                <a:ahLst/>
                <a:cxnLst>
                  <a:cxn ang="0">
                    <a:pos x="T1" y="0"/>
                  </a:cxn>
                  <a:cxn ang="0">
                    <a:pos x="T3" y="0"/>
                  </a:cxn>
                  <a:cxn ang="0">
                    <a:pos x="T5" y="0"/>
                  </a:cxn>
                  <a:cxn ang="0">
                    <a:pos x="T7" y="0"/>
                  </a:cxn>
                </a:cxnLst>
                <a:rect l="0" t="0" r="r" b="b"/>
                <a:pathLst>
                  <a:path w="10">
                    <a:moveTo>
                      <a:pt x="5" y="0"/>
                    </a:moveTo>
                    <a:lnTo>
                      <a:pt x="0" y="0"/>
                    </a:lnTo>
                    <a:lnTo>
                      <a:pt x="10"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56" name="Group 1383">
              <a:extLst>
                <a:ext uri="{FF2B5EF4-FFF2-40B4-BE49-F238E27FC236}">
                  <a16:creationId xmlns:a16="http://schemas.microsoft.com/office/drawing/2014/main" id="{700CC084-ACAB-4F08-9875-3EDA109A22C5}"/>
                </a:ext>
              </a:extLst>
            </p:cNvPr>
            <p:cNvGrpSpPr>
              <a:grpSpLocks/>
            </p:cNvGrpSpPr>
            <p:nvPr/>
          </p:nvGrpSpPr>
          <p:grpSpPr bwMode="auto">
            <a:xfrm>
              <a:off x="4040" y="12420"/>
              <a:ext cx="10" cy="2"/>
              <a:chOff x="4040" y="12420"/>
              <a:chExt cx="10" cy="2"/>
            </a:xfrm>
          </p:grpSpPr>
          <p:sp>
            <p:nvSpPr>
              <p:cNvPr id="809" name="Freeform 1384">
                <a:extLst>
                  <a:ext uri="{FF2B5EF4-FFF2-40B4-BE49-F238E27FC236}">
                    <a16:creationId xmlns:a16="http://schemas.microsoft.com/office/drawing/2014/main" id="{FD59778D-A9E0-44D1-97DD-5769F5601F3D}"/>
                  </a:ext>
                </a:extLst>
              </p:cNvPr>
              <p:cNvSpPr>
                <a:spLocks/>
              </p:cNvSpPr>
              <p:nvPr/>
            </p:nvSpPr>
            <p:spPr bwMode="auto">
              <a:xfrm>
                <a:off x="4040" y="12420"/>
                <a:ext cx="10" cy="2"/>
              </a:xfrm>
              <a:custGeom>
                <a:avLst/>
                <a:gdLst>
                  <a:gd name="T0" fmla="+- 0 4040 4040"/>
                  <a:gd name="T1" fmla="*/ T0 w 10"/>
                  <a:gd name="T2" fmla="+- 0 4050 4040"/>
                  <a:gd name="T3" fmla="*/ T2 w 10"/>
                </a:gdLst>
                <a:ahLst/>
                <a:cxnLst>
                  <a:cxn ang="0">
                    <a:pos x="T1" y="0"/>
                  </a:cxn>
                  <a:cxn ang="0">
                    <a:pos x="T3" y="0"/>
                  </a:cxn>
                </a:cxnLst>
                <a:rect l="0" t="0" r="r" b="b"/>
                <a:pathLst>
                  <a:path w="10">
                    <a:moveTo>
                      <a:pt x="0" y="0"/>
                    </a:moveTo>
                    <a:lnTo>
                      <a:pt x="1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57" name="Group 1385">
              <a:extLst>
                <a:ext uri="{FF2B5EF4-FFF2-40B4-BE49-F238E27FC236}">
                  <a16:creationId xmlns:a16="http://schemas.microsoft.com/office/drawing/2014/main" id="{96CC2C4A-588E-4379-94A7-497CB77E5AAC}"/>
                </a:ext>
              </a:extLst>
            </p:cNvPr>
            <p:cNvGrpSpPr>
              <a:grpSpLocks/>
            </p:cNvGrpSpPr>
            <p:nvPr/>
          </p:nvGrpSpPr>
          <p:grpSpPr bwMode="auto">
            <a:xfrm>
              <a:off x="4035" y="12420"/>
              <a:ext cx="14" cy="2"/>
              <a:chOff x="4035" y="12420"/>
              <a:chExt cx="14" cy="2"/>
            </a:xfrm>
          </p:grpSpPr>
          <p:sp>
            <p:nvSpPr>
              <p:cNvPr id="808" name="Freeform 1386">
                <a:extLst>
                  <a:ext uri="{FF2B5EF4-FFF2-40B4-BE49-F238E27FC236}">
                    <a16:creationId xmlns:a16="http://schemas.microsoft.com/office/drawing/2014/main" id="{A67FB36D-2522-44CD-9618-78A0F121ABCB}"/>
                  </a:ext>
                </a:extLst>
              </p:cNvPr>
              <p:cNvSpPr>
                <a:spLocks/>
              </p:cNvSpPr>
              <p:nvPr/>
            </p:nvSpPr>
            <p:spPr bwMode="auto">
              <a:xfrm>
                <a:off x="4035" y="12420"/>
                <a:ext cx="14" cy="2"/>
              </a:xfrm>
              <a:custGeom>
                <a:avLst/>
                <a:gdLst>
                  <a:gd name="T0" fmla="+- 0 4040 4035"/>
                  <a:gd name="T1" fmla="*/ T0 w 14"/>
                  <a:gd name="T2" fmla="+- 0 4035 4035"/>
                  <a:gd name="T3" fmla="*/ T2 w 14"/>
                  <a:gd name="T4" fmla="+- 0 4050 4035"/>
                  <a:gd name="T5" fmla="*/ T4 w 14"/>
                  <a:gd name="T6" fmla="+- 0 4040 4035"/>
                  <a:gd name="T7" fmla="*/ T6 w 14"/>
                </a:gdLst>
                <a:ahLst/>
                <a:cxnLst>
                  <a:cxn ang="0">
                    <a:pos x="T1" y="0"/>
                  </a:cxn>
                  <a:cxn ang="0">
                    <a:pos x="T3" y="0"/>
                  </a:cxn>
                  <a:cxn ang="0">
                    <a:pos x="T5" y="0"/>
                  </a:cxn>
                  <a:cxn ang="0">
                    <a:pos x="T7" y="0"/>
                  </a:cxn>
                </a:cxnLst>
                <a:rect l="0" t="0" r="r" b="b"/>
                <a:pathLst>
                  <a:path w="14">
                    <a:moveTo>
                      <a:pt x="5" y="0"/>
                    </a:moveTo>
                    <a:lnTo>
                      <a:pt x="0" y="0"/>
                    </a:lnTo>
                    <a:lnTo>
                      <a:pt x="15" y="0"/>
                    </a:lnTo>
                    <a:lnTo>
                      <a:pt x="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58" name="Group 1387">
              <a:extLst>
                <a:ext uri="{FF2B5EF4-FFF2-40B4-BE49-F238E27FC236}">
                  <a16:creationId xmlns:a16="http://schemas.microsoft.com/office/drawing/2014/main" id="{7A5A118F-AE1F-4FE9-8CA6-D10CE9E2B2E9}"/>
                </a:ext>
              </a:extLst>
            </p:cNvPr>
            <p:cNvGrpSpPr>
              <a:grpSpLocks/>
            </p:cNvGrpSpPr>
            <p:nvPr/>
          </p:nvGrpSpPr>
          <p:grpSpPr bwMode="auto">
            <a:xfrm>
              <a:off x="4035" y="12420"/>
              <a:ext cx="19" cy="2"/>
              <a:chOff x="4035" y="12420"/>
              <a:chExt cx="19" cy="2"/>
            </a:xfrm>
          </p:grpSpPr>
          <p:sp>
            <p:nvSpPr>
              <p:cNvPr id="807" name="Freeform 1388">
                <a:extLst>
                  <a:ext uri="{FF2B5EF4-FFF2-40B4-BE49-F238E27FC236}">
                    <a16:creationId xmlns:a16="http://schemas.microsoft.com/office/drawing/2014/main" id="{6CB87750-AD58-44DB-9A6D-6041872823E5}"/>
                  </a:ext>
                </a:extLst>
              </p:cNvPr>
              <p:cNvSpPr>
                <a:spLocks/>
              </p:cNvSpPr>
              <p:nvPr/>
            </p:nvSpPr>
            <p:spPr bwMode="auto">
              <a:xfrm>
                <a:off x="4035" y="12420"/>
                <a:ext cx="19" cy="2"/>
              </a:xfrm>
              <a:custGeom>
                <a:avLst/>
                <a:gdLst>
                  <a:gd name="T0" fmla="+- 0 4050 4035"/>
                  <a:gd name="T1" fmla="*/ T0 w 19"/>
                  <a:gd name="T2" fmla="+- 0 4035 4035"/>
                  <a:gd name="T3" fmla="*/ T2 w 19"/>
                  <a:gd name="T4" fmla="+- 0 4054 4035"/>
                  <a:gd name="T5" fmla="*/ T4 w 19"/>
                  <a:gd name="T6" fmla="+- 0 4050 4035"/>
                  <a:gd name="T7" fmla="*/ T6 w 19"/>
                </a:gdLst>
                <a:ahLst/>
                <a:cxnLst>
                  <a:cxn ang="0">
                    <a:pos x="T1" y="0"/>
                  </a:cxn>
                  <a:cxn ang="0">
                    <a:pos x="T3" y="0"/>
                  </a:cxn>
                  <a:cxn ang="0">
                    <a:pos x="T5" y="0"/>
                  </a:cxn>
                  <a:cxn ang="0">
                    <a:pos x="T7" y="0"/>
                  </a:cxn>
                </a:cxnLst>
                <a:rect l="0" t="0" r="r" b="b"/>
                <a:pathLst>
                  <a:path w="19">
                    <a:moveTo>
                      <a:pt x="15" y="0"/>
                    </a:moveTo>
                    <a:lnTo>
                      <a:pt x="0" y="0"/>
                    </a:lnTo>
                    <a:lnTo>
                      <a:pt x="19"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59" name="Group 1389">
              <a:extLst>
                <a:ext uri="{FF2B5EF4-FFF2-40B4-BE49-F238E27FC236}">
                  <a16:creationId xmlns:a16="http://schemas.microsoft.com/office/drawing/2014/main" id="{9E4B94F7-FDF1-45A4-A4D8-821B92BA5C59}"/>
                </a:ext>
              </a:extLst>
            </p:cNvPr>
            <p:cNvGrpSpPr>
              <a:grpSpLocks/>
            </p:cNvGrpSpPr>
            <p:nvPr/>
          </p:nvGrpSpPr>
          <p:grpSpPr bwMode="auto">
            <a:xfrm>
              <a:off x="4035" y="12420"/>
              <a:ext cx="19" cy="2"/>
              <a:chOff x="4035" y="12420"/>
              <a:chExt cx="19" cy="2"/>
            </a:xfrm>
          </p:grpSpPr>
          <p:sp>
            <p:nvSpPr>
              <p:cNvPr id="806" name="Freeform 1390">
                <a:extLst>
                  <a:ext uri="{FF2B5EF4-FFF2-40B4-BE49-F238E27FC236}">
                    <a16:creationId xmlns:a16="http://schemas.microsoft.com/office/drawing/2014/main" id="{518EE9BF-783F-4519-9C1D-3967E6233A60}"/>
                  </a:ext>
                </a:extLst>
              </p:cNvPr>
              <p:cNvSpPr>
                <a:spLocks/>
              </p:cNvSpPr>
              <p:nvPr/>
            </p:nvSpPr>
            <p:spPr bwMode="auto">
              <a:xfrm>
                <a:off x="4035" y="12420"/>
                <a:ext cx="19" cy="2"/>
              </a:xfrm>
              <a:custGeom>
                <a:avLst/>
                <a:gdLst>
                  <a:gd name="T0" fmla="+- 0 4035 4035"/>
                  <a:gd name="T1" fmla="*/ T0 w 19"/>
                  <a:gd name="T2" fmla="+- 0 4054 4035"/>
                  <a:gd name="T3" fmla="*/ T2 w 19"/>
                </a:gdLst>
                <a:ahLst/>
                <a:cxnLst>
                  <a:cxn ang="0">
                    <a:pos x="T1" y="0"/>
                  </a:cxn>
                  <a:cxn ang="0">
                    <a:pos x="T3" y="0"/>
                  </a:cxn>
                </a:cxnLst>
                <a:rect l="0" t="0" r="r" b="b"/>
                <a:pathLst>
                  <a:path w="19">
                    <a:moveTo>
                      <a:pt x="0" y="0"/>
                    </a:moveTo>
                    <a:lnTo>
                      <a:pt x="19"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60" name="Group 1391">
              <a:extLst>
                <a:ext uri="{FF2B5EF4-FFF2-40B4-BE49-F238E27FC236}">
                  <a16:creationId xmlns:a16="http://schemas.microsoft.com/office/drawing/2014/main" id="{C1352AD9-9F57-4CC7-91C9-7D25A0284FCE}"/>
                </a:ext>
              </a:extLst>
            </p:cNvPr>
            <p:cNvGrpSpPr>
              <a:grpSpLocks/>
            </p:cNvGrpSpPr>
            <p:nvPr/>
          </p:nvGrpSpPr>
          <p:grpSpPr bwMode="auto">
            <a:xfrm>
              <a:off x="4035" y="12415"/>
              <a:ext cx="19" cy="5"/>
              <a:chOff x="4035" y="12415"/>
              <a:chExt cx="19" cy="5"/>
            </a:xfrm>
          </p:grpSpPr>
          <p:sp>
            <p:nvSpPr>
              <p:cNvPr id="805" name="Freeform 1392">
                <a:extLst>
                  <a:ext uri="{FF2B5EF4-FFF2-40B4-BE49-F238E27FC236}">
                    <a16:creationId xmlns:a16="http://schemas.microsoft.com/office/drawing/2014/main" id="{3C301EAF-AE00-4257-A50C-2AB3E3141BB1}"/>
                  </a:ext>
                </a:extLst>
              </p:cNvPr>
              <p:cNvSpPr>
                <a:spLocks/>
              </p:cNvSpPr>
              <p:nvPr/>
            </p:nvSpPr>
            <p:spPr bwMode="auto">
              <a:xfrm>
                <a:off x="4035" y="12415"/>
                <a:ext cx="19" cy="5"/>
              </a:xfrm>
              <a:custGeom>
                <a:avLst/>
                <a:gdLst>
                  <a:gd name="T0" fmla="+- 0 4054 4035"/>
                  <a:gd name="T1" fmla="*/ T0 w 19"/>
                  <a:gd name="T2" fmla="+- 0 12420 12415"/>
                  <a:gd name="T3" fmla="*/ 12420 h 5"/>
                  <a:gd name="T4" fmla="+- 0 4035 4035"/>
                  <a:gd name="T5" fmla="*/ T4 w 19"/>
                  <a:gd name="T6" fmla="+- 0 12420 12415"/>
                  <a:gd name="T7" fmla="*/ 12420 h 5"/>
                  <a:gd name="T8" fmla="+- 0 4035 4035"/>
                  <a:gd name="T9" fmla="*/ T8 w 19"/>
                  <a:gd name="T10" fmla="+- 0 12415 12415"/>
                  <a:gd name="T11" fmla="*/ 12415 h 5"/>
                  <a:gd name="T12" fmla="+- 0 4054 4035"/>
                  <a:gd name="T13" fmla="*/ T12 w 19"/>
                  <a:gd name="T14" fmla="+- 0 12420 12415"/>
                  <a:gd name="T15" fmla="*/ 12420 h 5"/>
                </a:gdLst>
                <a:ahLst/>
                <a:cxnLst>
                  <a:cxn ang="0">
                    <a:pos x="T1" y="T3"/>
                  </a:cxn>
                  <a:cxn ang="0">
                    <a:pos x="T5" y="T7"/>
                  </a:cxn>
                  <a:cxn ang="0">
                    <a:pos x="T9" y="T11"/>
                  </a:cxn>
                  <a:cxn ang="0">
                    <a:pos x="T13" y="T15"/>
                  </a:cxn>
                </a:cxnLst>
                <a:rect l="0" t="0" r="r" b="b"/>
                <a:pathLst>
                  <a:path w="19" h="5">
                    <a:moveTo>
                      <a:pt x="19" y="5"/>
                    </a:moveTo>
                    <a:lnTo>
                      <a:pt x="0" y="5"/>
                    </a:lnTo>
                    <a:lnTo>
                      <a:pt x="0" y="0"/>
                    </a:lnTo>
                    <a:lnTo>
                      <a:pt x="19"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61" name="Group 1393">
              <a:extLst>
                <a:ext uri="{FF2B5EF4-FFF2-40B4-BE49-F238E27FC236}">
                  <a16:creationId xmlns:a16="http://schemas.microsoft.com/office/drawing/2014/main" id="{A0E7C395-E1A8-46AF-B633-4308E5881F66}"/>
                </a:ext>
              </a:extLst>
            </p:cNvPr>
            <p:cNvGrpSpPr>
              <a:grpSpLocks/>
            </p:cNvGrpSpPr>
            <p:nvPr/>
          </p:nvGrpSpPr>
          <p:grpSpPr bwMode="auto">
            <a:xfrm>
              <a:off x="4030" y="12415"/>
              <a:ext cx="24" cy="5"/>
              <a:chOff x="4030" y="12415"/>
              <a:chExt cx="24" cy="5"/>
            </a:xfrm>
          </p:grpSpPr>
          <p:sp>
            <p:nvSpPr>
              <p:cNvPr id="804" name="Freeform 1394">
                <a:extLst>
                  <a:ext uri="{FF2B5EF4-FFF2-40B4-BE49-F238E27FC236}">
                    <a16:creationId xmlns:a16="http://schemas.microsoft.com/office/drawing/2014/main" id="{21F00D55-C6CE-416F-A30C-62DF0440C664}"/>
                  </a:ext>
                </a:extLst>
              </p:cNvPr>
              <p:cNvSpPr>
                <a:spLocks/>
              </p:cNvSpPr>
              <p:nvPr/>
            </p:nvSpPr>
            <p:spPr bwMode="auto">
              <a:xfrm>
                <a:off x="4030" y="12415"/>
                <a:ext cx="24" cy="5"/>
              </a:xfrm>
              <a:custGeom>
                <a:avLst/>
                <a:gdLst>
                  <a:gd name="T0" fmla="+- 0 4054 4030"/>
                  <a:gd name="T1" fmla="*/ T0 w 24"/>
                  <a:gd name="T2" fmla="+- 0 12420 12415"/>
                  <a:gd name="T3" fmla="*/ 12420 h 5"/>
                  <a:gd name="T4" fmla="+- 0 4030 4030"/>
                  <a:gd name="T5" fmla="*/ T4 w 24"/>
                  <a:gd name="T6" fmla="+- 0 12415 12415"/>
                  <a:gd name="T7" fmla="*/ 12415 h 5"/>
                  <a:gd name="T8" fmla="+- 0 4035 4030"/>
                  <a:gd name="T9" fmla="*/ T8 w 24"/>
                  <a:gd name="T10" fmla="+- 0 12415 12415"/>
                  <a:gd name="T11" fmla="*/ 12415 h 5"/>
                  <a:gd name="T12" fmla="+- 0 4054 4030"/>
                  <a:gd name="T13" fmla="*/ T12 w 24"/>
                  <a:gd name="T14" fmla="+- 0 12420 12415"/>
                  <a:gd name="T15" fmla="*/ 12420 h 5"/>
                </a:gdLst>
                <a:ahLst/>
                <a:cxnLst>
                  <a:cxn ang="0">
                    <a:pos x="T1" y="T3"/>
                  </a:cxn>
                  <a:cxn ang="0">
                    <a:pos x="T5" y="T7"/>
                  </a:cxn>
                  <a:cxn ang="0">
                    <a:pos x="T9" y="T11"/>
                  </a:cxn>
                  <a:cxn ang="0">
                    <a:pos x="T13" y="T15"/>
                  </a:cxn>
                </a:cxnLst>
                <a:rect l="0" t="0" r="r" b="b"/>
                <a:pathLst>
                  <a:path w="24" h="5">
                    <a:moveTo>
                      <a:pt x="24" y="5"/>
                    </a:moveTo>
                    <a:lnTo>
                      <a:pt x="0" y="0"/>
                    </a:lnTo>
                    <a:lnTo>
                      <a:pt x="5" y="0"/>
                    </a:lnTo>
                    <a:lnTo>
                      <a:pt x="24"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62" name="Group 1395">
              <a:extLst>
                <a:ext uri="{FF2B5EF4-FFF2-40B4-BE49-F238E27FC236}">
                  <a16:creationId xmlns:a16="http://schemas.microsoft.com/office/drawing/2014/main" id="{0991F24A-F4E0-4367-B736-607B5C7D11D4}"/>
                </a:ext>
              </a:extLst>
            </p:cNvPr>
            <p:cNvGrpSpPr>
              <a:grpSpLocks/>
            </p:cNvGrpSpPr>
            <p:nvPr/>
          </p:nvGrpSpPr>
          <p:grpSpPr bwMode="auto">
            <a:xfrm>
              <a:off x="4030" y="12410"/>
              <a:ext cx="24" cy="10"/>
              <a:chOff x="4030" y="12410"/>
              <a:chExt cx="24" cy="10"/>
            </a:xfrm>
          </p:grpSpPr>
          <p:sp>
            <p:nvSpPr>
              <p:cNvPr id="803" name="Freeform 1396">
                <a:extLst>
                  <a:ext uri="{FF2B5EF4-FFF2-40B4-BE49-F238E27FC236}">
                    <a16:creationId xmlns:a16="http://schemas.microsoft.com/office/drawing/2014/main" id="{A5FD4C07-980A-40F8-935B-C039C863E8AE}"/>
                  </a:ext>
                </a:extLst>
              </p:cNvPr>
              <p:cNvSpPr>
                <a:spLocks/>
              </p:cNvSpPr>
              <p:nvPr/>
            </p:nvSpPr>
            <p:spPr bwMode="auto">
              <a:xfrm>
                <a:off x="4030" y="12410"/>
                <a:ext cx="24" cy="10"/>
              </a:xfrm>
              <a:custGeom>
                <a:avLst/>
                <a:gdLst>
                  <a:gd name="T0" fmla="+- 0 4054 4030"/>
                  <a:gd name="T1" fmla="*/ T0 w 24"/>
                  <a:gd name="T2" fmla="+- 0 12420 12410"/>
                  <a:gd name="T3" fmla="*/ 12420 h 10"/>
                  <a:gd name="T4" fmla="+- 0 4030 4030"/>
                  <a:gd name="T5" fmla="*/ T4 w 24"/>
                  <a:gd name="T6" fmla="+- 0 12415 12410"/>
                  <a:gd name="T7" fmla="*/ 12415 h 10"/>
                  <a:gd name="T8" fmla="+- 0 4030 4030"/>
                  <a:gd name="T9" fmla="*/ T8 w 24"/>
                  <a:gd name="T10" fmla="+- 0 12410 12410"/>
                  <a:gd name="T11" fmla="*/ 12410 h 10"/>
                  <a:gd name="T12" fmla="+- 0 4054 4030"/>
                  <a:gd name="T13" fmla="*/ T12 w 24"/>
                  <a:gd name="T14" fmla="+- 0 12420 12410"/>
                  <a:gd name="T15" fmla="*/ 12420 h 10"/>
                </a:gdLst>
                <a:ahLst/>
                <a:cxnLst>
                  <a:cxn ang="0">
                    <a:pos x="T1" y="T3"/>
                  </a:cxn>
                  <a:cxn ang="0">
                    <a:pos x="T5" y="T7"/>
                  </a:cxn>
                  <a:cxn ang="0">
                    <a:pos x="T9" y="T11"/>
                  </a:cxn>
                  <a:cxn ang="0">
                    <a:pos x="T13" y="T15"/>
                  </a:cxn>
                </a:cxnLst>
                <a:rect l="0" t="0" r="r" b="b"/>
                <a:pathLst>
                  <a:path w="24" h="10">
                    <a:moveTo>
                      <a:pt x="24" y="10"/>
                    </a:moveTo>
                    <a:lnTo>
                      <a:pt x="0" y="5"/>
                    </a:lnTo>
                    <a:lnTo>
                      <a:pt x="0" y="0"/>
                    </a:lnTo>
                    <a:lnTo>
                      <a:pt x="24" y="1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63" name="Group 1397">
              <a:extLst>
                <a:ext uri="{FF2B5EF4-FFF2-40B4-BE49-F238E27FC236}">
                  <a16:creationId xmlns:a16="http://schemas.microsoft.com/office/drawing/2014/main" id="{78C8739C-897C-456E-A592-69682586C84F}"/>
                </a:ext>
              </a:extLst>
            </p:cNvPr>
            <p:cNvGrpSpPr>
              <a:grpSpLocks/>
            </p:cNvGrpSpPr>
            <p:nvPr/>
          </p:nvGrpSpPr>
          <p:grpSpPr bwMode="auto">
            <a:xfrm>
              <a:off x="4030" y="12405"/>
              <a:ext cx="24" cy="14"/>
              <a:chOff x="4030" y="12405"/>
              <a:chExt cx="24" cy="14"/>
            </a:xfrm>
          </p:grpSpPr>
          <p:sp>
            <p:nvSpPr>
              <p:cNvPr id="802" name="Freeform 1398">
                <a:extLst>
                  <a:ext uri="{FF2B5EF4-FFF2-40B4-BE49-F238E27FC236}">
                    <a16:creationId xmlns:a16="http://schemas.microsoft.com/office/drawing/2014/main" id="{CA1F245A-6FEE-4957-B91B-0BAA36281B17}"/>
                  </a:ext>
                </a:extLst>
              </p:cNvPr>
              <p:cNvSpPr>
                <a:spLocks/>
              </p:cNvSpPr>
              <p:nvPr/>
            </p:nvSpPr>
            <p:spPr bwMode="auto">
              <a:xfrm>
                <a:off x="4030" y="12405"/>
                <a:ext cx="24" cy="14"/>
              </a:xfrm>
              <a:custGeom>
                <a:avLst/>
                <a:gdLst>
                  <a:gd name="T0" fmla="+- 0 4054 4030"/>
                  <a:gd name="T1" fmla="*/ T0 w 24"/>
                  <a:gd name="T2" fmla="+- 0 12420 12405"/>
                  <a:gd name="T3" fmla="*/ 12420 h 14"/>
                  <a:gd name="T4" fmla="+- 0 4030 4030"/>
                  <a:gd name="T5" fmla="*/ T4 w 24"/>
                  <a:gd name="T6" fmla="+- 0 12410 12405"/>
                  <a:gd name="T7" fmla="*/ 12410 h 14"/>
                  <a:gd name="T8" fmla="+- 0 4054 4030"/>
                  <a:gd name="T9" fmla="*/ T8 w 24"/>
                  <a:gd name="T10" fmla="+- 0 12405 12405"/>
                  <a:gd name="T11" fmla="*/ 12405 h 14"/>
                  <a:gd name="T12" fmla="+- 0 4054 4030"/>
                  <a:gd name="T13" fmla="*/ T12 w 24"/>
                  <a:gd name="T14" fmla="+- 0 12420 12405"/>
                  <a:gd name="T15" fmla="*/ 12420 h 14"/>
                </a:gdLst>
                <a:ahLst/>
                <a:cxnLst>
                  <a:cxn ang="0">
                    <a:pos x="T1" y="T3"/>
                  </a:cxn>
                  <a:cxn ang="0">
                    <a:pos x="T5" y="T7"/>
                  </a:cxn>
                  <a:cxn ang="0">
                    <a:pos x="T9" y="T11"/>
                  </a:cxn>
                  <a:cxn ang="0">
                    <a:pos x="T13" y="T15"/>
                  </a:cxn>
                </a:cxnLst>
                <a:rect l="0" t="0" r="r" b="b"/>
                <a:pathLst>
                  <a:path w="24" h="14">
                    <a:moveTo>
                      <a:pt x="24" y="15"/>
                    </a:moveTo>
                    <a:lnTo>
                      <a:pt x="0" y="5"/>
                    </a:lnTo>
                    <a:lnTo>
                      <a:pt x="24" y="0"/>
                    </a:lnTo>
                    <a:lnTo>
                      <a:pt x="24" y="1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64" name="Group 1399">
              <a:extLst>
                <a:ext uri="{FF2B5EF4-FFF2-40B4-BE49-F238E27FC236}">
                  <a16:creationId xmlns:a16="http://schemas.microsoft.com/office/drawing/2014/main" id="{DC5B8259-8C61-4D83-8112-8AF12779A59A}"/>
                </a:ext>
              </a:extLst>
            </p:cNvPr>
            <p:cNvGrpSpPr>
              <a:grpSpLocks/>
            </p:cNvGrpSpPr>
            <p:nvPr/>
          </p:nvGrpSpPr>
          <p:grpSpPr bwMode="auto">
            <a:xfrm>
              <a:off x="4030" y="12405"/>
              <a:ext cx="24" cy="5"/>
              <a:chOff x="4030" y="12405"/>
              <a:chExt cx="24" cy="5"/>
            </a:xfrm>
          </p:grpSpPr>
          <p:sp>
            <p:nvSpPr>
              <p:cNvPr id="801" name="Freeform 1400">
                <a:extLst>
                  <a:ext uri="{FF2B5EF4-FFF2-40B4-BE49-F238E27FC236}">
                    <a16:creationId xmlns:a16="http://schemas.microsoft.com/office/drawing/2014/main" id="{3ECBA032-830D-4451-A6CB-F369AC79610D}"/>
                  </a:ext>
                </a:extLst>
              </p:cNvPr>
              <p:cNvSpPr>
                <a:spLocks/>
              </p:cNvSpPr>
              <p:nvPr/>
            </p:nvSpPr>
            <p:spPr bwMode="auto">
              <a:xfrm>
                <a:off x="4030" y="12405"/>
                <a:ext cx="24" cy="5"/>
              </a:xfrm>
              <a:custGeom>
                <a:avLst/>
                <a:gdLst>
                  <a:gd name="T0" fmla="+- 0 4030 4030"/>
                  <a:gd name="T1" fmla="*/ T0 w 24"/>
                  <a:gd name="T2" fmla="+- 0 12410 12405"/>
                  <a:gd name="T3" fmla="*/ 12410 h 5"/>
                  <a:gd name="T4" fmla="+- 0 4050 4030"/>
                  <a:gd name="T5" fmla="*/ T4 w 24"/>
                  <a:gd name="T6" fmla="+- 0 12405 12405"/>
                  <a:gd name="T7" fmla="*/ 12405 h 5"/>
                  <a:gd name="T8" fmla="+- 0 4054 4030"/>
                  <a:gd name="T9" fmla="*/ T8 w 24"/>
                  <a:gd name="T10" fmla="+- 0 12405 12405"/>
                  <a:gd name="T11" fmla="*/ 12405 h 5"/>
                  <a:gd name="T12" fmla="+- 0 4030 4030"/>
                  <a:gd name="T13" fmla="*/ T12 w 24"/>
                  <a:gd name="T14" fmla="+- 0 12410 12405"/>
                  <a:gd name="T15" fmla="*/ 12410 h 5"/>
                </a:gdLst>
                <a:ahLst/>
                <a:cxnLst>
                  <a:cxn ang="0">
                    <a:pos x="T1" y="T3"/>
                  </a:cxn>
                  <a:cxn ang="0">
                    <a:pos x="T5" y="T7"/>
                  </a:cxn>
                  <a:cxn ang="0">
                    <a:pos x="T9" y="T11"/>
                  </a:cxn>
                  <a:cxn ang="0">
                    <a:pos x="T13" y="T15"/>
                  </a:cxn>
                </a:cxnLst>
                <a:rect l="0" t="0" r="r" b="b"/>
                <a:pathLst>
                  <a:path w="24" h="5">
                    <a:moveTo>
                      <a:pt x="0" y="5"/>
                    </a:moveTo>
                    <a:lnTo>
                      <a:pt x="20" y="0"/>
                    </a:lnTo>
                    <a:lnTo>
                      <a:pt x="24"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65" name="Group 1401">
              <a:extLst>
                <a:ext uri="{FF2B5EF4-FFF2-40B4-BE49-F238E27FC236}">
                  <a16:creationId xmlns:a16="http://schemas.microsoft.com/office/drawing/2014/main" id="{EF7F4D5F-6E20-4046-B6F4-8B9D5EDB0EDE}"/>
                </a:ext>
              </a:extLst>
            </p:cNvPr>
            <p:cNvGrpSpPr>
              <a:grpSpLocks/>
            </p:cNvGrpSpPr>
            <p:nvPr/>
          </p:nvGrpSpPr>
          <p:grpSpPr bwMode="auto">
            <a:xfrm>
              <a:off x="4030" y="12405"/>
              <a:ext cx="19" cy="5"/>
              <a:chOff x="4030" y="12405"/>
              <a:chExt cx="19" cy="5"/>
            </a:xfrm>
          </p:grpSpPr>
          <p:sp>
            <p:nvSpPr>
              <p:cNvPr id="800" name="Freeform 1402">
                <a:extLst>
                  <a:ext uri="{FF2B5EF4-FFF2-40B4-BE49-F238E27FC236}">
                    <a16:creationId xmlns:a16="http://schemas.microsoft.com/office/drawing/2014/main" id="{4AE0B034-7060-4C53-AEDF-33F4A968CC87}"/>
                  </a:ext>
                </a:extLst>
              </p:cNvPr>
              <p:cNvSpPr>
                <a:spLocks/>
              </p:cNvSpPr>
              <p:nvPr/>
            </p:nvSpPr>
            <p:spPr bwMode="auto">
              <a:xfrm>
                <a:off x="4030" y="12405"/>
                <a:ext cx="19" cy="5"/>
              </a:xfrm>
              <a:custGeom>
                <a:avLst/>
                <a:gdLst>
                  <a:gd name="T0" fmla="+- 0 4030 4030"/>
                  <a:gd name="T1" fmla="*/ T0 w 19"/>
                  <a:gd name="T2" fmla="+- 0 12410 12405"/>
                  <a:gd name="T3" fmla="*/ 12410 h 5"/>
                  <a:gd name="T4" fmla="+- 0 4045 4030"/>
                  <a:gd name="T5" fmla="*/ T4 w 19"/>
                  <a:gd name="T6" fmla="+- 0 12405 12405"/>
                  <a:gd name="T7" fmla="*/ 12405 h 5"/>
                  <a:gd name="T8" fmla="+- 0 4050 4030"/>
                  <a:gd name="T9" fmla="*/ T8 w 19"/>
                  <a:gd name="T10" fmla="+- 0 12405 12405"/>
                  <a:gd name="T11" fmla="*/ 12405 h 5"/>
                  <a:gd name="T12" fmla="+- 0 4030 4030"/>
                  <a:gd name="T13" fmla="*/ T12 w 19"/>
                  <a:gd name="T14" fmla="+- 0 12410 12405"/>
                  <a:gd name="T15" fmla="*/ 12410 h 5"/>
                </a:gdLst>
                <a:ahLst/>
                <a:cxnLst>
                  <a:cxn ang="0">
                    <a:pos x="T1" y="T3"/>
                  </a:cxn>
                  <a:cxn ang="0">
                    <a:pos x="T5" y="T7"/>
                  </a:cxn>
                  <a:cxn ang="0">
                    <a:pos x="T9" y="T11"/>
                  </a:cxn>
                  <a:cxn ang="0">
                    <a:pos x="T13" y="T15"/>
                  </a:cxn>
                </a:cxnLst>
                <a:rect l="0" t="0" r="r" b="b"/>
                <a:pathLst>
                  <a:path w="19" h="5">
                    <a:moveTo>
                      <a:pt x="0" y="5"/>
                    </a:moveTo>
                    <a:lnTo>
                      <a:pt x="15" y="0"/>
                    </a:lnTo>
                    <a:lnTo>
                      <a:pt x="20"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66" name="Group 1403">
              <a:extLst>
                <a:ext uri="{FF2B5EF4-FFF2-40B4-BE49-F238E27FC236}">
                  <a16:creationId xmlns:a16="http://schemas.microsoft.com/office/drawing/2014/main" id="{8A2B67C9-7309-4CE4-88DD-493DBCA07B14}"/>
                </a:ext>
              </a:extLst>
            </p:cNvPr>
            <p:cNvGrpSpPr>
              <a:grpSpLocks/>
            </p:cNvGrpSpPr>
            <p:nvPr/>
          </p:nvGrpSpPr>
          <p:grpSpPr bwMode="auto">
            <a:xfrm>
              <a:off x="4030" y="12405"/>
              <a:ext cx="14" cy="5"/>
              <a:chOff x="4030" y="12405"/>
              <a:chExt cx="14" cy="5"/>
            </a:xfrm>
          </p:grpSpPr>
          <p:sp>
            <p:nvSpPr>
              <p:cNvPr id="799" name="Freeform 1404">
                <a:extLst>
                  <a:ext uri="{FF2B5EF4-FFF2-40B4-BE49-F238E27FC236}">
                    <a16:creationId xmlns:a16="http://schemas.microsoft.com/office/drawing/2014/main" id="{67D49C9E-3643-41FC-B3A0-60CBCFCCF08B}"/>
                  </a:ext>
                </a:extLst>
              </p:cNvPr>
              <p:cNvSpPr>
                <a:spLocks/>
              </p:cNvSpPr>
              <p:nvPr/>
            </p:nvSpPr>
            <p:spPr bwMode="auto">
              <a:xfrm>
                <a:off x="4030" y="12405"/>
                <a:ext cx="14" cy="5"/>
              </a:xfrm>
              <a:custGeom>
                <a:avLst/>
                <a:gdLst>
                  <a:gd name="T0" fmla="+- 0 4030 4030"/>
                  <a:gd name="T1" fmla="*/ T0 w 14"/>
                  <a:gd name="T2" fmla="+- 0 12410 12405"/>
                  <a:gd name="T3" fmla="*/ 12410 h 5"/>
                  <a:gd name="T4" fmla="+- 0 4030 4030"/>
                  <a:gd name="T5" fmla="*/ T4 w 14"/>
                  <a:gd name="T6" fmla="+- 0 12405 12405"/>
                  <a:gd name="T7" fmla="*/ 12405 h 5"/>
                  <a:gd name="T8" fmla="+- 0 4045 4030"/>
                  <a:gd name="T9" fmla="*/ T8 w 14"/>
                  <a:gd name="T10" fmla="+- 0 12405 12405"/>
                  <a:gd name="T11" fmla="*/ 12405 h 5"/>
                  <a:gd name="T12" fmla="+- 0 4030 4030"/>
                  <a:gd name="T13" fmla="*/ T12 w 14"/>
                  <a:gd name="T14" fmla="+- 0 12410 12405"/>
                  <a:gd name="T15" fmla="*/ 12410 h 5"/>
                </a:gdLst>
                <a:ahLst/>
                <a:cxnLst>
                  <a:cxn ang="0">
                    <a:pos x="T1" y="T3"/>
                  </a:cxn>
                  <a:cxn ang="0">
                    <a:pos x="T5" y="T7"/>
                  </a:cxn>
                  <a:cxn ang="0">
                    <a:pos x="T9" y="T11"/>
                  </a:cxn>
                  <a:cxn ang="0">
                    <a:pos x="T13" y="T15"/>
                  </a:cxn>
                </a:cxnLst>
                <a:rect l="0" t="0" r="r" b="b"/>
                <a:pathLst>
                  <a:path w="14" h="5">
                    <a:moveTo>
                      <a:pt x="0" y="5"/>
                    </a:moveTo>
                    <a:lnTo>
                      <a:pt x="0" y="0"/>
                    </a:lnTo>
                    <a:lnTo>
                      <a:pt x="15" y="0"/>
                    </a:lnTo>
                    <a:lnTo>
                      <a:pt x="0" y="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67" name="Group 1405">
              <a:extLst>
                <a:ext uri="{FF2B5EF4-FFF2-40B4-BE49-F238E27FC236}">
                  <a16:creationId xmlns:a16="http://schemas.microsoft.com/office/drawing/2014/main" id="{E73D050A-8E93-4B45-8803-6B40D7B0348D}"/>
                </a:ext>
              </a:extLst>
            </p:cNvPr>
            <p:cNvGrpSpPr>
              <a:grpSpLocks/>
            </p:cNvGrpSpPr>
            <p:nvPr/>
          </p:nvGrpSpPr>
          <p:grpSpPr bwMode="auto">
            <a:xfrm>
              <a:off x="4030" y="12405"/>
              <a:ext cx="14" cy="2"/>
              <a:chOff x="4030" y="12405"/>
              <a:chExt cx="14" cy="2"/>
            </a:xfrm>
          </p:grpSpPr>
          <p:sp>
            <p:nvSpPr>
              <p:cNvPr id="798" name="Freeform 1406">
                <a:extLst>
                  <a:ext uri="{FF2B5EF4-FFF2-40B4-BE49-F238E27FC236}">
                    <a16:creationId xmlns:a16="http://schemas.microsoft.com/office/drawing/2014/main" id="{193F8B6E-53B5-4E20-8B00-E2E9E2AB9F4F}"/>
                  </a:ext>
                </a:extLst>
              </p:cNvPr>
              <p:cNvSpPr>
                <a:spLocks/>
              </p:cNvSpPr>
              <p:nvPr/>
            </p:nvSpPr>
            <p:spPr bwMode="auto">
              <a:xfrm>
                <a:off x="4030" y="12405"/>
                <a:ext cx="14" cy="2"/>
              </a:xfrm>
              <a:custGeom>
                <a:avLst/>
                <a:gdLst>
                  <a:gd name="T0" fmla="+- 0 4030 4030"/>
                  <a:gd name="T1" fmla="*/ T0 w 14"/>
                  <a:gd name="T2" fmla="+- 0 4040 4030"/>
                  <a:gd name="T3" fmla="*/ T2 w 14"/>
                  <a:gd name="T4" fmla="+- 0 4045 4030"/>
                  <a:gd name="T5" fmla="*/ T4 w 14"/>
                  <a:gd name="T6" fmla="+- 0 4030 4030"/>
                  <a:gd name="T7" fmla="*/ T6 w 14"/>
                </a:gdLst>
                <a:ahLst/>
                <a:cxnLst>
                  <a:cxn ang="0">
                    <a:pos x="T1" y="0"/>
                  </a:cxn>
                  <a:cxn ang="0">
                    <a:pos x="T3" y="0"/>
                  </a:cxn>
                  <a:cxn ang="0">
                    <a:pos x="T5" y="0"/>
                  </a:cxn>
                  <a:cxn ang="0">
                    <a:pos x="T7" y="0"/>
                  </a:cxn>
                </a:cxnLst>
                <a:rect l="0" t="0" r="r" b="b"/>
                <a:pathLst>
                  <a:path w="14">
                    <a:moveTo>
                      <a:pt x="0" y="0"/>
                    </a:moveTo>
                    <a:lnTo>
                      <a:pt x="10" y="0"/>
                    </a:lnTo>
                    <a:lnTo>
                      <a:pt x="1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68" name="Group 1407">
              <a:extLst>
                <a:ext uri="{FF2B5EF4-FFF2-40B4-BE49-F238E27FC236}">
                  <a16:creationId xmlns:a16="http://schemas.microsoft.com/office/drawing/2014/main" id="{4D2D97D8-ABE5-482D-A469-D85C34B126CA}"/>
                </a:ext>
              </a:extLst>
            </p:cNvPr>
            <p:cNvGrpSpPr>
              <a:grpSpLocks/>
            </p:cNvGrpSpPr>
            <p:nvPr/>
          </p:nvGrpSpPr>
          <p:grpSpPr bwMode="auto">
            <a:xfrm>
              <a:off x="4030" y="12401"/>
              <a:ext cx="10" cy="5"/>
              <a:chOff x="4030" y="12401"/>
              <a:chExt cx="10" cy="5"/>
            </a:xfrm>
          </p:grpSpPr>
          <p:sp>
            <p:nvSpPr>
              <p:cNvPr id="797" name="Freeform 1408">
                <a:extLst>
                  <a:ext uri="{FF2B5EF4-FFF2-40B4-BE49-F238E27FC236}">
                    <a16:creationId xmlns:a16="http://schemas.microsoft.com/office/drawing/2014/main" id="{FECE7154-EB99-45C4-962C-A0F7B0C12C08}"/>
                  </a:ext>
                </a:extLst>
              </p:cNvPr>
              <p:cNvSpPr>
                <a:spLocks/>
              </p:cNvSpPr>
              <p:nvPr/>
            </p:nvSpPr>
            <p:spPr bwMode="auto">
              <a:xfrm>
                <a:off x="4030" y="12401"/>
                <a:ext cx="10" cy="5"/>
              </a:xfrm>
              <a:custGeom>
                <a:avLst/>
                <a:gdLst>
                  <a:gd name="T0" fmla="+- 0 4040 4030"/>
                  <a:gd name="T1" fmla="*/ T0 w 10"/>
                  <a:gd name="T2" fmla="+- 0 12405 12401"/>
                  <a:gd name="T3" fmla="*/ 12405 h 5"/>
                  <a:gd name="T4" fmla="+- 0 4030 4030"/>
                  <a:gd name="T5" fmla="*/ T4 w 10"/>
                  <a:gd name="T6" fmla="+- 0 12405 12401"/>
                  <a:gd name="T7" fmla="*/ 12405 h 5"/>
                  <a:gd name="T8" fmla="+- 0 4040 4030"/>
                  <a:gd name="T9" fmla="*/ T8 w 10"/>
                  <a:gd name="T10" fmla="+- 0 12401 12401"/>
                  <a:gd name="T11" fmla="*/ 12401 h 5"/>
                  <a:gd name="T12" fmla="+- 0 4040 4030"/>
                  <a:gd name="T13" fmla="*/ T12 w 10"/>
                  <a:gd name="T14" fmla="+- 0 12405 12401"/>
                  <a:gd name="T15" fmla="*/ 12405 h 5"/>
                </a:gdLst>
                <a:ahLst/>
                <a:cxnLst>
                  <a:cxn ang="0">
                    <a:pos x="T1" y="T3"/>
                  </a:cxn>
                  <a:cxn ang="0">
                    <a:pos x="T5" y="T7"/>
                  </a:cxn>
                  <a:cxn ang="0">
                    <a:pos x="T9" y="T11"/>
                  </a:cxn>
                  <a:cxn ang="0">
                    <a:pos x="T13" y="T15"/>
                  </a:cxn>
                </a:cxnLst>
                <a:rect l="0" t="0" r="r" b="b"/>
                <a:pathLst>
                  <a:path w="10" h="5">
                    <a:moveTo>
                      <a:pt x="10" y="4"/>
                    </a:moveTo>
                    <a:lnTo>
                      <a:pt x="0" y="4"/>
                    </a:lnTo>
                    <a:lnTo>
                      <a:pt x="10" y="0"/>
                    </a:lnTo>
                    <a:lnTo>
                      <a:pt x="10"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69" name="Group 1409">
              <a:extLst>
                <a:ext uri="{FF2B5EF4-FFF2-40B4-BE49-F238E27FC236}">
                  <a16:creationId xmlns:a16="http://schemas.microsoft.com/office/drawing/2014/main" id="{70967BFC-0499-45EC-A8AE-C0BF54C52D37}"/>
                </a:ext>
              </a:extLst>
            </p:cNvPr>
            <p:cNvGrpSpPr>
              <a:grpSpLocks/>
            </p:cNvGrpSpPr>
            <p:nvPr/>
          </p:nvGrpSpPr>
          <p:grpSpPr bwMode="auto">
            <a:xfrm>
              <a:off x="4025" y="12401"/>
              <a:ext cx="14" cy="5"/>
              <a:chOff x="4025" y="12401"/>
              <a:chExt cx="14" cy="5"/>
            </a:xfrm>
          </p:grpSpPr>
          <p:sp>
            <p:nvSpPr>
              <p:cNvPr id="796" name="Freeform 1410">
                <a:extLst>
                  <a:ext uri="{FF2B5EF4-FFF2-40B4-BE49-F238E27FC236}">
                    <a16:creationId xmlns:a16="http://schemas.microsoft.com/office/drawing/2014/main" id="{D50C2F82-1A8C-458B-A980-341A8F3A47E9}"/>
                  </a:ext>
                </a:extLst>
              </p:cNvPr>
              <p:cNvSpPr>
                <a:spLocks/>
              </p:cNvSpPr>
              <p:nvPr/>
            </p:nvSpPr>
            <p:spPr bwMode="auto">
              <a:xfrm>
                <a:off x="4025" y="12401"/>
                <a:ext cx="14" cy="5"/>
              </a:xfrm>
              <a:custGeom>
                <a:avLst/>
                <a:gdLst>
                  <a:gd name="T0" fmla="+- 0 4030 4025"/>
                  <a:gd name="T1" fmla="*/ T0 w 14"/>
                  <a:gd name="T2" fmla="+- 0 12405 12401"/>
                  <a:gd name="T3" fmla="*/ 12405 h 5"/>
                  <a:gd name="T4" fmla="+- 0 4025 4025"/>
                  <a:gd name="T5" fmla="*/ T4 w 14"/>
                  <a:gd name="T6" fmla="+- 0 12401 12401"/>
                  <a:gd name="T7" fmla="*/ 12401 h 5"/>
                  <a:gd name="T8" fmla="+- 0 4040 4025"/>
                  <a:gd name="T9" fmla="*/ T8 w 14"/>
                  <a:gd name="T10" fmla="+- 0 12401 12401"/>
                  <a:gd name="T11" fmla="*/ 12401 h 5"/>
                  <a:gd name="T12" fmla="+- 0 4030 4025"/>
                  <a:gd name="T13" fmla="*/ T12 w 14"/>
                  <a:gd name="T14" fmla="+- 0 12405 12401"/>
                  <a:gd name="T15" fmla="*/ 12405 h 5"/>
                </a:gdLst>
                <a:ahLst/>
                <a:cxnLst>
                  <a:cxn ang="0">
                    <a:pos x="T1" y="T3"/>
                  </a:cxn>
                  <a:cxn ang="0">
                    <a:pos x="T5" y="T7"/>
                  </a:cxn>
                  <a:cxn ang="0">
                    <a:pos x="T9" y="T11"/>
                  </a:cxn>
                  <a:cxn ang="0">
                    <a:pos x="T13" y="T15"/>
                  </a:cxn>
                </a:cxnLst>
                <a:rect l="0" t="0" r="r" b="b"/>
                <a:pathLst>
                  <a:path w="14" h="5">
                    <a:moveTo>
                      <a:pt x="5" y="4"/>
                    </a:moveTo>
                    <a:lnTo>
                      <a:pt x="0" y="0"/>
                    </a:lnTo>
                    <a:lnTo>
                      <a:pt x="15" y="0"/>
                    </a:lnTo>
                    <a:lnTo>
                      <a:pt x="5" y="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70" name="Group 1411">
              <a:extLst>
                <a:ext uri="{FF2B5EF4-FFF2-40B4-BE49-F238E27FC236}">
                  <a16:creationId xmlns:a16="http://schemas.microsoft.com/office/drawing/2014/main" id="{0947A83B-EF6E-4387-ACF4-8D9DEDC15C0C}"/>
                </a:ext>
              </a:extLst>
            </p:cNvPr>
            <p:cNvGrpSpPr>
              <a:grpSpLocks/>
            </p:cNvGrpSpPr>
            <p:nvPr/>
          </p:nvGrpSpPr>
          <p:grpSpPr bwMode="auto">
            <a:xfrm>
              <a:off x="4025" y="12401"/>
              <a:ext cx="14" cy="2"/>
              <a:chOff x="4025" y="12401"/>
              <a:chExt cx="14" cy="2"/>
            </a:xfrm>
          </p:grpSpPr>
          <p:sp>
            <p:nvSpPr>
              <p:cNvPr id="795" name="Freeform 1412">
                <a:extLst>
                  <a:ext uri="{FF2B5EF4-FFF2-40B4-BE49-F238E27FC236}">
                    <a16:creationId xmlns:a16="http://schemas.microsoft.com/office/drawing/2014/main" id="{BC1A9970-C44F-4BD6-B6E0-575D5AA0FBE2}"/>
                  </a:ext>
                </a:extLst>
              </p:cNvPr>
              <p:cNvSpPr>
                <a:spLocks/>
              </p:cNvSpPr>
              <p:nvPr/>
            </p:nvSpPr>
            <p:spPr bwMode="auto">
              <a:xfrm>
                <a:off x="4025" y="12401"/>
                <a:ext cx="14" cy="2"/>
              </a:xfrm>
              <a:custGeom>
                <a:avLst/>
                <a:gdLst>
                  <a:gd name="T0" fmla="+- 0 4025 4025"/>
                  <a:gd name="T1" fmla="*/ T0 w 14"/>
                  <a:gd name="T2" fmla="+- 0 4040 4025"/>
                  <a:gd name="T3" fmla="*/ T2 w 14"/>
                </a:gdLst>
                <a:ahLst/>
                <a:cxnLst>
                  <a:cxn ang="0">
                    <a:pos x="T1" y="0"/>
                  </a:cxn>
                  <a:cxn ang="0">
                    <a:pos x="T3" y="0"/>
                  </a:cxn>
                </a:cxnLst>
                <a:rect l="0" t="0" r="r" b="b"/>
                <a:pathLst>
                  <a:path w="14">
                    <a:moveTo>
                      <a:pt x="0" y="0"/>
                    </a:moveTo>
                    <a:lnTo>
                      <a:pt x="15"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71" name="Group 1413">
              <a:extLst>
                <a:ext uri="{FF2B5EF4-FFF2-40B4-BE49-F238E27FC236}">
                  <a16:creationId xmlns:a16="http://schemas.microsoft.com/office/drawing/2014/main" id="{DD1AD79F-480C-4014-8D63-B714FB6166F0}"/>
                </a:ext>
              </a:extLst>
            </p:cNvPr>
            <p:cNvGrpSpPr>
              <a:grpSpLocks/>
            </p:cNvGrpSpPr>
            <p:nvPr/>
          </p:nvGrpSpPr>
          <p:grpSpPr bwMode="auto">
            <a:xfrm>
              <a:off x="4025" y="12343"/>
              <a:ext cx="14" cy="58"/>
              <a:chOff x="4025" y="12343"/>
              <a:chExt cx="14" cy="58"/>
            </a:xfrm>
          </p:grpSpPr>
          <p:sp>
            <p:nvSpPr>
              <p:cNvPr id="794" name="Freeform 1414">
                <a:extLst>
                  <a:ext uri="{FF2B5EF4-FFF2-40B4-BE49-F238E27FC236}">
                    <a16:creationId xmlns:a16="http://schemas.microsoft.com/office/drawing/2014/main" id="{0971F395-9EEB-47CB-8793-0974735E9AB0}"/>
                  </a:ext>
                </a:extLst>
              </p:cNvPr>
              <p:cNvSpPr>
                <a:spLocks/>
              </p:cNvSpPr>
              <p:nvPr/>
            </p:nvSpPr>
            <p:spPr bwMode="auto">
              <a:xfrm>
                <a:off x="4025" y="12343"/>
                <a:ext cx="14" cy="58"/>
              </a:xfrm>
              <a:custGeom>
                <a:avLst/>
                <a:gdLst>
                  <a:gd name="T0" fmla="+- 0 4040 4025"/>
                  <a:gd name="T1" fmla="*/ T0 w 14"/>
                  <a:gd name="T2" fmla="+- 0 12401 12343"/>
                  <a:gd name="T3" fmla="*/ 12401 h 58"/>
                  <a:gd name="T4" fmla="+- 0 4025 4025"/>
                  <a:gd name="T5" fmla="*/ T4 w 14"/>
                  <a:gd name="T6" fmla="+- 0 12401 12343"/>
                  <a:gd name="T7" fmla="*/ 12401 h 58"/>
                  <a:gd name="T8" fmla="+- 0 4040 4025"/>
                  <a:gd name="T9" fmla="*/ T8 w 14"/>
                  <a:gd name="T10" fmla="+- 0 12343 12343"/>
                  <a:gd name="T11" fmla="*/ 12343 h 58"/>
                  <a:gd name="T12" fmla="+- 0 4040 4025"/>
                  <a:gd name="T13" fmla="*/ T12 w 14"/>
                  <a:gd name="T14" fmla="+- 0 12401 12343"/>
                  <a:gd name="T15" fmla="*/ 12401 h 58"/>
                </a:gdLst>
                <a:ahLst/>
                <a:cxnLst>
                  <a:cxn ang="0">
                    <a:pos x="T1" y="T3"/>
                  </a:cxn>
                  <a:cxn ang="0">
                    <a:pos x="T5" y="T7"/>
                  </a:cxn>
                  <a:cxn ang="0">
                    <a:pos x="T9" y="T11"/>
                  </a:cxn>
                  <a:cxn ang="0">
                    <a:pos x="T13" y="T15"/>
                  </a:cxn>
                </a:cxnLst>
                <a:rect l="0" t="0" r="r" b="b"/>
                <a:pathLst>
                  <a:path w="14" h="58">
                    <a:moveTo>
                      <a:pt x="15" y="58"/>
                    </a:moveTo>
                    <a:lnTo>
                      <a:pt x="0" y="58"/>
                    </a:lnTo>
                    <a:lnTo>
                      <a:pt x="15" y="0"/>
                    </a:lnTo>
                    <a:lnTo>
                      <a:pt x="15" y="58"/>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72" name="Group 1415">
              <a:extLst>
                <a:ext uri="{FF2B5EF4-FFF2-40B4-BE49-F238E27FC236}">
                  <a16:creationId xmlns:a16="http://schemas.microsoft.com/office/drawing/2014/main" id="{F391C707-643E-46F3-BB66-3622F484CECA}"/>
                </a:ext>
              </a:extLst>
            </p:cNvPr>
            <p:cNvGrpSpPr>
              <a:grpSpLocks/>
            </p:cNvGrpSpPr>
            <p:nvPr/>
          </p:nvGrpSpPr>
          <p:grpSpPr bwMode="auto">
            <a:xfrm>
              <a:off x="4025" y="12343"/>
              <a:ext cx="29" cy="2"/>
              <a:chOff x="4025" y="12343"/>
              <a:chExt cx="29" cy="2"/>
            </a:xfrm>
          </p:grpSpPr>
          <p:sp>
            <p:nvSpPr>
              <p:cNvPr id="793" name="Freeform 1416">
                <a:extLst>
                  <a:ext uri="{FF2B5EF4-FFF2-40B4-BE49-F238E27FC236}">
                    <a16:creationId xmlns:a16="http://schemas.microsoft.com/office/drawing/2014/main" id="{B47406D3-E8F5-4EA5-88E1-501512F43848}"/>
                  </a:ext>
                </a:extLst>
              </p:cNvPr>
              <p:cNvSpPr>
                <a:spLocks/>
              </p:cNvSpPr>
              <p:nvPr/>
            </p:nvSpPr>
            <p:spPr bwMode="auto">
              <a:xfrm>
                <a:off x="4025" y="12343"/>
                <a:ext cx="29" cy="2"/>
              </a:xfrm>
              <a:custGeom>
                <a:avLst/>
                <a:gdLst>
                  <a:gd name="T0" fmla="+- 0 4040 4025"/>
                  <a:gd name="T1" fmla="*/ T0 w 29"/>
                  <a:gd name="T2" fmla="+- 0 4025 4025"/>
                  <a:gd name="T3" fmla="*/ T2 w 29"/>
                  <a:gd name="T4" fmla="+- 0 4054 4025"/>
                  <a:gd name="T5" fmla="*/ T4 w 29"/>
                  <a:gd name="T6" fmla="+- 0 4040 4025"/>
                  <a:gd name="T7" fmla="*/ T6 w 29"/>
                </a:gdLst>
                <a:ahLst/>
                <a:cxnLst>
                  <a:cxn ang="0">
                    <a:pos x="T1" y="0"/>
                  </a:cxn>
                  <a:cxn ang="0">
                    <a:pos x="T3" y="0"/>
                  </a:cxn>
                  <a:cxn ang="0">
                    <a:pos x="T5" y="0"/>
                  </a:cxn>
                  <a:cxn ang="0">
                    <a:pos x="T7" y="0"/>
                  </a:cxn>
                </a:cxnLst>
                <a:rect l="0" t="0" r="r" b="b"/>
                <a:pathLst>
                  <a:path w="29">
                    <a:moveTo>
                      <a:pt x="15" y="0"/>
                    </a:moveTo>
                    <a:lnTo>
                      <a:pt x="0" y="0"/>
                    </a:lnTo>
                    <a:lnTo>
                      <a:pt x="29" y="0"/>
                    </a:lnTo>
                    <a:lnTo>
                      <a:pt x="1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73" name="Group 1417">
              <a:extLst>
                <a:ext uri="{FF2B5EF4-FFF2-40B4-BE49-F238E27FC236}">
                  <a16:creationId xmlns:a16="http://schemas.microsoft.com/office/drawing/2014/main" id="{2DEF2F97-9AA6-426C-A241-EDE501C6B2A6}"/>
                </a:ext>
              </a:extLst>
            </p:cNvPr>
            <p:cNvGrpSpPr>
              <a:grpSpLocks/>
            </p:cNvGrpSpPr>
            <p:nvPr/>
          </p:nvGrpSpPr>
          <p:grpSpPr bwMode="auto">
            <a:xfrm>
              <a:off x="4025" y="12343"/>
              <a:ext cx="14" cy="58"/>
              <a:chOff x="4025" y="12343"/>
              <a:chExt cx="14" cy="58"/>
            </a:xfrm>
          </p:grpSpPr>
          <p:sp>
            <p:nvSpPr>
              <p:cNvPr id="792" name="Freeform 1418">
                <a:extLst>
                  <a:ext uri="{FF2B5EF4-FFF2-40B4-BE49-F238E27FC236}">
                    <a16:creationId xmlns:a16="http://schemas.microsoft.com/office/drawing/2014/main" id="{9A6C4C09-1869-44FB-874C-4613774CBA4A}"/>
                  </a:ext>
                </a:extLst>
              </p:cNvPr>
              <p:cNvSpPr>
                <a:spLocks/>
              </p:cNvSpPr>
              <p:nvPr/>
            </p:nvSpPr>
            <p:spPr bwMode="auto">
              <a:xfrm>
                <a:off x="4025" y="12343"/>
                <a:ext cx="14" cy="58"/>
              </a:xfrm>
              <a:custGeom>
                <a:avLst/>
                <a:gdLst>
                  <a:gd name="T0" fmla="+- 0 4025 4025"/>
                  <a:gd name="T1" fmla="*/ T0 w 14"/>
                  <a:gd name="T2" fmla="+- 0 12400 12343"/>
                  <a:gd name="T3" fmla="*/ 12400 h 58"/>
                  <a:gd name="T4" fmla="+- 0 4025 4025"/>
                  <a:gd name="T5" fmla="*/ T4 w 14"/>
                  <a:gd name="T6" fmla="+- 0 12343 12343"/>
                  <a:gd name="T7" fmla="*/ 12343 h 58"/>
                  <a:gd name="T8" fmla="+- 0 4040 4025"/>
                  <a:gd name="T9" fmla="*/ T8 w 14"/>
                  <a:gd name="T10" fmla="+- 0 12343 12343"/>
                  <a:gd name="T11" fmla="*/ 12343 h 58"/>
                  <a:gd name="T12" fmla="+- 0 4025 4025"/>
                  <a:gd name="T13" fmla="*/ T12 w 14"/>
                  <a:gd name="T14" fmla="+- 0 12400 12343"/>
                  <a:gd name="T15" fmla="*/ 12400 h 58"/>
                </a:gdLst>
                <a:ahLst/>
                <a:cxnLst>
                  <a:cxn ang="0">
                    <a:pos x="T1" y="T3"/>
                  </a:cxn>
                  <a:cxn ang="0">
                    <a:pos x="T5" y="T7"/>
                  </a:cxn>
                  <a:cxn ang="0">
                    <a:pos x="T9" y="T11"/>
                  </a:cxn>
                  <a:cxn ang="0">
                    <a:pos x="T13" y="T15"/>
                  </a:cxn>
                </a:cxnLst>
                <a:rect l="0" t="0" r="r" b="b"/>
                <a:pathLst>
                  <a:path w="14" h="58">
                    <a:moveTo>
                      <a:pt x="0" y="57"/>
                    </a:moveTo>
                    <a:lnTo>
                      <a:pt x="0" y="0"/>
                    </a:lnTo>
                    <a:lnTo>
                      <a:pt x="15" y="0"/>
                    </a:lnTo>
                    <a:lnTo>
                      <a:pt x="0" y="57"/>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74" name="Group 1419">
              <a:extLst>
                <a:ext uri="{FF2B5EF4-FFF2-40B4-BE49-F238E27FC236}">
                  <a16:creationId xmlns:a16="http://schemas.microsoft.com/office/drawing/2014/main" id="{825EC5C6-2148-4FDE-929F-E7EDFE9B6CEB}"/>
                </a:ext>
              </a:extLst>
            </p:cNvPr>
            <p:cNvGrpSpPr>
              <a:grpSpLocks/>
            </p:cNvGrpSpPr>
            <p:nvPr/>
          </p:nvGrpSpPr>
          <p:grpSpPr bwMode="auto">
            <a:xfrm>
              <a:off x="4016" y="12328"/>
              <a:ext cx="39" cy="14"/>
              <a:chOff x="4016" y="12328"/>
              <a:chExt cx="39" cy="14"/>
            </a:xfrm>
          </p:grpSpPr>
          <p:sp>
            <p:nvSpPr>
              <p:cNvPr id="791" name="Freeform 1420">
                <a:extLst>
                  <a:ext uri="{FF2B5EF4-FFF2-40B4-BE49-F238E27FC236}">
                    <a16:creationId xmlns:a16="http://schemas.microsoft.com/office/drawing/2014/main" id="{FB3F01BE-40D2-4E5B-BFCA-5BD1F0156C7A}"/>
                  </a:ext>
                </a:extLst>
              </p:cNvPr>
              <p:cNvSpPr>
                <a:spLocks/>
              </p:cNvSpPr>
              <p:nvPr/>
            </p:nvSpPr>
            <p:spPr bwMode="auto">
              <a:xfrm>
                <a:off x="4016" y="12328"/>
                <a:ext cx="39" cy="14"/>
              </a:xfrm>
              <a:custGeom>
                <a:avLst/>
                <a:gdLst>
                  <a:gd name="T0" fmla="+- 0 4026 4016"/>
                  <a:gd name="T1" fmla="*/ T0 w 39"/>
                  <a:gd name="T2" fmla="+- 0 12343 12328"/>
                  <a:gd name="T3" fmla="*/ 12343 h 14"/>
                  <a:gd name="T4" fmla="+- 0 4016 4016"/>
                  <a:gd name="T5" fmla="*/ T4 w 39"/>
                  <a:gd name="T6" fmla="+- 0 12343 12328"/>
                  <a:gd name="T7" fmla="*/ 12343 h 14"/>
                  <a:gd name="T8" fmla="+- 0 4054 4016"/>
                  <a:gd name="T9" fmla="*/ T8 w 39"/>
                  <a:gd name="T10" fmla="+- 0 12328 12328"/>
                  <a:gd name="T11" fmla="*/ 12328 h 14"/>
                  <a:gd name="T12" fmla="+- 0 4026 4016"/>
                  <a:gd name="T13" fmla="*/ T12 w 39"/>
                  <a:gd name="T14" fmla="+- 0 12343 12328"/>
                  <a:gd name="T15" fmla="*/ 12343 h 14"/>
                </a:gdLst>
                <a:ahLst/>
                <a:cxnLst>
                  <a:cxn ang="0">
                    <a:pos x="T1" y="T3"/>
                  </a:cxn>
                  <a:cxn ang="0">
                    <a:pos x="T5" y="T7"/>
                  </a:cxn>
                  <a:cxn ang="0">
                    <a:pos x="T9" y="T11"/>
                  </a:cxn>
                  <a:cxn ang="0">
                    <a:pos x="T13" y="T15"/>
                  </a:cxn>
                </a:cxnLst>
                <a:rect l="0" t="0" r="r" b="b"/>
                <a:pathLst>
                  <a:path w="39" h="14">
                    <a:moveTo>
                      <a:pt x="10" y="15"/>
                    </a:moveTo>
                    <a:lnTo>
                      <a:pt x="0" y="15"/>
                    </a:lnTo>
                    <a:lnTo>
                      <a:pt x="38" y="0"/>
                    </a:lnTo>
                    <a:lnTo>
                      <a:pt x="10" y="1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75" name="Group 1421">
              <a:extLst>
                <a:ext uri="{FF2B5EF4-FFF2-40B4-BE49-F238E27FC236}">
                  <a16:creationId xmlns:a16="http://schemas.microsoft.com/office/drawing/2014/main" id="{4E401C27-791E-4647-92A1-4C8EACED143D}"/>
                </a:ext>
              </a:extLst>
            </p:cNvPr>
            <p:cNvGrpSpPr>
              <a:grpSpLocks/>
            </p:cNvGrpSpPr>
            <p:nvPr/>
          </p:nvGrpSpPr>
          <p:grpSpPr bwMode="auto">
            <a:xfrm>
              <a:off x="4026" y="12328"/>
              <a:ext cx="29" cy="14"/>
              <a:chOff x="4026" y="12328"/>
              <a:chExt cx="29" cy="14"/>
            </a:xfrm>
          </p:grpSpPr>
          <p:sp>
            <p:nvSpPr>
              <p:cNvPr id="790" name="Freeform 1422">
                <a:extLst>
                  <a:ext uri="{FF2B5EF4-FFF2-40B4-BE49-F238E27FC236}">
                    <a16:creationId xmlns:a16="http://schemas.microsoft.com/office/drawing/2014/main" id="{4C93AE61-D828-4C06-BA4E-0BB679540643}"/>
                  </a:ext>
                </a:extLst>
              </p:cNvPr>
              <p:cNvSpPr>
                <a:spLocks/>
              </p:cNvSpPr>
              <p:nvPr/>
            </p:nvSpPr>
            <p:spPr bwMode="auto">
              <a:xfrm>
                <a:off x="4026" y="12328"/>
                <a:ext cx="29" cy="14"/>
              </a:xfrm>
              <a:custGeom>
                <a:avLst/>
                <a:gdLst>
                  <a:gd name="T0" fmla="+- 0 4054 4026"/>
                  <a:gd name="T1" fmla="*/ T0 w 29"/>
                  <a:gd name="T2" fmla="+- 0 12343 12328"/>
                  <a:gd name="T3" fmla="*/ 12343 h 14"/>
                  <a:gd name="T4" fmla="+- 0 4026 4026"/>
                  <a:gd name="T5" fmla="*/ T4 w 29"/>
                  <a:gd name="T6" fmla="+- 0 12343 12328"/>
                  <a:gd name="T7" fmla="*/ 12343 h 14"/>
                  <a:gd name="T8" fmla="+- 0 4054 4026"/>
                  <a:gd name="T9" fmla="*/ T8 w 29"/>
                  <a:gd name="T10" fmla="+- 0 12328 12328"/>
                  <a:gd name="T11" fmla="*/ 12328 h 14"/>
                  <a:gd name="T12" fmla="+- 0 4054 4026"/>
                  <a:gd name="T13" fmla="*/ T12 w 29"/>
                  <a:gd name="T14" fmla="+- 0 12343 12328"/>
                  <a:gd name="T15" fmla="*/ 12343 h 14"/>
                </a:gdLst>
                <a:ahLst/>
                <a:cxnLst>
                  <a:cxn ang="0">
                    <a:pos x="T1" y="T3"/>
                  </a:cxn>
                  <a:cxn ang="0">
                    <a:pos x="T5" y="T7"/>
                  </a:cxn>
                  <a:cxn ang="0">
                    <a:pos x="T9" y="T11"/>
                  </a:cxn>
                  <a:cxn ang="0">
                    <a:pos x="T13" y="T15"/>
                  </a:cxn>
                </a:cxnLst>
                <a:rect l="0" t="0" r="r" b="b"/>
                <a:pathLst>
                  <a:path w="29" h="14">
                    <a:moveTo>
                      <a:pt x="28" y="15"/>
                    </a:moveTo>
                    <a:lnTo>
                      <a:pt x="0" y="15"/>
                    </a:lnTo>
                    <a:lnTo>
                      <a:pt x="28" y="0"/>
                    </a:lnTo>
                    <a:lnTo>
                      <a:pt x="28" y="1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76" name="Group 1423">
              <a:extLst>
                <a:ext uri="{FF2B5EF4-FFF2-40B4-BE49-F238E27FC236}">
                  <a16:creationId xmlns:a16="http://schemas.microsoft.com/office/drawing/2014/main" id="{9789C6F8-5010-4464-92CA-BEE0ED665EED}"/>
                </a:ext>
              </a:extLst>
            </p:cNvPr>
            <p:cNvGrpSpPr>
              <a:grpSpLocks/>
            </p:cNvGrpSpPr>
            <p:nvPr/>
          </p:nvGrpSpPr>
          <p:grpSpPr bwMode="auto">
            <a:xfrm>
              <a:off x="4016" y="12328"/>
              <a:ext cx="39" cy="14"/>
              <a:chOff x="4016" y="12328"/>
              <a:chExt cx="39" cy="14"/>
            </a:xfrm>
          </p:grpSpPr>
          <p:sp>
            <p:nvSpPr>
              <p:cNvPr id="789" name="Freeform 1424">
                <a:extLst>
                  <a:ext uri="{FF2B5EF4-FFF2-40B4-BE49-F238E27FC236}">
                    <a16:creationId xmlns:a16="http://schemas.microsoft.com/office/drawing/2014/main" id="{BC2A2D14-8B1B-45C9-8D5C-AC97539CF837}"/>
                  </a:ext>
                </a:extLst>
              </p:cNvPr>
              <p:cNvSpPr>
                <a:spLocks/>
              </p:cNvSpPr>
              <p:nvPr/>
            </p:nvSpPr>
            <p:spPr bwMode="auto">
              <a:xfrm>
                <a:off x="4016" y="12328"/>
                <a:ext cx="39" cy="14"/>
              </a:xfrm>
              <a:custGeom>
                <a:avLst/>
                <a:gdLst>
                  <a:gd name="T0" fmla="+- 0 4016 4016"/>
                  <a:gd name="T1" fmla="*/ T0 w 39"/>
                  <a:gd name="T2" fmla="+- 0 12343 12328"/>
                  <a:gd name="T3" fmla="*/ 12343 h 14"/>
                  <a:gd name="T4" fmla="+- 0 4040 4016"/>
                  <a:gd name="T5" fmla="*/ T4 w 39"/>
                  <a:gd name="T6" fmla="+- 0 12328 12328"/>
                  <a:gd name="T7" fmla="*/ 12328 h 14"/>
                  <a:gd name="T8" fmla="+- 0 4054 4016"/>
                  <a:gd name="T9" fmla="*/ T8 w 39"/>
                  <a:gd name="T10" fmla="+- 0 12328 12328"/>
                  <a:gd name="T11" fmla="*/ 12328 h 14"/>
                  <a:gd name="T12" fmla="+- 0 4016 4016"/>
                  <a:gd name="T13" fmla="*/ T12 w 39"/>
                  <a:gd name="T14" fmla="+- 0 12343 12328"/>
                  <a:gd name="T15" fmla="*/ 12343 h 14"/>
                </a:gdLst>
                <a:ahLst/>
                <a:cxnLst>
                  <a:cxn ang="0">
                    <a:pos x="T1" y="T3"/>
                  </a:cxn>
                  <a:cxn ang="0">
                    <a:pos x="T5" y="T7"/>
                  </a:cxn>
                  <a:cxn ang="0">
                    <a:pos x="T9" y="T11"/>
                  </a:cxn>
                  <a:cxn ang="0">
                    <a:pos x="T13" y="T15"/>
                  </a:cxn>
                </a:cxnLst>
                <a:rect l="0" t="0" r="r" b="b"/>
                <a:pathLst>
                  <a:path w="39" h="14">
                    <a:moveTo>
                      <a:pt x="0" y="15"/>
                    </a:moveTo>
                    <a:lnTo>
                      <a:pt x="24" y="0"/>
                    </a:lnTo>
                    <a:lnTo>
                      <a:pt x="38" y="0"/>
                    </a:lnTo>
                    <a:lnTo>
                      <a:pt x="0" y="1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77" name="Group 1425">
              <a:extLst>
                <a:ext uri="{FF2B5EF4-FFF2-40B4-BE49-F238E27FC236}">
                  <a16:creationId xmlns:a16="http://schemas.microsoft.com/office/drawing/2014/main" id="{89A4BA4C-637B-414F-80E9-823FE84F666C}"/>
                </a:ext>
              </a:extLst>
            </p:cNvPr>
            <p:cNvGrpSpPr>
              <a:grpSpLocks/>
            </p:cNvGrpSpPr>
            <p:nvPr/>
          </p:nvGrpSpPr>
          <p:grpSpPr bwMode="auto">
            <a:xfrm>
              <a:off x="4016" y="12328"/>
              <a:ext cx="24" cy="14"/>
              <a:chOff x="4016" y="12328"/>
              <a:chExt cx="24" cy="14"/>
            </a:xfrm>
          </p:grpSpPr>
          <p:sp>
            <p:nvSpPr>
              <p:cNvPr id="788" name="Freeform 1426">
                <a:extLst>
                  <a:ext uri="{FF2B5EF4-FFF2-40B4-BE49-F238E27FC236}">
                    <a16:creationId xmlns:a16="http://schemas.microsoft.com/office/drawing/2014/main" id="{03DC5B6A-4EAF-4927-8035-0F0F4CE11B9E}"/>
                  </a:ext>
                </a:extLst>
              </p:cNvPr>
              <p:cNvSpPr>
                <a:spLocks/>
              </p:cNvSpPr>
              <p:nvPr/>
            </p:nvSpPr>
            <p:spPr bwMode="auto">
              <a:xfrm>
                <a:off x="4016" y="12328"/>
                <a:ext cx="24" cy="14"/>
              </a:xfrm>
              <a:custGeom>
                <a:avLst/>
                <a:gdLst>
                  <a:gd name="T0" fmla="+- 0 4016 4016"/>
                  <a:gd name="T1" fmla="*/ T0 w 24"/>
                  <a:gd name="T2" fmla="+- 0 12343 12328"/>
                  <a:gd name="T3" fmla="*/ 12343 h 14"/>
                  <a:gd name="T4" fmla="+- 0 4016 4016"/>
                  <a:gd name="T5" fmla="*/ T4 w 24"/>
                  <a:gd name="T6" fmla="+- 0 12328 12328"/>
                  <a:gd name="T7" fmla="*/ 12328 h 14"/>
                  <a:gd name="T8" fmla="+- 0 4040 4016"/>
                  <a:gd name="T9" fmla="*/ T8 w 24"/>
                  <a:gd name="T10" fmla="+- 0 12328 12328"/>
                  <a:gd name="T11" fmla="*/ 12328 h 14"/>
                  <a:gd name="T12" fmla="+- 0 4016 4016"/>
                  <a:gd name="T13" fmla="*/ T12 w 24"/>
                  <a:gd name="T14" fmla="+- 0 12343 12328"/>
                  <a:gd name="T15" fmla="*/ 12343 h 14"/>
                </a:gdLst>
                <a:ahLst/>
                <a:cxnLst>
                  <a:cxn ang="0">
                    <a:pos x="T1" y="T3"/>
                  </a:cxn>
                  <a:cxn ang="0">
                    <a:pos x="T5" y="T7"/>
                  </a:cxn>
                  <a:cxn ang="0">
                    <a:pos x="T9" y="T11"/>
                  </a:cxn>
                  <a:cxn ang="0">
                    <a:pos x="T13" y="T15"/>
                  </a:cxn>
                </a:cxnLst>
                <a:rect l="0" t="0" r="r" b="b"/>
                <a:pathLst>
                  <a:path w="24" h="14">
                    <a:moveTo>
                      <a:pt x="0" y="15"/>
                    </a:moveTo>
                    <a:lnTo>
                      <a:pt x="0" y="0"/>
                    </a:lnTo>
                    <a:lnTo>
                      <a:pt x="24" y="0"/>
                    </a:lnTo>
                    <a:lnTo>
                      <a:pt x="0" y="1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78" name="Group 1427">
              <a:extLst>
                <a:ext uri="{FF2B5EF4-FFF2-40B4-BE49-F238E27FC236}">
                  <a16:creationId xmlns:a16="http://schemas.microsoft.com/office/drawing/2014/main" id="{804961DD-1182-4BC6-B117-7EDABAA797EE}"/>
                </a:ext>
              </a:extLst>
            </p:cNvPr>
            <p:cNvGrpSpPr>
              <a:grpSpLocks/>
            </p:cNvGrpSpPr>
            <p:nvPr/>
          </p:nvGrpSpPr>
          <p:grpSpPr bwMode="auto">
            <a:xfrm>
              <a:off x="4016" y="12328"/>
              <a:ext cx="24" cy="2"/>
              <a:chOff x="4016" y="12328"/>
              <a:chExt cx="24" cy="2"/>
            </a:xfrm>
          </p:grpSpPr>
          <p:sp>
            <p:nvSpPr>
              <p:cNvPr id="787" name="Freeform 1428">
                <a:extLst>
                  <a:ext uri="{FF2B5EF4-FFF2-40B4-BE49-F238E27FC236}">
                    <a16:creationId xmlns:a16="http://schemas.microsoft.com/office/drawing/2014/main" id="{BE887B7D-A800-4908-B24E-1A0323FEA608}"/>
                  </a:ext>
                </a:extLst>
              </p:cNvPr>
              <p:cNvSpPr>
                <a:spLocks/>
              </p:cNvSpPr>
              <p:nvPr/>
            </p:nvSpPr>
            <p:spPr bwMode="auto">
              <a:xfrm>
                <a:off x="4016" y="12328"/>
                <a:ext cx="24" cy="2"/>
              </a:xfrm>
              <a:custGeom>
                <a:avLst/>
                <a:gdLst>
                  <a:gd name="T0" fmla="+- 0 4016 4016"/>
                  <a:gd name="T1" fmla="*/ T0 w 24"/>
                  <a:gd name="T2" fmla="+- 0 4025 4016"/>
                  <a:gd name="T3" fmla="*/ T2 w 24"/>
                  <a:gd name="T4" fmla="+- 0 4040 4016"/>
                  <a:gd name="T5" fmla="*/ T4 w 24"/>
                  <a:gd name="T6" fmla="+- 0 4016 4016"/>
                  <a:gd name="T7" fmla="*/ T6 w 24"/>
                </a:gdLst>
                <a:ahLst/>
                <a:cxnLst>
                  <a:cxn ang="0">
                    <a:pos x="T1" y="0"/>
                  </a:cxn>
                  <a:cxn ang="0">
                    <a:pos x="T3" y="0"/>
                  </a:cxn>
                  <a:cxn ang="0">
                    <a:pos x="T5" y="0"/>
                  </a:cxn>
                  <a:cxn ang="0">
                    <a:pos x="T7" y="0"/>
                  </a:cxn>
                </a:cxnLst>
                <a:rect l="0" t="0" r="r" b="b"/>
                <a:pathLst>
                  <a:path w="24">
                    <a:moveTo>
                      <a:pt x="0" y="0"/>
                    </a:moveTo>
                    <a:lnTo>
                      <a:pt x="9" y="0"/>
                    </a:lnTo>
                    <a:lnTo>
                      <a:pt x="24"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79" name="Group 1429">
              <a:extLst>
                <a:ext uri="{FF2B5EF4-FFF2-40B4-BE49-F238E27FC236}">
                  <a16:creationId xmlns:a16="http://schemas.microsoft.com/office/drawing/2014/main" id="{AC9FF231-58F0-477D-9537-1AD005040C38}"/>
                </a:ext>
              </a:extLst>
            </p:cNvPr>
            <p:cNvGrpSpPr>
              <a:grpSpLocks/>
            </p:cNvGrpSpPr>
            <p:nvPr/>
          </p:nvGrpSpPr>
          <p:grpSpPr bwMode="auto">
            <a:xfrm>
              <a:off x="4025" y="12304"/>
              <a:ext cx="14" cy="24"/>
              <a:chOff x="4025" y="12304"/>
              <a:chExt cx="14" cy="24"/>
            </a:xfrm>
          </p:grpSpPr>
          <p:sp>
            <p:nvSpPr>
              <p:cNvPr id="786" name="Freeform 1430">
                <a:extLst>
                  <a:ext uri="{FF2B5EF4-FFF2-40B4-BE49-F238E27FC236}">
                    <a16:creationId xmlns:a16="http://schemas.microsoft.com/office/drawing/2014/main" id="{FCC57F4E-D96A-45D0-A9AE-8FCD12E381F3}"/>
                  </a:ext>
                </a:extLst>
              </p:cNvPr>
              <p:cNvSpPr>
                <a:spLocks/>
              </p:cNvSpPr>
              <p:nvPr/>
            </p:nvSpPr>
            <p:spPr bwMode="auto">
              <a:xfrm>
                <a:off x="4025" y="12304"/>
                <a:ext cx="14" cy="24"/>
              </a:xfrm>
              <a:custGeom>
                <a:avLst/>
                <a:gdLst>
                  <a:gd name="T0" fmla="+- 0 4025 4025"/>
                  <a:gd name="T1" fmla="*/ T0 w 14"/>
                  <a:gd name="T2" fmla="+- 0 12328 12304"/>
                  <a:gd name="T3" fmla="*/ 12328 h 24"/>
                  <a:gd name="T4" fmla="+- 0 4025 4025"/>
                  <a:gd name="T5" fmla="*/ T4 w 14"/>
                  <a:gd name="T6" fmla="+- 0 12304 12304"/>
                  <a:gd name="T7" fmla="*/ 12304 h 24"/>
                  <a:gd name="T8" fmla="+- 0 4040 4025"/>
                  <a:gd name="T9" fmla="*/ T8 w 14"/>
                  <a:gd name="T10" fmla="+- 0 12304 12304"/>
                  <a:gd name="T11" fmla="*/ 12304 h 24"/>
                  <a:gd name="T12" fmla="+- 0 4025 4025"/>
                  <a:gd name="T13" fmla="*/ T12 w 14"/>
                  <a:gd name="T14" fmla="+- 0 12328 12304"/>
                  <a:gd name="T15" fmla="*/ 12328 h 24"/>
                </a:gdLst>
                <a:ahLst/>
                <a:cxnLst>
                  <a:cxn ang="0">
                    <a:pos x="T1" y="T3"/>
                  </a:cxn>
                  <a:cxn ang="0">
                    <a:pos x="T5" y="T7"/>
                  </a:cxn>
                  <a:cxn ang="0">
                    <a:pos x="T9" y="T11"/>
                  </a:cxn>
                  <a:cxn ang="0">
                    <a:pos x="T13" y="T15"/>
                  </a:cxn>
                </a:cxnLst>
                <a:rect l="0" t="0" r="r" b="b"/>
                <a:pathLst>
                  <a:path w="14" h="24">
                    <a:moveTo>
                      <a:pt x="0" y="24"/>
                    </a:moveTo>
                    <a:lnTo>
                      <a:pt x="0" y="0"/>
                    </a:lnTo>
                    <a:lnTo>
                      <a:pt x="15" y="0"/>
                    </a:lnTo>
                    <a:lnTo>
                      <a:pt x="0" y="2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80" name="Group 1431">
              <a:extLst>
                <a:ext uri="{FF2B5EF4-FFF2-40B4-BE49-F238E27FC236}">
                  <a16:creationId xmlns:a16="http://schemas.microsoft.com/office/drawing/2014/main" id="{22DBE5A7-63C5-4E47-A5E9-451A312F6703}"/>
                </a:ext>
              </a:extLst>
            </p:cNvPr>
            <p:cNvGrpSpPr>
              <a:grpSpLocks/>
            </p:cNvGrpSpPr>
            <p:nvPr/>
          </p:nvGrpSpPr>
          <p:grpSpPr bwMode="auto">
            <a:xfrm>
              <a:off x="4025" y="12304"/>
              <a:ext cx="14" cy="24"/>
              <a:chOff x="4025" y="12304"/>
              <a:chExt cx="14" cy="24"/>
            </a:xfrm>
          </p:grpSpPr>
          <p:sp>
            <p:nvSpPr>
              <p:cNvPr id="785" name="Freeform 1432">
                <a:extLst>
                  <a:ext uri="{FF2B5EF4-FFF2-40B4-BE49-F238E27FC236}">
                    <a16:creationId xmlns:a16="http://schemas.microsoft.com/office/drawing/2014/main" id="{92566D06-AE79-4D24-A526-F4E4DF641C79}"/>
                  </a:ext>
                </a:extLst>
              </p:cNvPr>
              <p:cNvSpPr>
                <a:spLocks/>
              </p:cNvSpPr>
              <p:nvPr/>
            </p:nvSpPr>
            <p:spPr bwMode="auto">
              <a:xfrm>
                <a:off x="4025" y="12304"/>
                <a:ext cx="14" cy="24"/>
              </a:xfrm>
              <a:custGeom>
                <a:avLst/>
                <a:gdLst>
                  <a:gd name="T0" fmla="+- 0 4040 4025"/>
                  <a:gd name="T1" fmla="*/ T0 w 14"/>
                  <a:gd name="T2" fmla="+- 0 12328 12304"/>
                  <a:gd name="T3" fmla="*/ 12328 h 24"/>
                  <a:gd name="T4" fmla="+- 0 4025 4025"/>
                  <a:gd name="T5" fmla="*/ T4 w 14"/>
                  <a:gd name="T6" fmla="+- 0 12328 12304"/>
                  <a:gd name="T7" fmla="*/ 12328 h 24"/>
                  <a:gd name="T8" fmla="+- 0 4040 4025"/>
                  <a:gd name="T9" fmla="*/ T8 w 14"/>
                  <a:gd name="T10" fmla="+- 0 12304 12304"/>
                  <a:gd name="T11" fmla="*/ 12304 h 24"/>
                  <a:gd name="T12" fmla="+- 0 4040 4025"/>
                  <a:gd name="T13" fmla="*/ T12 w 14"/>
                  <a:gd name="T14" fmla="+- 0 12328 12304"/>
                  <a:gd name="T15" fmla="*/ 12328 h 24"/>
                </a:gdLst>
                <a:ahLst/>
                <a:cxnLst>
                  <a:cxn ang="0">
                    <a:pos x="T1" y="T3"/>
                  </a:cxn>
                  <a:cxn ang="0">
                    <a:pos x="T5" y="T7"/>
                  </a:cxn>
                  <a:cxn ang="0">
                    <a:pos x="T9" y="T11"/>
                  </a:cxn>
                  <a:cxn ang="0">
                    <a:pos x="T13" y="T15"/>
                  </a:cxn>
                </a:cxnLst>
                <a:rect l="0" t="0" r="r" b="b"/>
                <a:pathLst>
                  <a:path w="14" h="24">
                    <a:moveTo>
                      <a:pt x="15" y="24"/>
                    </a:moveTo>
                    <a:lnTo>
                      <a:pt x="0" y="24"/>
                    </a:lnTo>
                    <a:lnTo>
                      <a:pt x="15" y="0"/>
                    </a:lnTo>
                    <a:lnTo>
                      <a:pt x="15" y="24"/>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781" name="Group 1433">
              <a:extLst>
                <a:ext uri="{FF2B5EF4-FFF2-40B4-BE49-F238E27FC236}">
                  <a16:creationId xmlns:a16="http://schemas.microsoft.com/office/drawing/2014/main" id="{45D0886A-81A7-4A4A-B124-30D93D2404C7}"/>
                </a:ext>
              </a:extLst>
            </p:cNvPr>
            <p:cNvGrpSpPr>
              <a:grpSpLocks/>
            </p:cNvGrpSpPr>
            <p:nvPr/>
          </p:nvGrpSpPr>
          <p:grpSpPr bwMode="auto">
            <a:xfrm>
              <a:off x="2257" y="12357"/>
              <a:ext cx="1220" cy="2"/>
              <a:chOff x="2257" y="12357"/>
              <a:chExt cx="1220" cy="2"/>
            </a:xfrm>
          </p:grpSpPr>
          <p:sp>
            <p:nvSpPr>
              <p:cNvPr id="784" name="Freeform 1434">
                <a:extLst>
                  <a:ext uri="{FF2B5EF4-FFF2-40B4-BE49-F238E27FC236}">
                    <a16:creationId xmlns:a16="http://schemas.microsoft.com/office/drawing/2014/main" id="{3F01D492-26D5-450F-91E8-F4A103539F86}"/>
                  </a:ext>
                </a:extLst>
              </p:cNvPr>
              <p:cNvSpPr>
                <a:spLocks/>
              </p:cNvSpPr>
              <p:nvPr/>
            </p:nvSpPr>
            <p:spPr bwMode="auto">
              <a:xfrm>
                <a:off x="2257" y="12357"/>
                <a:ext cx="1220" cy="2"/>
              </a:xfrm>
              <a:custGeom>
                <a:avLst/>
                <a:gdLst>
                  <a:gd name="T0" fmla="+- 0 2257 2257"/>
                  <a:gd name="T1" fmla="*/ T0 w 1220"/>
                  <a:gd name="T2" fmla="+- 0 3477 2257"/>
                  <a:gd name="T3" fmla="*/ T2 w 1220"/>
                </a:gdLst>
                <a:ahLst/>
                <a:cxnLst>
                  <a:cxn ang="0">
                    <a:pos x="T1" y="0"/>
                  </a:cxn>
                  <a:cxn ang="0">
                    <a:pos x="T3" y="0"/>
                  </a:cxn>
                </a:cxnLst>
                <a:rect l="0" t="0" r="r" b="b"/>
                <a:pathLst>
                  <a:path w="1220">
                    <a:moveTo>
                      <a:pt x="0" y="0"/>
                    </a:moveTo>
                    <a:lnTo>
                      <a:pt x="1220" y="0"/>
                    </a:lnTo>
                  </a:path>
                </a:pathLst>
              </a:custGeom>
              <a:noFill/>
              <a:ln w="400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782" name="Group 1435">
              <a:extLst>
                <a:ext uri="{FF2B5EF4-FFF2-40B4-BE49-F238E27FC236}">
                  <a16:creationId xmlns:a16="http://schemas.microsoft.com/office/drawing/2014/main" id="{80430902-1B46-4893-B227-72EE1EFC303B}"/>
                </a:ext>
              </a:extLst>
            </p:cNvPr>
            <p:cNvGrpSpPr>
              <a:grpSpLocks/>
            </p:cNvGrpSpPr>
            <p:nvPr/>
          </p:nvGrpSpPr>
          <p:grpSpPr bwMode="auto">
            <a:xfrm>
              <a:off x="4107" y="12357"/>
              <a:ext cx="1285" cy="2"/>
              <a:chOff x="4107" y="12357"/>
              <a:chExt cx="1285" cy="2"/>
            </a:xfrm>
          </p:grpSpPr>
          <p:sp>
            <p:nvSpPr>
              <p:cNvPr id="783" name="Freeform 1436">
                <a:extLst>
                  <a:ext uri="{FF2B5EF4-FFF2-40B4-BE49-F238E27FC236}">
                    <a16:creationId xmlns:a16="http://schemas.microsoft.com/office/drawing/2014/main" id="{AD310432-8FCC-4C7B-9000-3B31E964E7BD}"/>
                  </a:ext>
                </a:extLst>
              </p:cNvPr>
              <p:cNvSpPr>
                <a:spLocks/>
              </p:cNvSpPr>
              <p:nvPr/>
            </p:nvSpPr>
            <p:spPr bwMode="auto">
              <a:xfrm>
                <a:off x="4107" y="12357"/>
                <a:ext cx="1285" cy="2"/>
              </a:xfrm>
              <a:custGeom>
                <a:avLst/>
                <a:gdLst>
                  <a:gd name="T0" fmla="+- 0 5392 4107"/>
                  <a:gd name="T1" fmla="*/ T0 w 1285"/>
                  <a:gd name="T2" fmla="+- 0 4107 4107"/>
                  <a:gd name="T3" fmla="*/ T2 w 1285"/>
                </a:gdLst>
                <a:ahLst/>
                <a:cxnLst>
                  <a:cxn ang="0">
                    <a:pos x="T1" y="0"/>
                  </a:cxn>
                  <a:cxn ang="0">
                    <a:pos x="T3" y="0"/>
                  </a:cxn>
                </a:cxnLst>
                <a:rect l="0" t="0" r="r" b="b"/>
                <a:pathLst>
                  <a:path w="1285">
                    <a:moveTo>
                      <a:pt x="1285" y="0"/>
                    </a:moveTo>
                    <a:lnTo>
                      <a:pt x="0" y="0"/>
                    </a:lnTo>
                  </a:path>
                </a:pathLst>
              </a:custGeom>
              <a:noFill/>
              <a:ln w="400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pic>
        <p:nvPicPr>
          <p:cNvPr id="10" name="Audio 9">
            <a:hlinkClick r:id="" action="ppaction://media"/>
            <a:extLst>
              <a:ext uri="{FF2B5EF4-FFF2-40B4-BE49-F238E27FC236}">
                <a16:creationId xmlns:a16="http://schemas.microsoft.com/office/drawing/2014/main" id="{9D00B171-7F8F-4C57-8A2F-93C5CA45AD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1526413"/>
      </p:ext>
    </p:extLst>
  </p:cSld>
  <p:clrMapOvr>
    <a:masterClrMapping/>
  </p:clrMapOvr>
  <mc:AlternateContent xmlns:mc="http://schemas.openxmlformats.org/markup-compatibility/2006" xmlns:p14="http://schemas.microsoft.com/office/powerpoint/2010/main">
    <mc:Choice Requires="p14">
      <p:transition p14:dur="10" advTm="54859"/>
    </mc:Choice>
    <mc:Fallback xmlns="">
      <p:transition advTm="54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373CA8F-5E8F-410B-AA76-F679F4119C53}"/>
              </a:ext>
            </a:extLst>
          </p:cNvPr>
          <p:cNvSpPr txBox="1"/>
          <p:nvPr/>
        </p:nvSpPr>
        <p:spPr>
          <a:xfrm>
            <a:off x="318656" y="3295650"/>
            <a:ext cx="11435194" cy="533400"/>
          </a:xfrm>
          <a:prstGeom prst="rect">
            <a:avLst/>
          </a:prstGeom>
          <a:solidFill>
            <a:srgbClr val="FFFF00"/>
          </a:solidFill>
        </p:spPr>
        <p:txBody>
          <a:bodyPr wrap="square" rtlCol="0">
            <a:spAutoFit/>
          </a:bodyPr>
          <a:lstStyle/>
          <a:p>
            <a:endParaRPr lang="en-CA" dirty="0"/>
          </a:p>
        </p:txBody>
      </p:sp>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473120" y="876141"/>
            <a:ext cx="3921456" cy="373440"/>
          </a:xfrm>
        </p:spPr>
        <p:txBody>
          <a:bodyPr>
            <a:normAutofit fontScale="92500" lnSpcReduction="10000"/>
          </a:bodyPr>
          <a:lstStyle/>
          <a:p>
            <a:r>
              <a:rPr lang="en-US" sz="2000" b="1" dirty="0"/>
              <a:t>Determining</a:t>
            </a:r>
            <a:r>
              <a:rPr lang="en-US" b="1" dirty="0"/>
              <a:t> Tire Circumference</a:t>
            </a:r>
            <a:endParaRPr lang="en-CA" b="1"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485BAA84-93BD-4293-BE0E-F945099FBE30}"/>
              </a:ext>
            </a:extLst>
          </p:cNvPr>
          <p:cNvSpPr txBox="1"/>
          <p:nvPr/>
        </p:nvSpPr>
        <p:spPr>
          <a:xfrm>
            <a:off x="223119" y="1298263"/>
            <a:ext cx="11731673" cy="5078313"/>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Factors that may affect the tire circumference and in turn metering rates and monitor PP400 values are as follows:</a:t>
            </a:r>
          </a:p>
          <a:p>
            <a:r>
              <a:rPr lang="en-US" dirty="0">
                <a:latin typeface="Arial" panose="020B0604020202020204" pitchFamily="34" charset="0"/>
                <a:cs typeface="Arial" panose="020B0604020202020204" pitchFamily="34" charset="0"/>
              </a:rPr>
              <a:t> • Manufacturing tire size tolerances can vary +/- 4%. </a:t>
            </a:r>
          </a:p>
          <a:p>
            <a:r>
              <a:rPr lang="en-US" dirty="0">
                <a:latin typeface="Arial" panose="020B0604020202020204" pitchFamily="34" charset="0"/>
                <a:cs typeface="Arial" panose="020B0604020202020204" pitchFamily="34" charset="0"/>
              </a:rPr>
              <a:t> • Tire pressure.</a:t>
            </a:r>
          </a:p>
          <a:p>
            <a:r>
              <a:rPr lang="en-US" dirty="0">
                <a:latin typeface="Arial" panose="020B0604020202020204" pitchFamily="34" charset="0"/>
                <a:cs typeface="Arial" panose="020B0604020202020204" pitchFamily="34" charset="0"/>
              </a:rPr>
              <a:t> • Field soil conditions (firm-unworked versus soft worked).</a:t>
            </a:r>
          </a:p>
          <a:p>
            <a:r>
              <a:rPr lang="en-US" dirty="0">
                <a:latin typeface="Arial" panose="020B0604020202020204" pitchFamily="34" charset="0"/>
                <a:cs typeface="Arial" panose="020B0604020202020204" pitchFamily="34" charset="0"/>
              </a:rPr>
              <a:t> • Tank capacity (empty tanks versus full tanks).</a:t>
            </a:r>
          </a:p>
          <a:p>
            <a:r>
              <a:rPr lang="en-US" dirty="0">
                <a:latin typeface="Arial" panose="020B0604020202020204" pitchFamily="34" charset="0"/>
                <a:cs typeface="Arial" panose="020B0604020202020204" pitchFamily="34" charset="0"/>
              </a:rPr>
              <a:t> • Tire manufacturer (Good Year versus Firestone).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b="1" u="sng" dirty="0">
                <a:latin typeface="Arial" panose="020B0604020202020204" pitchFamily="34" charset="0"/>
                <a:cs typeface="Arial" panose="020B0604020202020204" pitchFamily="34" charset="0"/>
              </a:rPr>
              <a:t>Note:</a:t>
            </a:r>
            <a:r>
              <a:rPr lang="en-US" dirty="0">
                <a:latin typeface="Arial" panose="020B0604020202020204" pitchFamily="34" charset="0"/>
                <a:cs typeface="Arial" panose="020B0604020202020204" pitchFamily="34" charset="0"/>
              </a:rPr>
              <a:t> The values used for monitor PP400 values and tire size sprockets is based upon the tire circumference of Good Year tires at proper pressure with half full tanks in normal working field conditions.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To determine tire sprocket </a:t>
            </a:r>
            <a:r>
              <a:rPr lang="en-US" dirty="0">
                <a:latin typeface="Arial" panose="020B0604020202020204" pitchFamily="34" charset="0"/>
                <a:cs typeface="Arial" panose="020B0604020202020204" pitchFamily="34" charset="0"/>
              </a:rPr>
              <a:t>for other tires not listed in the chart or to check the actual tire circumference use the following equation:</a:t>
            </a:r>
          </a:p>
          <a:p>
            <a:r>
              <a:rPr lang="en-US" dirty="0">
                <a:latin typeface="Arial" panose="020B0604020202020204" pitchFamily="34" charset="0"/>
                <a:cs typeface="Arial" panose="020B0604020202020204" pitchFamily="34" charset="0"/>
              </a:rPr>
              <a:t> • The tire circumference should be checked under normal field conditions with tanks half full.</a:t>
            </a:r>
          </a:p>
          <a:p>
            <a:r>
              <a:rPr lang="en-US" dirty="0">
                <a:latin typeface="Arial" panose="020B0604020202020204" pitchFamily="34" charset="0"/>
                <a:cs typeface="Arial" panose="020B0604020202020204" pitchFamily="34" charset="0"/>
              </a:rPr>
              <a:t> • Mark tire and starting point.</a:t>
            </a:r>
          </a:p>
          <a:p>
            <a:r>
              <a:rPr lang="en-US" dirty="0">
                <a:latin typeface="Arial" panose="020B0604020202020204" pitchFamily="34" charset="0"/>
                <a:cs typeface="Arial" panose="020B0604020202020204" pitchFamily="34" charset="0"/>
              </a:rPr>
              <a:t> • Drive air cart 10 revolutions of tire.</a:t>
            </a:r>
          </a:p>
          <a:p>
            <a:r>
              <a:rPr lang="en-US" dirty="0">
                <a:latin typeface="Arial" panose="020B0604020202020204" pitchFamily="34" charset="0"/>
                <a:cs typeface="Arial" panose="020B0604020202020204" pitchFamily="34" charset="0"/>
              </a:rPr>
              <a:t> • Mark ending point.</a:t>
            </a:r>
          </a:p>
          <a:p>
            <a:r>
              <a:rPr lang="en-US" dirty="0">
                <a:latin typeface="Arial" panose="020B0604020202020204" pitchFamily="34" charset="0"/>
                <a:cs typeface="Arial" panose="020B0604020202020204" pitchFamily="34" charset="0"/>
              </a:rPr>
              <a:t> • Measure distance from starting point to ending point and divide by 10 to get the rolling circumference of the tire.</a:t>
            </a:r>
          </a:p>
          <a:p>
            <a:r>
              <a:rPr lang="en-US" dirty="0">
                <a:latin typeface="Arial" panose="020B0604020202020204" pitchFamily="34" charset="0"/>
                <a:cs typeface="Arial" panose="020B0604020202020204" pitchFamily="34" charset="0"/>
              </a:rPr>
              <a:t> Use rolling circumference number in formulas to find PP400 number and Tire Size Sprocket.</a:t>
            </a:r>
            <a:endParaRPr lang="en-CA" dirty="0">
              <a:latin typeface="Arial" panose="020B0604020202020204" pitchFamily="34" charset="0"/>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BF1E192B-6462-4FA4-BD08-2FDDAFB952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98261953"/>
      </p:ext>
    </p:extLst>
  </p:cSld>
  <p:clrMapOvr>
    <a:masterClrMapping/>
  </p:clrMapOvr>
  <mc:AlternateContent xmlns:mc="http://schemas.openxmlformats.org/markup-compatibility/2006" xmlns:p14="http://schemas.microsoft.com/office/powerpoint/2010/main">
    <mc:Choice Requires="p14">
      <p:transition p14:dur="10" advTm="86226"/>
    </mc:Choice>
    <mc:Fallback xmlns="">
      <p:transition advTm="86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477311" y="950334"/>
            <a:ext cx="2276494" cy="400002"/>
          </a:xfrm>
        </p:spPr>
        <p:txBody>
          <a:bodyPr>
            <a:normAutofit/>
          </a:bodyPr>
          <a:lstStyle/>
          <a:p>
            <a:r>
              <a:rPr lang="en-US" sz="2000" b="1" dirty="0"/>
              <a:t>Tire Size Sprocket</a:t>
            </a:r>
            <a:endParaRPr lang="en-CA" sz="2000" b="1"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5B00B108-26F6-4F5A-A8CA-DDA11602E505}"/>
              </a:ext>
            </a:extLst>
          </p:cNvPr>
          <p:cNvSpPr txBox="1"/>
          <p:nvPr/>
        </p:nvSpPr>
        <p:spPr>
          <a:xfrm>
            <a:off x="223285" y="1397675"/>
            <a:ext cx="5872715" cy="2585323"/>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Check that the correct tire sprockets are installed on your machine. </a:t>
            </a:r>
          </a:p>
          <a:p>
            <a:r>
              <a:rPr lang="en-US" dirty="0">
                <a:latin typeface="Arial" panose="020B0604020202020204" pitchFamily="34" charset="0"/>
                <a:cs typeface="Arial" panose="020B0604020202020204" pitchFamily="34" charset="0"/>
              </a:rPr>
              <a:t>These sprockets are located on the inner side of each transmission input shaft and are driven by the spacing sprocket. </a:t>
            </a:r>
          </a:p>
          <a:p>
            <a:r>
              <a:rPr lang="en-US" dirty="0">
                <a:latin typeface="Arial" panose="020B0604020202020204" pitchFamily="34" charset="0"/>
                <a:cs typeface="Arial" panose="020B0604020202020204" pitchFamily="34" charset="0"/>
              </a:rPr>
              <a:t>The tire sprocket must be matched to the tire size of the air cart. </a:t>
            </a:r>
          </a:p>
          <a:p>
            <a:r>
              <a:rPr lang="en-US" dirty="0">
                <a:latin typeface="Arial" panose="020B0604020202020204" pitchFamily="34" charset="0"/>
                <a:cs typeface="Arial" panose="020B0604020202020204" pitchFamily="34" charset="0"/>
              </a:rPr>
              <a:t>Find the correct sprocket for your tire option use the formula below</a:t>
            </a:r>
            <a:endParaRPr lang="en-CA"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CF38B67-F4BA-426E-9DB2-B3A1F23313D3}"/>
              </a:ext>
            </a:extLst>
          </p:cNvPr>
          <p:cNvSpPr txBox="1"/>
          <p:nvPr/>
        </p:nvSpPr>
        <p:spPr>
          <a:xfrm>
            <a:off x="246212" y="4019175"/>
            <a:ext cx="5777344" cy="1200329"/>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New Tire Sprocket Size: </a:t>
            </a:r>
          </a:p>
          <a:p>
            <a:r>
              <a:rPr lang="en-US" dirty="0">
                <a:latin typeface="Arial" panose="020B0604020202020204" pitchFamily="34" charset="0"/>
                <a:cs typeface="Arial" panose="020B0604020202020204" pitchFamily="34" charset="0"/>
              </a:rPr>
              <a:t>For 32” Rim = 5992/Tc </a:t>
            </a:r>
          </a:p>
          <a:p>
            <a:r>
              <a:rPr lang="en-US" dirty="0">
                <a:latin typeface="Arial" panose="020B0604020202020204" pitchFamily="34" charset="0"/>
                <a:cs typeface="Arial" panose="020B0604020202020204" pitchFamily="34" charset="0"/>
              </a:rPr>
              <a:t>For 38” Rim = 5992/Tc              Ts = </a:t>
            </a:r>
          </a:p>
          <a:p>
            <a:r>
              <a:rPr lang="en-US" dirty="0">
                <a:latin typeface="Arial" panose="020B0604020202020204" pitchFamily="34" charset="0"/>
                <a:cs typeface="Arial" panose="020B0604020202020204" pitchFamily="34" charset="0"/>
              </a:rPr>
              <a:t>Tc = Tire Circumference measured in inches</a:t>
            </a:r>
            <a:endParaRPr lang="en-CA"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F3F52E6A-0310-4DD3-B76F-A5793C49E353}"/>
              </a:ext>
            </a:extLst>
          </p:cNvPr>
          <p:cNvSpPr txBox="1"/>
          <p:nvPr/>
        </p:nvSpPr>
        <p:spPr>
          <a:xfrm>
            <a:off x="260501" y="5286988"/>
            <a:ext cx="5777344" cy="646331"/>
          </a:xfrm>
          <a:prstGeom prst="rect">
            <a:avLst/>
          </a:prstGeom>
          <a:noFill/>
        </p:spPr>
        <p:txBody>
          <a:bodyPr wrap="square">
            <a:spAutoFit/>
          </a:bodyPr>
          <a:lstStyle/>
          <a:p>
            <a:r>
              <a:rPr lang="en-US" b="1" dirty="0">
                <a:highlight>
                  <a:srgbClr val="FFFF00"/>
                </a:highlight>
                <a:latin typeface="Arial" panose="020B0604020202020204" pitchFamily="34" charset="0"/>
                <a:cs typeface="Arial" panose="020B0604020202020204" pitchFamily="34" charset="0"/>
              </a:rPr>
              <a:t>Note:</a:t>
            </a:r>
            <a:r>
              <a:rPr lang="en-US" dirty="0">
                <a:highlight>
                  <a:srgbClr val="FFFF00"/>
                </a:highlight>
                <a:latin typeface="Arial" panose="020B0604020202020204" pitchFamily="34" charset="0"/>
                <a:cs typeface="Arial" panose="020B0604020202020204" pitchFamily="34" charset="0"/>
              </a:rPr>
              <a:t> Incorrect tire size sprocket will cause inaccurate application rates. </a:t>
            </a:r>
          </a:p>
        </p:txBody>
      </p:sp>
      <p:graphicFrame>
        <p:nvGraphicFramePr>
          <p:cNvPr id="20" name="Object 19">
            <a:extLst>
              <a:ext uri="{FF2B5EF4-FFF2-40B4-BE49-F238E27FC236}">
                <a16:creationId xmlns:a16="http://schemas.microsoft.com/office/drawing/2014/main" id="{691265D6-9EF8-4CE9-8CBF-FD63F2EE0AB5}"/>
              </a:ext>
            </a:extLst>
          </p:cNvPr>
          <p:cNvGraphicFramePr>
            <a:graphicFrameLocks noChangeAspect="1"/>
          </p:cNvGraphicFramePr>
          <p:nvPr>
            <p:extLst>
              <p:ext uri="{D42A27DB-BD31-4B8C-83A1-F6EECF244321}">
                <p14:modId xmlns:p14="http://schemas.microsoft.com/office/powerpoint/2010/main" val="1295538087"/>
              </p:ext>
            </p:extLst>
          </p:nvPr>
        </p:nvGraphicFramePr>
        <p:xfrm>
          <a:off x="6245524" y="3242930"/>
          <a:ext cx="5627820" cy="2843545"/>
        </p:xfrm>
        <a:graphic>
          <a:graphicData uri="http://schemas.openxmlformats.org/presentationml/2006/ole">
            <mc:AlternateContent xmlns:mc="http://schemas.openxmlformats.org/markup-compatibility/2006">
              <mc:Choice xmlns:v="urn:schemas-microsoft-com:vml" Requires="v">
                <p:oleObj spid="_x0000_s38913" name="Worksheet" r:id="rId6" imgW="6010183" imgH="2657475" progId="Excel.Sheet.12">
                  <p:embed/>
                </p:oleObj>
              </mc:Choice>
              <mc:Fallback>
                <p:oleObj name="Worksheet" r:id="rId6" imgW="6010183" imgH="2657475" progId="Excel.Sheet.12">
                  <p:embed/>
                  <p:pic>
                    <p:nvPicPr>
                      <p:cNvPr id="20" name="Object 19">
                        <a:extLst>
                          <a:ext uri="{FF2B5EF4-FFF2-40B4-BE49-F238E27FC236}">
                            <a16:creationId xmlns:a16="http://schemas.microsoft.com/office/drawing/2014/main" id="{691265D6-9EF8-4CE9-8CBF-FD63F2EE0AB5}"/>
                          </a:ext>
                        </a:extLst>
                      </p:cNvPr>
                      <p:cNvPicPr/>
                      <p:nvPr/>
                    </p:nvPicPr>
                    <p:blipFill>
                      <a:blip r:embed="rId7"/>
                      <a:stretch>
                        <a:fillRect/>
                      </a:stretch>
                    </p:blipFill>
                    <p:spPr>
                      <a:xfrm>
                        <a:off x="6245524" y="3242930"/>
                        <a:ext cx="5627820" cy="2843545"/>
                      </a:xfrm>
                      <a:prstGeom prst="rect">
                        <a:avLst/>
                      </a:prstGeom>
                    </p:spPr>
                  </p:pic>
                </p:oleObj>
              </mc:Fallback>
            </mc:AlternateContent>
          </a:graphicData>
        </a:graphic>
      </p:graphicFrame>
      <p:sp>
        <p:nvSpPr>
          <p:cNvPr id="12" name="TextBox 11">
            <a:extLst>
              <a:ext uri="{FF2B5EF4-FFF2-40B4-BE49-F238E27FC236}">
                <a16:creationId xmlns:a16="http://schemas.microsoft.com/office/drawing/2014/main" id="{1D95F5AC-BF28-4780-8574-BCCA10360DF5}"/>
              </a:ext>
            </a:extLst>
          </p:cNvPr>
          <p:cNvSpPr txBox="1"/>
          <p:nvPr/>
        </p:nvSpPr>
        <p:spPr>
          <a:xfrm>
            <a:off x="6245524" y="771502"/>
            <a:ext cx="5627819" cy="2308324"/>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Important: </a:t>
            </a:r>
            <a:r>
              <a:rPr lang="en-US" dirty="0">
                <a:latin typeface="Arial" panose="020B0604020202020204" pitchFamily="34" charset="0"/>
                <a:cs typeface="Arial" panose="020B0604020202020204" pitchFamily="34" charset="0"/>
              </a:rPr>
              <a:t> Tire circumference affects metering accuracy. </a:t>
            </a:r>
          </a:p>
          <a:p>
            <a:r>
              <a:rPr lang="en-US" dirty="0">
                <a:latin typeface="Arial" panose="020B0604020202020204" pitchFamily="34" charset="0"/>
                <a:cs typeface="Arial" panose="020B0604020202020204" pitchFamily="34" charset="0"/>
              </a:rPr>
              <a:t>Tire Circumference should be determined for your field conditions by </a:t>
            </a:r>
            <a:r>
              <a:rPr lang="en-US">
                <a:latin typeface="Arial" panose="020B0604020202020204" pitchFamily="34" charset="0"/>
                <a:cs typeface="Arial" panose="020B0604020202020204" pitchFamily="34" charset="0"/>
              </a:rPr>
              <a:t>following procedure. </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Then determine “New Crank Rotations” outlined under Crank Calibration Table.</a:t>
            </a:r>
          </a:p>
          <a:p>
            <a:r>
              <a:rPr lang="en-US" dirty="0">
                <a:latin typeface="Arial" panose="020B0604020202020204" pitchFamily="34" charset="0"/>
                <a:cs typeface="Arial" panose="020B0604020202020204" pitchFamily="34" charset="0"/>
              </a:rPr>
              <a:t> Also determine new “PP400” </a:t>
            </a:r>
          </a:p>
          <a:p>
            <a:r>
              <a:rPr lang="en-US" dirty="0">
                <a:latin typeface="Arial" panose="020B0604020202020204" pitchFamily="34" charset="0"/>
                <a:cs typeface="Arial" panose="020B0604020202020204" pitchFamily="34" charset="0"/>
              </a:rPr>
              <a:t>see “PP400 Calculation” in Monitor Section 6.</a:t>
            </a:r>
            <a:endParaRPr lang="en-CA" dirty="0"/>
          </a:p>
        </p:txBody>
      </p:sp>
      <p:pic>
        <p:nvPicPr>
          <p:cNvPr id="10" name="Audio 9">
            <a:hlinkClick r:id="" action="ppaction://media"/>
            <a:extLst>
              <a:ext uri="{FF2B5EF4-FFF2-40B4-BE49-F238E27FC236}">
                <a16:creationId xmlns:a16="http://schemas.microsoft.com/office/drawing/2014/main" id="{F3512800-D70C-4708-B0B5-1854CD35DDA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77593019"/>
      </p:ext>
    </p:extLst>
  </p:cSld>
  <p:clrMapOvr>
    <a:masterClrMapping/>
  </p:clrMapOvr>
  <mc:AlternateContent xmlns:mc="http://schemas.openxmlformats.org/markup-compatibility/2006" xmlns:p14="http://schemas.microsoft.com/office/powerpoint/2010/main">
    <mc:Choice Requires="p14">
      <p:transition p14:dur="10" advTm="78893"/>
    </mc:Choice>
    <mc:Fallback xmlns="">
      <p:transition advTm="78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499730" y="881790"/>
            <a:ext cx="3607981" cy="476451"/>
          </a:xfrm>
        </p:spPr>
        <p:txBody>
          <a:bodyPr/>
          <a:lstStyle/>
          <a:p>
            <a:r>
              <a:rPr lang="en-US" b="1" u="sng" spc="-5" dirty="0">
                <a:solidFill>
                  <a:schemeClr val="bg1"/>
                </a:solidFill>
                <a:effectLst/>
                <a:highlight>
                  <a:srgbClr val="000000"/>
                </a:highlight>
                <a:ea typeface="Arial" panose="020B0604020202020204" pitchFamily="34" charset="0"/>
                <a:cs typeface="Times New Roman" panose="02020603050405020304" pitchFamily="18" charset="0"/>
              </a:rPr>
              <a:t>Monitor </a:t>
            </a:r>
            <a:r>
              <a:rPr lang="en-US" sz="2000" b="1" u="sng" spc="-5" dirty="0">
                <a:solidFill>
                  <a:schemeClr val="bg1"/>
                </a:solidFill>
                <a:effectLst/>
                <a:highlight>
                  <a:srgbClr val="000000"/>
                </a:highlight>
                <a:ea typeface="Arial" panose="020B0604020202020204" pitchFamily="34" charset="0"/>
                <a:cs typeface="Times New Roman" panose="02020603050405020304" pitchFamily="18" charset="0"/>
              </a:rPr>
              <a:t>Setting</a:t>
            </a:r>
            <a:r>
              <a:rPr lang="en-US" b="1" u="sng" spc="-5" dirty="0">
                <a:solidFill>
                  <a:schemeClr val="bg1"/>
                </a:solidFill>
                <a:effectLst/>
                <a:highlight>
                  <a:srgbClr val="000000"/>
                </a:highlight>
                <a:ea typeface="Arial" panose="020B0604020202020204" pitchFamily="34" charset="0"/>
                <a:cs typeface="Times New Roman" panose="02020603050405020304" pitchFamily="18" charset="0"/>
              </a:rPr>
              <a:t> Continued</a:t>
            </a:r>
          </a:p>
          <a:p>
            <a:endParaRPr lang="en-CA" dirty="0"/>
          </a:p>
        </p:txBody>
      </p:sp>
      <p:sp>
        <p:nvSpPr>
          <p:cNvPr id="5" name="Rectangle 4">
            <a:extLst>
              <a:ext uri="{FF2B5EF4-FFF2-40B4-BE49-F238E27FC236}">
                <a16:creationId xmlns:a16="http://schemas.microsoft.com/office/drawing/2014/main" id="{3C2532C3-ABD5-4860-A937-A9F187C97CAF}"/>
              </a:ext>
            </a:extLst>
          </p:cNvPr>
          <p:cNvSpPr/>
          <p:nvPr/>
        </p:nvSpPr>
        <p:spPr>
          <a:xfrm>
            <a:off x="0" y="6632768"/>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688438"/>
            <a:ext cx="1937842" cy="245460"/>
          </a:xfrm>
          <a:prstGeom prst="rect">
            <a:avLst/>
          </a:prstGeom>
        </p:spPr>
      </p:pic>
      <p:sp>
        <p:nvSpPr>
          <p:cNvPr id="7" name="TextBox 6">
            <a:extLst>
              <a:ext uri="{FF2B5EF4-FFF2-40B4-BE49-F238E27FC236}">
                <a16:creationId xmlns:a16="http://schemas.microsoft.com/office/drawing/2014/main" id="{F6FA3775-57BB-4FE8-9B64-09F611D7AEFA}"/>
              </a:ext>
            </a:extLst>
          </p:cNvPr>
          <p:cNvSpPr txBox="1"/>
          <p:nvPr/>
        </p:nvSpPr>
        <p:spPr>
          <a:xfrm>
            <a:off x="318656" y="1583320"/>
            <a:ext cx="5777344" cy="2326278"/>
          </a:xfrm>
          <a:prstGeom prst="rect">
            <a:avLst/>
          </a:prstGeom>
          <a:noFill/>
        </p:spPr>
        <p:txBody>
          <a:bodyPr wrap="square">
            <a:spAutoFit/>
          </a:bodyPr>
          <a:lstStyle/>
          <a:p>
            <a:pPr marL="12700" marR="1930400" algn="just">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Speed Calibration</a:t>
            </a:r>
            <a:endParaRPr lang="en-CA" dirty="0">
              <a:effectLst/>
              <a:latin typeface="Arial" panose="020B0604020202020204" pitchFamily="34" charset="0"/>
              <a:ea typeface="Calibri" panose="020F0502020204030204" pitchFamily="34" charset="0"/>
              <a:cs typeface="Arial" panose="020B0604020202020204" pitchFamily="34" charset="0"/>
            </a:endParaRPr>
          </a:p>
          <a:p>
            <a:pPr>
              <a:spcBef>
                <a:spcPts val="25"/>
              </a:spcBef>
              <a:spcAft>
                <a:spcPts val="1000"/>
              </a:spcAft>
            </a:pPr>
            <a:r>
              <a:rPr lang="en-US" dirty="0">
                <a:effectLst/>
                <a:latin typeface="Arial" panose="020B0604020202020204" pitchFamily="34" charset="0"/>
                <a:ea typeface="Calibri" panose="020F050202020403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If the ope</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ator does not kn</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 what the pulses per 400 </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ee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shoul</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d</a:t>
            </a:r>
            <a:r>
              <a:rPr lang="en-US"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i</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mor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accu</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ac</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i</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desire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d</a:t>
            </a:r>
            <a:r>
              <a:rPr lang="en-US"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pc="-9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presen</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 </a:t>
            </a:r>
            <a:r>
              <a:rPr lang="en-US" dirty="0">
                <a:solidFill>
                  <a:srgbClr val="231F20"/>
                </a:solidFill>
                <a:effectLst/>
                <a:latin typeface="Arial" panose="020B0604020202020204" pitchFamily="34" charset="0"/>
                <a:ea typeface="Helvetica LT"/>
                <a:cs typeface="Arial" panose="020B0604020202020204" pitchFamily="34" charset="0"/>
              </a:rPr>
              <a:t>l</a:t>
            </a:r>
            <a:r>
              <a:rPr lang="en-US" spc="-30" dirty="0">
                <a:solidFill>
                  <a:srgbClr val="231F20"/>
                </a:solidFill>
                <a:effectLst/>
                <a:latin typeface="Arial" panose="020B0604020202020204" pitchFamily="34" charset="0"/>
                <a:ea typeface="Helvetica LT"/>
                <a:cs typeface="Arial" panose="020B0604020202020204" pitchFamily="34" charset="0"/>
              </a:rPr>
              <a:t>e</a:t>
            </a:r>
            <a:r>
              <a:rPr lang="en-US" spc="-25" dirty="0">
                <a:solidFill>
                  <a:srgbClr val="231F20"/>
                </a:solidFill>
                <a:effectLst/>
                <a:latin typeface="Arial" panose="020B0604020202020204" pitchFamily="34" charset="0"/>
                <a:ea typeface="Helvetica LT"/>
                <a:cs typeface="Arial" panose="020B0604020202020204" pitchFamily="34" charset="0"/>
              </a:rPr>
              <a:t>v</a:t>
            </a:r>
            <a:r>
              <a:rPr lang="en-US" dirty="0">
                <a:solidFill>
                  <a:srgbClr val="231F20"/>
                </a:solidFill>
                <a:effectLst/>
                <a:latin typeface="Arial" panose="020B0604020202020204" pitchFamily="34" charset="0"/>
                <a:ea typeface="Helvetica LT"/>
                <a:cs typeface="Arial" panose="020B0604020202020204" pitchFamily="34" charset="0"/>
              </a:rPr>
              <a:t>els</a:t>
            </a:r>
            <a:r>
              <a:rPr lang="en-US" spc="-35"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of</a:t>
            </a:r>
            <a:r>
              <a:rPr lang="en-US" spc="-35"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tire</a:t>
            </a:r>
            <a:r>
              <a:rPr lang="en-US" spc="-35"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inflation</a:t>
            </a:r>
            <a:r>
              <a:rPr lang="en-US" spc="-35"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or</a:t>
            </a:r>
            <a:r>
              <a:rPr lang="en-US" spc="-35"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soil</a:t>
            </a:r>
            <a:r>
              <a:rPr lang="en-US" spc="-35"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condition</a:t>
            </a:r>
            <a:r>
              <a:rPr lang="en-US" spc="-15" dirty="0">
                <a:solidFill>
                  <a:srgbClr val="231F20"/>
                </a:solidFill>
                <a:effectLst/>
                <a:latin typeface="Arial" panose="020B0604020202020204" pitchFamily="34" charset="0"/>
                <a:ea typeface="Helvetica LT"/>
                <a:cs typeface="Arial" panose="020B0604020202020204" pitchFamily="34" charset="0"/>
              </a:rPr>
              <a:t>s</a:t>
            </a:r>
            <a:r>
              <a:rPr lang="en-US" dirty="0">
                <a:solidFill>
                  <a:srgbClr val="231F20"/>
                </a:solidFill>
                <a:effectLst/>
                <a:latin typeface="Arial" panose="020B0604020202020204" pitchFamily="34" charset="0"/>
                <a:ea typeface="Helvetica LT"/>
                <a:cs typeface="Arial" panose="020B0604020202020204" pitchFamily="34" charset="0"/>
              </a:rPr>
              <a:t>,</a:t>
            </a:r>
            <a:r>
              <a:rPr lang="en-US" spc="-35"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the</a:t>
            </a:r>
            <a:r>
              <a:rPr lang="en-US" spc="-35"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monitor</a:t>
            </a:r>
            <a:r>
              <a:rPr lang="en-US" spc="-35" dirty="0">
                <a:solidFill>
                  <a:srgbClr val="231F20"/>
                </a:solidFill>
                <a:effectLst/>
                <a:latin typeface="Arial" panose="020B0604020202020204" pitchFamily="34" charset="0"/>
                <a:ea typeface="Helvetica LT"/>
                <a:cs typeface="Arial" panose="020B0604020202020204" pitchFamily="34" charset="0"/>
              </a:rPr>
              <a:t> </a:t>
            </a:r>
            <a:r>
              <a:rPr lang="en-US" dirty="0">
                <a:solidFill>
                  <a:srgbClr val="231F20"/>
                </a:solidFill>
                <a:effectLst/>
                <a:latin typeface="Arial" panose="020B0604020202020204" pitchFamily="34" charset="0"/>
                <a:ea typeface="Helvetica LT"/>
                <a:cs typeface="Arial" panose="020B0604020202020204" pitchFamily="34" charset="0"/>
              </a:rPr>
              <a:t>can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be</a:t>
            </a:r>
            <a:r>
              <a:rPr lang="en-US" spc="1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put</a:t>
            </a:r>
            <a:r>
              <a:rPr lang="en-US" spc="1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into</a:t>
            </a:r>
            <a:r>
              <a:rPr lang="en-US" spc="1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“Speed</a:t>
            </a:r>
            <a:r>
              <a:rPr lang="en-US" spc="1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Calib</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ation”</a:t>
            </a:r>
            <a:r>
              <a:rPr lang="en-US" spc="10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mod</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pc="1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pulses</a:t>
            </a:r>
            <a:r>
              <a:rPr lang="en-US" spc="1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will</a:t>
            </a:r>
            <a:r>
              <a:rPr lang="en-US" spc="1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be </a:t>
            </a:r>
            <a:r>
              <a:rPr lang="en-US" dirty="0">
                <a:solidFill>
                  <a:srgbClr val="231F20"/>
                </a:solidFill>
                <a:effectLst/>
                <a:latin typeface="Arial" panose="020B0604020202020204" pitchFamily="34" charset="0"/>
                <a:ea typeface="Helvetica LT"/>
                <a:cs typeface="Arial" panose="020B0604020202020204" pitchFamily="34" charset="0"/>
              </a:rPr>
              <a:t>counted while d</a:t>
            </a:r>
            <a:r>
              <a:rPr lang="en-US" spc="15" dirty="0">
                <a:solidFill>
                  <a:srgbClr val="231F20"/>
                </a:solidFill>
                <a:effectLst/>
                <a:latin typeface="Arial" panose="020B0604020202020204" pitchFamily="34" charset="0"/>
                <a:ea typeface="Helvetica LT"/>
                <a:cs typeface="Arial" panose="020B0604020202020204" pitchFamily="34" charset="0"/>
              </a:rPr>
              <a:t>r</a:t>
            </a:r>
            <a:r>
              <a:rPr lang="en-US" dirty="0">
                <a:solidFill>
                  <a:srgbClr val="231F20"/>
                </a:solidFill>
                <a:effectLst/>
                <a:latin typeface="Arial" panose="020B0604020202020204" pitchFamily="34" charset="0"/>
                <a:ea typeface="Helvetica LT"/>
                <a:cs typeface="Arial" panose="020B0604020202020204" pitchFamily="34" charset="0"/>
              </a:rPr>
              <a:t>iving a specified distanc</a:t>
            </a:r>
            <a:r>
              <a:rPr lang="en-US" spc="-15" dirty="0">
                <a:solidFill>
                  <a:srgbClr val="231F20"/>
                </a:solidFill>
                <a:effectLst/>
                <a:latin typeface="Arial" panose="020B0604020202020204" pitchFamily="34" charset="0"/>
                <a:ea typeface="Helvetica LT"/>
                <a:cs typeface="Arial" panose="020B0604020202020204" pitchFamily="34" charset="0"/>
              </a:rPr>
              <a:t>e</a:t>
            </a:r>
            <a:r>
              <a:rPr lang="en-US" dirty="0">
                <a:solidFill>
                  <a:srgbClr val="231F20"/>
                </a:solidFill>
                <a:effectLst/>
                <a:latin typeface="Arial" panose="020B0604020202020204" pitchFamily="34" charset="0"/>
                <a:ea typeface="Helvetica LT"/>
                <a:cs typeface="Arial" panose="020B0604020202020204" pitchFamily="34" charset="0"/>
              </a:rPr>
              <a:t>.</a:t>
            </a:r>
            <a:endParaRPr lang="en-CA" dirty="0">
              <a:effectLst/>
              <a:latin typeface="Arial" panose="020B0604020202020204" pitchFamily="34" charset="0"/>
              <a:ea typeface="Calibri" panose="020F0502020204030204" pitchFamily="34" charset="0"/>
              <a:cs typeface="Arial" panose="020B0604020202020204" pitchFamily="34" charset="0"/>
            </a:endParaRPr>
          </a:p>
          <a:p>
            <a:pPr>
              <a:lnSpc>
                <a:spcPts val="550"/>
              </a:lnSpc>
              <a:spcBef>
                <a:spcPts val="10"/>
              </a:spcBef>
              <a:spcAft>
                <a:spcPts val="1000"/>
              </a:spcAft>
            </a:pPr>
            <a:r>
              <a:rPr lang="en-US" dirty="0">
                <a:effectLst/>
                <a:latin typeface="Arial" panose="020B0604020202020204" pitchFamily="34" charset="0"/>
                <a:ea typeface="Calibri" panose="020F0502020204030204" pitchFamily="34" charset="0"/>
                <a:cs typeface="Arial" panose="020B0604020202020204" pitchFamily="34" charset="0"/>
              </a:rPr>
              <a:t> </a:t>
            </a:r>
            <a:endParaRPr lang="en-CA" dirty="0">
              <a:latin typeface="Arial" panose="020B0604020202020204" pitchFamily="34" charset="0"/>
              <a:ea typeface="Calibri" panose="020F0502020204030204" pitchFamily="34" charset="0"/>
              <a:cs typeface="Arial" panose="020B0604020202020204" pitchFamily="34" charset="0"/>
            </a:endParaRPr>
          </a:p>
          <a:p>
            <a:pPr>
              <a:lnSpc>
                <a:spcPts val="550"/>
              </a:lnSpc>
              <a:spcBef>
                <a:spcPts val="10"/>
              </a:spcBef>
              <a:spcAft>
                <a:spcPts val="1000"/>
              </a:spcAft>
            </a:pPr>
            <a:r>
              <a:rPr lang="en-US" spc="-12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 sta</a:t>
            </a:r>
            <a:r>
              <a:rPr lang="en-US"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 the Pulse Counting Mode:</a:t>
            </a:r>
            <a:endParaRPr lang="en-CA" dirty="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26E254B2-2F20-4C44-ABE1-F07D35A5C8FE}"/>
              </a:ext>
            </a:extLst>
          </p:cNvPr>
          <p:cNvSpPr txBox="1"/>
          <p:nvPr/>
        </p:nvSpPr>
        <p:spPr>
          <a:xfrm>
            <a:off x="5500934" y="62355"/>
            <a:ext cx="45719" cy="1723229"/>
          </a:xfrm>
          <a:prstGeom prst="rect">
            <a:avLst/>
          </a:prstGeom>
          <a:noFill/>
        </p:spPr>
        <p:txBody>
          <a:bodyPr wrap="square">
            <a:spAutoFit/>
          </a:bodyPr>
          <a:lstStyle/>
          <a:p>
            <a:pPr>
              <a:lnSpc>
                <a:spcPts val="600"/>
              </a:lnSpc>
              <a:spcBef>
                <a:spcPts val="25"/>
              </a:spcBef>
              <a:spcAft>
                <a:spcPts val="1000"/>
              </a:spcAft>
            </a:pP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600"/>
              </a:lnSpc>
              <a:spcBef>
                <a:spcPts val="25"/>
              </a:spcBef>
              <a:spcAft>
                <a:spcPts val="10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550"/>
              </a:lnSpc>
              <a:spcBef>
                <a:spcPts val="25"/>
              </a:spcBef>
              <a:spcAft>
                <a:spcPts val="10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550"/>
              </a:lnSpc>
              <a:spcBef>
                <a:spcPts val="25"/>
              </a:spcBef>
              <a:spcAft>
                <a:spcPts val="10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550"/>
              </a:lnSpc>
              <a:spcBef>
                <a:spcPts val="25"/>
              </a:spcBef>
              <a:spcAft>
                <a:spcPts val="10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ts val="600"/>
              </a:lnSpc>
              <a:spcBef>
                <a:spcPts val="25"/>
              </a:spcBef>
              <a:spcAft>
                <a:spcPts val="1000"/>
              </a:spcAft>
            </a:pPr>
            <a:r>
              <a:rPr lang="en-US" sz="800" dirty="0">
                <a:effectLst/>
                <a:latin typeface="Calibri" panose="020F0502020204030204" pitchFamily="34" charset="0"/>
                <a:ea typeface="Calibri" panose="020F0502020204030204" pitchFamily="34" charset="0"/>
                <a:cs typeface="Times New Roman" panose="02020603050405020304" pitchFamily="18" charset="0"/>
              </a:rPr>
              <a:t> </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marL="12700" algn="just">
              <a:lnSpc>
                <a:spcPct val="115000"/>
              </a:lnSpc>
              <a:spcAft>
                <a:spcPts val="1000"/>
              </a:spcAft>
            </a:pP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40F9AB5F-C904-4100-B127-941EAEC9F57E}"/>
              </a:ext>
            </a:extLst>
          </p:cNvPr>
          <p:cNvSpPr txBox="1"/>
          <p:nvPr/>
        </p:nvSpPr>
        <p:spPr>
          <a:xfrm>
            <a:off x="222963" y="4037607"/>
            <a:ext cx="5323690" cy="257250"/>
          </a:xfrm>
          <a:prstGeom prst="rect">
            <a:avLst/>
          </a:prstGeom>
          <a:noFill/>
        </p:spPr>
        <p:txBody>
          <a:bodyPr wrap="square">
            <a:spAutoFit/>
          </a:bodyPr>
          <a:lstStyle/>
          <a:p>
            <a:pPr marL="12700" marR="396240" algn="just">
              <a:lnSpc>
                <a:spcPts val="1115"/>
              </a:lnSpc>
              <a:spcAft>
                <a:spcPts val="1000"/>
              </a:spcAft>
            </a:pP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1:  Measure and ma</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 out 400 </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eet (121.92 m).</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A3E4F2F8-BA14-47C5-A3A6-7970F9ABDDFF}"/>
              </a:ext>
            </a:extLst>
          </p:cNvPr>
          <p:cNvSpPr txBox="1"/>
          <p:nvPr/>
        </p:nvSpPr>
        <p:spPr>
          <a:xfrm>
            <a:off x="254857" y="4255803"/>
            <a:ext cx="6231000" cy="383823"/>
          </a:xfrm>
          <a:prstGeom prst="rect">
            <a:avLst/>
          </a:prstGeom>
          <a:noFill/>
        </p:spPr>
        <p:txBody>
          <a:bodyPr wrap="square">
            <a:spAutoFit/>
          </a:bodyPr>
          <a:lstStyle/>
          <a:p>
            <a:pPr marL="12700" algn="just">
              <a:lnSpc>
                <a:spcPct val="115000"/>
              </a:lnSpc>
              <a:spcAft>
                <a:spcPts val="1000"/>
              </a:spcAft>
            </a:pPr>
            <a:r>
              <a:rPr lang="en-US" spc="35" dirty="0">
                <a:solidFill>
                  <a:srgbClr val="231F20"/>
                </a:solidFill>
                <a:latin typeface="Arial" panose="020B0604020202020204" pitchFamily="34" charset="0"/>
                <a:ea typeface="Arial" panose="020B0604020202020204" pitchFamily="34" charset="0"/>
                <a:cs typeface="Arial" panose="020B0604020202020204" pitchFamily="34" charset="0"/>
              </a:rPr>
              <a:t>2: </a:t>
            </a:r>
            <a:r>
              <a:rPr lang="en-US"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Selec</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pc="2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SPEE</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D</a:t>
            </a:r>
            <a:r>
              <a:rPr lang="en-US" b="1" spc="2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SETTING</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b="1" spc="2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unde</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pc="2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1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“Setting</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CA" dirty="0">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Me</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u”.</a:t>
            </a:r>
            <a:endParaRPr lang="en-CA" dirty="0">
              <a:effectLst/>
              <a:latin typeface="Arial" panose="020B0604020202020204" pitchFamily="34" charset="0"/>
              <a:ea typeface="Calibri" panose="020F050202020403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34F2B924-32CB-4332-A566-6DA13A4ADC99}"/>
              </a:ext>
            </a:extLst>
          </p:cNvPr>
          <p:cNvSpPr txBox="1"/>
          <p:nvPr/>
        </p:nvSpPr>
        <p:spPr>
          <a:xfrm>
            <a:off x="510360" y="4567955"/>
            <a:ext cx="5036293" cy="390363"/>
          </a:xfrm>
          <a:prstGeom prst="rect">
            <a:avLst/>
          </a:prstGeom>
          <a:noFill/>
        </p:spPr>
        <p:txBody>
          <a:bodyPr wrap="square">
            <a:spAutoFit/>
          </a:bodyPr>
          <a:lstStyle/>
          <a:p>
            <a:pPr marL="12700" marR="787400" algn="just">
              <a:lnSpc>
                <a:spcPct val="115000"/>
              </a:lnSpc>
              <a:spcAft>
                <a:spcPts val="1000"/>
              </a:spcAft>
            </a:pP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Then select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SPEED CALIBR</a:t>
            </a:r>
            <a:r>
              <a:rPr lang="en-US" sz="1800" b="1"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TION</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8" name="TextBox 37">
            <a:extLst>
              <a:ext uri="{FF2B5EF4-FFF2-40B4-BE49-F238E27FC236}">
                <a16:creationId xmlns:a16="http://schemas.microsoft.com/office/drawing/2014/main" id="{2A558BD9-166B-4FF1-804B-41BB038D4F59}"/>
              </a:ext>
            </a:extLst>
          </p:cNvPr>
          <p:cNvSpPr txBox="1"/>
          <p:nvPr/>
        </p:nvSpPr>
        <p:spPr>
          <a:xfrm>
            <a:off x="201534" y="5085099"/>
            <a:ext cx="6103088" cy="655629"/>
          </a:xfrm>
          <a:prstGeom prst="rect">
            <a:avLst/>
          </a:prstGeom>
          <a:noFill/>
        </p:spPr>
        <p:txBody>
          <a:bodyPr wrap="square">
            <a:spAutoFit/>
          </a:bodyPr>
          <a:lstStyle/>
          <a:p>
            <a:pPr marL="13335" indent="-635">
              <a:lnSpc>
                <a:spcPct val="104000"/>
              </a:lnSpc>
              <a:spcAft>
                <a:spcPts val="1000"/>
              </a:spcAft>
            </a:pP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3:  Pres</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a:t>
            </a:r>
            <a:r>
              <a:rPr lang="en-US" sz="1800" spc="-9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a:t>
            </a:r>
            <a:r>
              <a:rPr lang="en-US" sz="1800" b="1" spc="-1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a:t>
            </a:r>
            <a:r>
              <a:rPr lang="en-US" sz="1800" b="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b="1"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a:t>
            </a:r>
            <a:r>
              <a:rPr lang="en-US" sz="1800" b="1" spc="-9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CALIBR</a:t>
            </a:r>
            <a:r>
              <a:rPr lang="en-US" sz="1800" b="1" spc="-1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b="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TIO</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a:t>
            </a:r>
            <a:r>
              <a:rPr lang="en-US" sz="1800" b="1" spc="-1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a:t>
            </a:r>
            <a:r>
              <a:rPr lang="en-US" sz="1800" spc="-9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sta</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a:t>
            </a:r>
            <a:r>
              <a:rPr lang="en-US" sz="1800" spc="-9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9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puls</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9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count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sequenc</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0" name="TextBox 39">
            <a:extLst>
              <a:ext uri="{FF2B5EF4-FFF2-40B4-BE49-F238E27FC236}">
                <a16:creationId xmlns:a16="http://schemas.microsoft.com/office/drawing/2014/main" id="{A23963B5-E7C2-4371-942D-67C2336834A9}"/>
              </a:ext>
            </a:extLst>
          </p:cNvPr>
          <p:cNvSpPr txBox="1"/>
          <p:nvPr/>
        </p:nvSpPr>
        <p:spPr>
          <a:xfrm>
            <a:off x="510360" y="5660866"/>
            <a:ext cx="5585640" cy="655629"/>
          </a:xfrm>
          <a:prstGeom prst="rect">
            <a:avLst/>
          </a:prstGeom>
          <a:noFill/>
        </p:spPr>
        <p:txBody>
          <a:bodyPr wrap="square">
            <a:spAutoFit/>
          </a:bodyPr>
          <a:lstStyle/>
          <a:p>
            <a:pPr marL="13335" indent="-635">
              <a:lnSpc>
                <a:spcPct val="104000"/>
              </a:lnSpc>
              <a:spcAft>
                <a:spcPts val="1000"/>
              </a:spcAft>
            </a:pPr>
            <a:r>
              <a:rPr lang="en-US" sz="1800"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ma</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a:t>
            </a:r>
            <a:r>
              <a:rPr lang="en-US" sz="1800"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distanc</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an</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monito</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wil</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l</a:t>
            </a:r>
            <a:r>
              <a:rPr lang="en-US" sz="1800" spc="-7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count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umber of pulse</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9" name="Group 23">
            <a:extLst>
              <a:ext uri="{FF2B5EF4-FFF2-40B4-BE49-F238E27FC236}">
                <a16:creationId xmlns:a16="http://schemas.microsoft.com/office/drawing/2014/main" id="{FEAC0583-9FF6-4FF1-A2E5-EFDB0F4CFAC4}"/>
              </a:ext>
            </a:extLst>
          </p:cNvPr>
          <p:cNvGrpSpPr>
            <a:grpSpLocks/>
          </p:cNvGrpSpPr>
          <p:nvPr/>
        </p:nvGrpSpPr>
        <p:grpSpPr bwMode="auto">
          <a:xfrm>
            <a:off x="6771992" y="3643767"/>
            <a:ext cx="4443465" cy="2659378"/>
            <a:chOff x="5760" y="4973"/>
            <a:chExt cx="5040" cy="3150"/>
          </a:xfrm>
        </p:grpSpPr>
        <p:pic>
          <p:nvPicPr>
            <p:cNvPr id="12312" name="Picture 24">
              <a:extLst>
                <a:ext uri="{FF2B5EF4-FFF2-40B4-BE49-F238E27FC236}">
                  <a16:creationId xmlns:a16="http://schemas.microsoft.com/office/drawing/2014/main" id="{487ECEE9-B5B8-4296-8D20-4C44101D33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0" y="4973"/>
              <a:ext cx="5040" cy="3150"/>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25">
              <a:extLst>
                <a:ext uri="{FF2B5EF4-FFF2-40B4-BE49-F238E27FC236}">
                  <a16:creationId xmlns:a16="http://schemas.microsoft.com/office/drawing/2014/main" id="{21FE3EF8-1514-454B-8D5F-739FE3BD68B2}"/>
                </a:ext>
              </a:extLst>
            </p:cNvPr>
            <p:cNvGrpSpPr>
              <a:grpSpLocks/>
            </p:cNvGrpSpPr>
            <p:nvPr/>
          </p:nvGrpSpPr>
          <p:grpSpPr bwMode="auto">
            <a:xfrm>
              <a:off x="5789" y="4983"/>
              <a:ext cx="482" cy="482"/>
              <a:chOff x="5789" y="4983"/>
              <a:chExt cx="482" cy="482"/>
            </a:xfrm>
          </p:grpSpPr>
          <p:sp>
            <p:nvSpPr>
              <p:cNvPr id="44" name="Freeform 26">
                <a:extLst>
                  <a:ext uri="{FF2B5EF4-FFF2-40B4-BE49-F238E27FC236}">
                    <a16:creationId xmlns:a16="http://schemas.microsoft.com/office/drawing/2014/main" id="{8853D692-B1A1-4AD8-BFB0-D6501F5A1C74}"/>
                  </a:ext>
                </a:extLst>
              </p:cNvPr>
              <p:cNvSpPr>
                <a:spLocks/>
              </p:cNvSpPr>
              <p:nvPr/>
            </p:nvSpPr>
            <p:spPr bwMode="auto">
              <a:xfrm>
                <a:off x="5789" y="4983"/>
                <a:ext cx="482" cy="482"/>
              </a:xfrm>
              <a:custGeom>
                <a:avLst/>
                <a:gdLst>
                  <a:gd name="T0" fmla="+- 0 6031 5789"/>
                  <a:gd name="T1" fmla="*/ T0 w 482"/>
                  <a:gd name="T2" fmla="+- 0 4983 4983"/>
                  <a:gd name="T3" fmla="*/ 4983 h 482"/>
                  <a:gd name="T4" fmla="+- 0 5964 5789"/>
                  <a:gd name="T5" fmla="*/ T4 w 482"/>
                  <a:gd name="T6" fmla="+- 0 4993 4983"/>
                  <a:gd name="T7" fmla="*/ 4993 h 482"/>
                  <a:gd name="T8" fmla="+- 0 5903 5789"/>
                  <a:gd name="T9" fmla="*/ T8 w 482"/>
                  <a:gd name="T10" fmla="+- 0 5020 4983"/>
                  <a:gd name="T11" fmla="*/ 5020 h 482"/>
                  <a:gd name="T12" fmla="+- 0 5853 5789"/>
                  <a:gd name="T13" fmla="*/ T12 w 482"/>
                  <a:gd name="T14" fmla="+- 0 5061 4983"/>
                  <a:gd name="T15" fmla="*/ 5061 h 482"/>
                  <a:gd name="T16" fmla="+- 0 5816 5789"/>
                  <a:gd name="T17" fmla="*/ T16 w 482"/>
                  <a:gd name="T18" fmla="+- 0 5114 4983"/>
                  <a:gd name="T19" fmla="*/ 5114 h 482"/>
                  <a:gd name="T20" fmla="+- 0 5794 5789"/>
                  <a:gd name="T21" fmla="*/ T20 w 482"/>
                  <a:gd name="T22" fmla="+- 0 5177 4983"/>
                  <a:gd name="T23" fmla="*/ 5177 h 482"/>
                  <a:gd name="T24" fmla="+- 0 5789 5789"/>
                  <a:gd name="T25" fmla="*/ T24 w 482"/>
                  <a:gd name="T26" fmla="+- 0 5222 4983"/>
                  <a:gd name="T27" fmla="*/ 5222 h 482"/>
                  <a:gd name="T28" fmla="+- 0 5790 5789"/>
                  <a:gd name="T29" fmla="*/ T28 w 482"/>
                  <a:gd name="T30" fmla="+- 0 5245 4983"/>
                  <a:gd name="T31" fmla="*/ 5245 h 482"/>
                  <a:gd name="T32" fmla="+- 0 5806 5789"/>
                  <a:gd name="T33" fmla="*/ T32 w 482"/>
                  <a:gd name="T34" fmla="+- 0 5311 4983"/>
                  <a:gd name="T35" fmla="*/ 5311 h 482"/>
                  <a:gd name="T36" fmla="+- 0 5838 5789"/>
                  <a:gd name="T37" fmla="*/ T36 w 482"/>
                  <a:gd name="T38" fmla="+- 0 5369 4983"/>
                  <a:gd name="T39" fmla="*/ 5369 h 482"/>
                  <a:gd name="T40" fmla="+- 0 5883 5789"/>
                  <a:gd name="T41" fmla="*/ T40 w 482"/>
                  <a:gd name="T42" fmla="+- 0 5415 4983"/>
                  <a:gd name="T43" fmla="*/ 5415 h 482"/>
                  <a:gd name="T44" fmla="+- 0 5940 5789"/>
                  <a:gd name="T45" fmla="*/ T44 w 482"/>
                  <a:gd name="T46" fmla="+- 0 5447 4983"/>
                  <a:gd name="T47" fmla="*/ 5447 h 482"/>
                  <a:gd name="T48" fmla="+- 0 6004 5789"/>
                  <a:gd name="T49" fmla="*/ T48 w 482"/>
                  <a:gd name="T50" fmla="+- 0 5464 4983"/>
                  <a:gd name="T51" fmla="*/ 5464 h 482"/>
                  <a:gd name="T52" fmla="+- 0 6030 5789"/>
                  <a:gd name="T53" fmla="*/ T52 w 482"/>
                  <a:gd name="T54" fmla="+- 0 5465 4983"/>
                  <a:gd name="T55" fmla="*/ 5465 h 482"/>
                  <a:gd name="T56" fmla="+- 0 6053 5789"/>
                  <a:gd name="T57" fmla="*/ T56 w 482"/>
                  <a:gd name="T58" fmla="+- 0 5464 4983"/>
                  <a:gd name="T59" fmla="*/ 5464 h 482"/>
                  <a:gd name="T60" fmla="+- 0 6118 5789"/>
                  <a:gd name="T61" fmla="*/ T60 w 482"/>
                  <a:gd name="T62" fmla="+- 0 5448 4983"/>
                  <a:gd name="T63" fmla="*/ 5448 h 482"/>
                  <a:gd name="T64" fmla="+- 0 6176 5789"/>
                  <a:gd name="T65" fmla="*/ T64 w 482"/>
                  <a:gd name="T66" fmla="+- 0 5416 4983"/>
                  <a:gd name="T67" fmla="*/ 5416 h 482"/>
                  <a:gd name="T68" fmla="+- 0 6222 5789"/>
                  <a:gd name="T69" fmla="*/ T68 w 482"/>
                  <a:gd name="T70" fmla="+- 0 5370 4983"/>
                  <a:gd name="T71" fmla="*/ 5370 h 482"/>
                  <a:gd name="T72" fmla="+- 0 6254 5789"/>
                  <a:gd name="T73" fmla="*/ T72 w 482"/>
                  <a:gd name="T74" fmla="+- 0 5313 4983"/>
                  <a:gd name="T75" fmla="*/ 5313 h 482"/>
                  <a:gd name="T76" fmla="+- 0 6270 5789"/>
                  <a:gd name="T77" fmla="*/ T76 w 482"/>
                  <a:gd name="T78" fmla="+- 0 5248 4983"/>
                  <a:gd name="T79" fmla="*/ 5248 h 482"/>
                  <a:gd name="T80" fmla="+- 0 6271 5789"/>
                  <a:gd name="T81" fmla="*/ T80 w 482"/>
                  <a:gd name="T82" fmla="+- 0 5225 4983"/>
                  <a:gd name="T83" fmla="*/ 5225 h 482"/>
                  <a:gd name="T84" fmla="+- 0 6270 5789"/>
                  <a:gd name="T85" fmla="*/ T84 w 482"/>
                  <a:gd name="T86" fmla="+- 0 5202 4983"/>
                  <a:gd name="T87" fmla="*/ 5202 h 482"/>
                  <a:gd name="T88" fmla="+- 0 6254 5789"/>
                  <a:gd name="T89" fmla="*/ T88 w 482"/>
                  <a:gd name="T90" fmla="+- 0 5136 4983"/>
                  <a:gd name="T91" fmla="*/ 5136 h 482"/>
                  <a:gd name="T92" fmla="+- 0 6222 5789"/>
                  <a:gd name="T93" fmla="*/ T92 w 482"/>
                  <a:gd name="T94" fmla="+- 0 5079 4983"/>
                  <a:gd name="T95" fmla="*/ 5079 h 482"/>
                  <a:gd name="T96" fmla="+- 0 6176 5789"/>
                  <a:gd name="T97" fmla="*/ T96 w 482"/>
                  <a:gd name="T98" fmla="+- 0 5033 4983"/>
                  <a:gd name="T99" fmla="*/ 5033 h 482"/>
                  <a:gd name="T100" fmla="+- 0 6120 5789"/>
                  <a:gd name="T101" fmla="*/ T100 w 482"/>
                  <a:gd name="T102" fmla="+- 0 5000 4983"/>
                  <a:gd name="T103" fmla="*/ 5000 h 482"/>
                  <a:gd name="T104" fmla="+- 0 6055 5789"/>
                  <a:gd name="T105" fmla="*/ T104 w 482"/>
                  <a:gd name="T106" fmla="+- 0 4984 4983"/>
                  <a:gd name="T107" fmla="*/ 4984 h 482"/>
                  <a:gd name="T108" fmla="+- 0 6031 5789"/>
                  <a:gd name="T109" fmla="*/ T108 w 482"/>
                  <a:gd name="T110" fmla="+- 0 4983 4983"/>
                  <a:gd name="T111" fmla="*/ 4983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5" y="10"/>
                    </a:lnTo>
                    <a:lnTo>
                      <a:pt x="114" y="37"/>
                    </a:lnTo>
                    <a:lnTo>
                      <a:pt x="64" y="78"/>
                    </a:lnTo>
                    <a:lnTo>
                      <a:pt x="27" y="131"/>
                    </a:lnTo>
                    <a:lnTo>
                      <a:pt x="5" y="194"/>
                    </a:lnTo>
                    <a:lnTo>
                      <a:pt x="0" y="239"/>
                    </a:lnTo>
                    <a:lnTo>
                      <a:pt x="1" y="262"/>
                    </a:lnTo>
                    <a:lnTo>
                      <a:pt x="17" y="328"/>
                    </a:lnTo>
                    <a:lnTo>
                      <a:pt x="49" y="386"/>
                    </a:lnTo>
                    <a:lnTo>
                      <a:pt x="94" y="432"/>
                    </a:lnTo>
                    <a:lnTo>
                      <a:pt x="151" y="464"/>
                    </a:lnTo>
                    <a:lnTo>
                      <a:pt x="215" y="481"/>
                    </a:lnTo>
                    <a:lnTo>
                      <a:pt x="241" y="482"/>
                    </a:lnTo>
                    <a:lnTo>
                      <a:pt x="264" y="481"/>
                    </a:lnTo>
                    <a:lnTo>
                      <a:pt x="329" y="465"/>
                    </a:lnTo>
                    <a:lnTo>
                      <a:pt x="387" y="433"/>
                    </a:lnTo>
                    <a:lnTo>
                      <a:pt x="433" y="387"/>
                    </a:lnTo>
                    <a:lnTo>
                      <a:pt x="465" y="330"/>
                    </a:lnTo>
                    <a:lnTo>
                      <a:pt x="481" y="265"/>
                    </a:lnTo>
                    <a:lnTo>
                      <a:pt x="482" y="242"/>
                    </a:lnTo>
                    <a:lnTo>
                      <a:pt x="481" y="219"/>
                    </a:lnTo>
                    <a:lnTo>
                      <a:pt x="465" y="153"/>
                    </a:lnTo>
                    <a:lnTo>
                      <a:pt x="433" y="96"/>
                    </a:lnTo>
                    <a:lnTo>
                      <a:pt x="387" y="50"/>
                    </a:lnTo>
                    <a:lnTo>
                      <a:pt x="331" y="17"/>
                    </a:lnTo>
                    <a:lnTo>
                      <a:pt x="266" y="1"/>
                    </a:lnTo>
                    <a:lnTo>
                      <a:pt x="242"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r>
                  <a:rPr lang="en-US" dirty="0"/>
                  <a:t> 3</a:t>
                </a:r>
                <a:endParaRPr lang="en-CA" dirty="0"/>
              </a:p>
            </p:txBody>
          </p:sp>
        </p:grpSp>
        <p:grpSp>
          <p:nvGrpSpPr>
            <p:cNvPr id="42" name="Group 27">
              <a:extLst>
                <a:ext uri="{FF2B5EF4-FFF2-40B4-BE49-F238E27FC236}">
                  <a16:creationId xmlns:a16="http://schemas.microsoft.com/office/drawing/2014/main" id="{6AB453FE-2610-4D3A-8C17-2D7A62A59DB3}"/>
                </a:ext>
              </a:extLst>
            </p:cNvPr>
            <p:cNvGrpSpPr>
              <a:grpSpLocks/>
            </p:cNvGrpSpPr>
            <p:nvPr/>
          </p:nvGrpSpPr>
          <p:grpSpPr bwMode="auto">
            <a:xfrm>
              <a:off x="5789" y="4983"/>
              <a:ext cx="482" cy="482"/>
              <a:chOff x="5789" y="4983"/>
              <a:chExt cx="482" cy="482"/>
            </a:xfrm>
          </p:grpSpPr>
          <p:sp>
            <p:nvSpPr>
              <p:cNvPr id="43" name="Freeform 28">
                <a:extLst>
                  <a:ext uri="{FF2B5EF4-FFF2-40B4-BE49-F238E27FC236}">
                    <a16:creationId xmlns:a16="http://schemas.microsoft.com/office/drawing/2014/main" id="{9DCE5238-C3A0-41A6-BFB4-1A860FA99066}"/>
                  </a:ext>
                </a:extLst>
              </p:cNvPr>
              <p:cNvSpPr>
                <a:spLocks/>
              </p:cNvSpPr>
              <p:nvPr/>
            </p:nvSpPr>
            <p:spPr bwMode="auto">
              <a:xfrm>
                <a:off x="5789" y="4983"/>
                <a:ext cx="482" cy="482"/>
              </a:xfrm>
              <a:custGeom>
                <a:avLst/>
                <a:gdLst>
                  <a:gd name="T0" fmla="+- 0 6030 5789"/>
                  <a:gd name="T1" fmla="*/ T0 w 482"/>
                  <a:gd name="T2" fmla="+- 0 5465 4983"/>
                  <a:gd name="T3" fmla="*/ 5465 h 482"/>
                  <a:gd name="T4" fmla="+- 0 6098 5789"/>
                  <a:gd name="T5" fmla="*/ T4 w 482"/>
                  <a:gd name="T6" fmla="+- 0 5455 4983"/>
                  <a:gd name="T7" fmla="*/ 5455 h 482"/>
                  <a:gd name="T8" fmla="+- 0 6158 5789"/>
                  <a:gd name="T9" fmla="*/ T8 w 482"/>
                  <a:gd name="T10" fmla="+- 0 5428 4983"/>
                  <a:gd name="T11" fmla="*/ 5428 h 482"/>
                  <a:gd name="T12" fmla="+- 0 6208 5789"/>
                  <a:gd name="T13" fmla="*/ T12 w 482"/>
                  <a:gd name="T14" fmla="+- 0 5387 4983"/>
                  <a:gd name="T15" fmla="*/ 5387 h 482"/>
                  <a:gd name="T16" fmla="+- 0 6245 5789"/>
                  <a:gd name="T17" fmla="*/ T16 w 482"/>
                  <a:gd name="T18" fmla="+- 0 5333 4983"/>
                  <a:gd name="T19" fmla="*/ 5333 h 482"/>
                  <a:gd name="T20" fmla="+- 0 6266 5789"/>
                  <a:gd name="T21" fmla="*/ T20 w 482"/>
                  <a:gd name="T22" fmla="+- 0 5271 4983"/>
                  <a:gd name="T23" fmla="*/ 5271 h 482"/>
                  <a:gd name="T24" fmla="+- 0 6271 5789"/>
                  <a:gd name="T25" fmla="*/ T24 w 482"/>
                  <a:gd name="T26" fmla="+- 0 5225 4983"/>
                  <a:gd name="T27" fmla="*/ 5225 h 482"/>
                  <a:gd name="T28" fmla="+- 0 6270 5789"/>
                  <a:gd name="T29" fmla="*/ T28 w 482"/>
                  <a:gd name="T30" fmla="+- 0 5202 4983"/>
                  <a:gd name="T31" fmla="*/ 5202 h 482"/>
                  <a:gd name="T32" fmla="+- 0 6254 5789"/>
                  <a:gd name="T33" fmla="*/ T32 w 482"/>
                  <a:gd name="T34" fmla="+- 0 5136 4983"/>
                  <a:gd name="T35" fmla="*/ 5136 h 482"/>
                  <a:gd name="T36" fmla="+- 0 6222 5789"/>
                  <a:gd name="T37" fmla="*/ T36 w 482"/>
                  <a:gd name="T38" fmla="+- 0 5079 4983"/>
                  <a:gd name="T39" fmla="*/ 5079 h 482"/>
                  <a:gd name="T40" fmla="+- 0 6176 5789"/>
                  <a:gd name="T41" fmla="*/ T40 w 482"/>
                  <a:gd name="T42" fmla="+- 0 5033 4983"/>
                  <a:gd name="T43" fmla="*/ 5033 h 482"/>
                  <a:gd name="T44" fmla="+- 0 6120 5789"/>
                  <a:gd name="T45" fmla="*/ T44 w 482"/>
                  <a:gd name="T46" fmla="+- 0 5000 4983"/>
                  <a:gd name="T47" fmla="*/ 5000 h 482"/>
                  <a:gd name="T48" fmla="+- 0 6055 5789"/>
                  <a:gd name="T49" fmla="*/ T48 w 482"/>
                  <a:gd name="T50" fmla="+- 0 4984 4983"/>
                  <a:gd name="T51" fmla="*/ 4984 h 482"/>
                  <a:gd name="T52" fmla="+- 0 6031 5789"/>
                  <a:gd name="T53" fmla="*/ T52 w 482"/>
                  <a:gd name="T54" fmla="+- 0 4983 4983"/>
                  <a:gd name="T55" fmla="*/ 4983 h 482"/>
                  <a:gd name="T56" fmla="+- 0 6008 5789"/>
                  <a:gd name="T57" fmla="*/ T56 w 482"/>
                  <a:gd name="T58" fmla="+- 0 4984 4983"/>
                  <a:gd name="T59" fmla="*/ 4984 h 482"/>
                  <a:gd name="T60" fmla="+- 0 5942 5789"/>
                  <a:gd name="T61" fmla="*/ T60 w 482"/>
                  <a:gd name="T62" fmla="+- 0 5000 4983"/>
                  <a:gd name="T63" fmla="*/ 5000 h 482"/>
                  <a:gd name="T64" fmla="+- 0 5885 5789"/>
                  <a:gd name="T65" fmla="*/ T64 w 482"/>
                  <a:gd name="T66" fmla="+- 0 5032 4983"/>
                  <a:gd name="T67" fmla="*/ 5032 h 482"/>
                  <a:gd name="T68" fmla="+- 0 5839 5789"/>
                  <a:gd name="T69" fmla="*/ T68 w 482"/>
                  <a:gd name="T70" fmla="+- 0 5077 4983"/>
                  <a:gd name="T71" fmla="*/ 5077 h 482"/>
                  <a:gd name="T72" fmla="+- 0 5806 5789"/>
                  <a:gd name="T73" fmla="*/ T72 w 482"/>
                  <a:gd name="T74" fmla="+- 0 5134 4983"/>
                  <a:gd name="T75" fmla="*/ 5134 h 482"/>
                  <a:gd name="T76" fmla="+- 0 5790 5789"/>
                  <a:gd name="T77" fmla="*/ T76 w 482"/>
                  <a:gd name="T78" fmla="+- 0 5199 4983"/>
                  <a:gd name="T79" fmla="*/ 5199 h 482"/>
                  <a:gd name="T80" fmla="+- 0 5789 5789"/>
                  <a:gd name="T81" fmla="*/ T80 w 482"/>
                  <a:gd name="T82" fmla="+- 0 5222 4983"/>
                  <a:gd name="T83" fmla="*/ 5222 h 482"/>
                  <a:gd name="T84" fmla="+- 0 5790 5789"/>
                  <a:gd name="T85" fmla="*/ T84 w 482"/>
                  <a:gd name="T86" fmla="+- 0 5245 4983"/>
                  <a:gd name="T87" fmla="*/ 5245 h 482"/>
                  <a:gd name="T88" fmla="+- 0 5806 5789"/>
                  <a:gd name="T89" fmla="*/ T88 w 482"/>
                  <a:gd name="T90" fmla="+- 0 5311 4983"/>
                  <a:gd name="T91" fmla="*/ 5311 h 482"/>
                  <a:gd name="T92" fmla="+- 0 5838 5789"/>
                  <a:gd name="T93" fmla="*/ T92 w 482"/>
                  <a:gd name="T94" fmla="+- 0 5369 4983"/>
                  <a:gd name="T95" fmla="*/ 5369 h 482"/>
                  <a:gd name="T96" fmla="+- 0 5883 5789"/>
                  <a:gd name="T97" fmla="*/ T96 w 482"/>
                  <a:gd name="T98" fmla="+- 0 5415 4983"/>
                  <a:gd name="T99" fmla="*/ 5415 h 482"/>
                  <a:gd name="T100" fmla="+- 0 5940 5789"/>
                  <a:gd name="T101" fmla="*/ T100 w 482"/>
                  <a:gd name="T102" fmla="+- 0 5447 4983"/>
                  <a:gd name="T103" fmla="*/ 5447 h 482"/>
                  <a:gd name="T104" fmla="+- 0 6004 5789"/>
                  <a:gd name="T105" fmla="*/ T104 w 482"/>
                  <a:gd name="T106" fmla="+- 0 5464 4983"/>
                  <a:gd name="T107" fmla="*/ 5464 h 482"/>
                  <a:gd name="T108" fmla="+- 0 6030 5789"/>
                  <a:gd name="T109" fmla="*/ T108 w 482"/>
                  <a:gd name="T110" fmla="+- 0 5465 4983"/>
                  <a:gd name="T111" fmla="*/ 5465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1" y="482"/>
                    </a:moveTo>
                    <a:lnTo>
                      <a:pt x="309" y="472"/>
                    </a:lnTo>
                    <a:lnTo>
                      <a:pt x="369" y="445"/>
                    </a:lnTo>
                    <a:lnTo>
                      <a:pt x="419" y="404"/>
                    </a:lnTo>
                    <a:lnTo>
                      <a:pt x="456" y="350"/>
                    </a:lnTo>
                    <a:lnTo>
                      <a:pt x="477" y="288"/>
                    </a:lnTo>
                    <a:lnTo>
                      <a:pt x="482" y="242"/>
                    </a:lnTo>
                    <a:lnTo>
                      <a:pt x="481" y="219"/>
                    </a:lnTo>
                    <a:lnTo>
                      <a:pt x="465" y="153"/>
                    </a:lnTo>
                    <a:lnTo>
                      <a:pt x="433" y="96"/>
                    </a:lnTo>
                    <a:lnTo>
                      <a:pt x="387" y="50"/>
                    </a:lnTo>
                    <a:lnTo>
                      <a:pt x="331" y="17"/>
                    </a:lnTo>
                    <a:lnTo>
                      <a:pt x="266" y="1"/>
                    </a:lnTo>
                    <a:lnTo>
                      <a:pt x="242" y="0"/>
                    </a:lnTo>
                    <a:lnTo>
                      <a:pt x="219" y="1"/>
                    </a:lnTo>
                    <a:lnTo>
                      <a:pt x="153" y="17"/>
                    </a:lnTo>
                    <a:lnTo>
                      <a:pt x="96" y="49"/>
                    </a:lnTo>
                    <a:lnTo>
                      <a:pt x="50" y="94"/>
                    </a:lnTo>
                    <a:lnTo>
                      <a:pt x="17" y="151"/>
                    </a:lnTo>
                    <a:lnTo>
                      <a:pt x="1" y="216"/>
                    </a:lnTo>
                    <a:lnTo>
                      <a:pt x="0" y="239"/>
                    </a:lnTo>
                    <a:lnTo>
                      <a:pt x="1" y="262"/>
                    </a:lnTo>
                    <a:lnTo>
                      <a:pt x="17" y="328"/>
                    </a:lnTo>
                    <a:lnTo>
                      <a:pt x="49" y="386"/>
                    </a:lnTo>
                    <a:lnTo>
                      <a:pt x="94" y="432"/>
                    </a:lnTo>
                    <a:lnTo>
                      <a:pt x="151" y="464"/>
                    </a:lnTo>
                    <a:lnTo>
                      <a:pt x="215" y="481"/>
                    </a:lnTo>
                    <a:lnTo>
                      <a:pt x="241" y="482"/>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pic>
        <p:nvPicPr>
          <p:cNvPr id="45" name="Picture 44">
            <a:extLst>
              <a:ext uri="{FF2B5EF4-FFF2-40B4-BE49-F238E27FC236}">
                <a16:creationId xmlns:a16="http://schemas.microsoft.com/office/drawing/2014/main" id="{D9E62ABF-19EA-4C36-82AB-D3B238B05A11}"/>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771992" y="554855"/>
            <a:ext cx="4417897" cy="27592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1A133B7-43E3-415E-AE5E-B8FE7789C19F}"/>
              </a:ext>
            </a:extLst>
          </p:cNvPr>
          <p:cNvPicPr>
            <a:picLocks noChangeAspect="1"/>
          </p:cNvPicPr>
          <p:nvPr/>
        </p:nvPicPr>
        <p:blipFill>
          <a:blip r:embed="rId7"/>
          <a:stretch>
            <a:fillRect/>
          </a:stretch>
        </p:blipFill>
        <p:spPr>
          <a:xfrm>
            <a:off x="6784775" y="564163"/>
            <a:ext cx="4417897" cy="2749981"/>
          </a:xfrm>
          <a:prstGeom prst="rect">
            <a:avLst/>
          </a:prstGeom>
        </p:spPr>
      </p:pic>
      <p:sp>
        <p:nvSpPr>
          <p:cNvPr id="23" name="Freeform 26">
            <a:extLst>
              <a:ext uri="{FF2B5EF4-FFF2-40B4-BE49-F238E27FC236}">
                <a16:creationId xmlns:a16="http://schemas.microsoft.com/office/drawing/2014/main" id="{A8EAAD49-CEEB-46B2-A7B6-585F5A9C47B1}"/>
              </a:ext>
            </a:extLst>
          </p:cNvPr>
          <p:cNvSpPr>
            <a:spLocks/>
          </p:cNvSpPr>
          <p:nvPr/>
        </p:nvSpPr>
        <p:spPr bwMode="auto">
          <a:xfrm>
            <a:off x="6802052" y="564162"/>
            <a:ext cx="431091" cy="406927"/>
          </a:xfrm>
          <a:custGeom>
            <a:avLst/>
            <a:gdLst>
              <a:gd name="T0" fmla="+- 0 6031 5789"/>
              <a:gd name="T1" fmla="*/ T0 w 482"/>
              <a:gd name="T2" fmla="+- 0 4983 4983"/>
              <a:gd name="T3" fmla="*/ 4983 h 482"/>
              <a:gd name="T4" fmla="+- 0 5964 5789"/>
              <a:gd name="T5" fmla="*/ T4 w 482"/>
              <a:gd name="T6" fmla="+- 0 4993 4983"/>
              <a:gd name="T7" fmla="*/ 4993 h 482"/>
              <a:gd name="T8" fmla="+- 0 5903 5789"/>
              <a:gd name="T9" fmla="*/ T8 w 482"/>
              <a:gd name="T10" fmla="+- 0 5020 4983"/>
              <a:gd name="T11" fmla="*/ 5020 h 482"/>
              <a:gd name="T12" fmla="+- 0 5853 5789"/>
              <a:gd name="T13" fmla="*/ T12 w 482"/>
              <a:gd name="T14" fmla="+- 0 5061 4983"/>
              <a:gd name="T15" fmla="*/ 5061 h 482"/>
              <a:gd name="T16" fmla="+- 0 5816 5789"/>
              <a:gd name="T17" fmla="*/ T16 w 482"/>
              <a:gd name="T18" fmla="+- 0 5114 4983"/>
              <a:gd name="T19" fmla="*/ 5114 h 482"/>
              <a:gd name="T20" fmla="+- 0 5794 5789"/>
              <a:gd name="T21" fmla="*/ T20 w 482"/>
              <a:gd name="T22" fmla="+- 0 5177 4983"/>
              <a:gd name="T23" fmla="*/ 5177 h 482"/>
              <a:gd name="T24" fmla="+- 0 5789 5789"/>
              <a:gd name="T25" fmla="*/ T24 w 482"/>
              <a:gd name="T26" fmla="+- 0 5222 4983"/>
              <a:gd name="T27" fmla="*/ 5222 h 482"/>
              <a:gd name="T28" fmla="+- 0 5790 5789"/>
              <a:gd name="T29" fmla="*/ T28 w 482"/>
              <a:gd name="T30" fmla="+- 0 5245 4983"/>
              <a:gd name="T31" fmla="*/ 5245 h 482"/>
              <a:gd name="T32" fmla="+- 0 5806 5789"/>
              <a:gd name="T33" fmla="*/ T32 w 482"/>
              <a:gd name="T34" fmla="+- 0 5311 4983"/>
              <a:gd name="T35" fmla="*/ 5311 h 482"/>
              <a:gd name="T36" fmla="+- 0 5838 5789"/>
              <a:gd name="T37" fmla="*/ T36 w 482"/>
              <a:gd name="T38" fmla="+- 0 5369 4983"/>
              <a:gd name="T39" fmla="*/ 5369 h 482"/>
              <a:gd name="T40" fmla="+- 0 5883 5789"/>
              <a:gd name="T41" fmla="*/ T40 w 482"/>
              <a:gd name="T42" fmla="+- 0 5415 4983"/>
              <a:gd name="T43" fmla="*/ 5415 h 482"/>
              <a:gd name="T44" fmla="+- 0 5940 5789"/>
              <a:gd name="T45" fmla="*/ T44 w 482"/>
              <a:gd name="T46" fmla="+- 0 5447 4983"/>
              <a:gd name="T47" fmla="*/ 5447 h 482"/>
              <a:gd name="T48" fmla="+- 0 6004 5789"/>
              <a:gd name="T49" fmla="*/ T48 w 482"/>
              <a:gd name="T50" fmla="+- 0 5464 4983"/>
              <a:gd name="T51" fmla="*/ 5464 h 482"/>
              <a:gd name="T52" fmla="+- 0 6030 5789"/>
              <a:gd name="T53" fmla="*/ T52 w 482"/>
              <a:gd name="T54" fmla="+- 0 5465 4983"/>
              <a:gd name="T55" fmla="*/ 5465 h 482"/>
              <a:gd name="T56" fmla="+- 0 6053 5789"/>
              <a:gd name="T57" fmla="*/ T56 w 482"/>
              <a:gd name="T58" fmla="+- 0 5464 4983"/>
              <a:gd name="T59" fmla="*/ 5464 h 482"/>
              <a:gd name="T60" fmla="+- 0 6118 5789"/>
              <a:gd name="T61" fmla="*/ T60 w 482"/>
              <a:gd name="T62" fmla="+- 0 5448 4983"/>
              <a:gd name="T63" fmla="*/ 5448 h 482"/>
              <a:gd name="T64" fmla="+- 0 6176 5789"/>
              <a:gd name="T65" fmla="*/ T64 w 482"/>
              <a:gd name="T66" fmla="+- 0 5416 4983"/>
              <a:gd name="T67" fmla="*/ 5416 h 482"/>
              <a:gd name="T68" fmla="+- 0 6222 5789"/>
              <a:gd name="T69" fmla="*/ T68 w 482"/>
              <a:gd name="T70" fmla="+- 0 5370 4983"/>
              <a:gd name="T71" fmla="*/ 5370 h 482"/>
              <a:gd name="T72" fmla="+- 0 6254 5789"/>
              <a:gd name="T73" fmla="*/ T72 w 482"/>
              <a:gd name="T74" fmla="+- 0 5313 4983"/>
              <a:gd name="T75" fmla="*/ 5313 h 482"/>
              <a:gd name="T76" fmla="+- 0 6270 5789"/>
              <a:gd name="T77" fmla="*/ T76 w 482"/>
              <a:gd name="T78" fmla="+- 0 5248 4983"/>
              <a:gd name="T79" fmla="*/ 5248 h 482"/>
              <a:gd name="T80" fmla="+- 0 6271 5789"/>
              <a:gd name="T81" fmla="*/ T80 w 482"/>
              <a:gd name="T82" fmla="+- 0 5225 4983"/>
              <a:gd name="T83" fmla="*/ 5225 h 482"/>
              <a:gd name="T84" fmla="+- 0 6270 5789"/>
              <a:gd name="T85" fmla="*/ T84 w 482"/>
              <a:gd name="T86" fmla="+- 0 5202 4983"/>
              <a:gd name="T87" fmla="*/ 5202 h 482"/>
              <a:gd name="T88" fmla="+- 0 6254 5789"/>
              <a:gd name="T89" fmla="*/ T88 w 482"/>
              <a:gd name="T90" fmla="+- 0 5136 4983"/>
              <a:gd name="T91" fmla="*/ 5136 h 482"/>
              <a:gd name="T92" fmla="+- 0 6222 5789"/>
              <a:gd name="T93" fmla="*/ T92 w 482"/>
              <a:gd name="T94" fmla="+- 0 5079 4983"/>
              <a:gd name="T95" fmla="*/ 5079 h 482"/>
              <a:gd name="T96" fmla="+- 0 6176 5789"/>
              <a:gd name="T97" fmla="*/ T96 w 482"/>
              <a:gd name="T98" fmla="+- 0 5033 4983"/>
              <a:gd name="T99" fmla="*/ 5033 h 482"/>
              <a:gd name="T100" fmla="+- 0 6120 5789"/>
              <a:gd name="T101" fmla="*/ T100 w 482"/>
              <a:gd name="T102" fmla="+- 0 5000 4983"/>
              <a:gd name="T103" fmla="*/ 5000 h 482"/>
              <a:gd name="T104" fmla="+- 0 6055 5789"/>
              <a:gd name="T105" fmla="*/ T104 w 482"/>
              <a:gd name="T106" fmla="+- 0 4984 4983"/>
              <a:gd name="T107" fmla="*/ 4984 h 482"/>
              <a:gd name="T108" fmla="+- 0 6031 5789"/>
              <a:gd name="T109" fmla="*/ T108 w 482"/>
              <a:gd name="T110" fmla="+- 0 4983 4983"/>
              <a:gd name="T111" fmla="*/ 4983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5" y="10"/>
                </a:lnTo>
                <a:lnTo>
                  <a:pt x="114" y="37"/>
                </a:lnTo>
                <a:lnTo>
                  <a:pt x="64" y="78"/>
                </a:lnTo>
                <a:lnTo>
                  <a:pt x="27" y="131"/>
                </a:lnTo>
                <a:lnTo>
                  <a:pt x="5" y="194"/>
                </a:lnTo>
                <a:lnTo>
                  <a:pt x="0" y="239"/>
                </a:lnTo>
                <a:lnTo>
                  <a:pt x="1" y="262"/>
                </a:lnTo>
                <a:lnTo>
                  <a:pt x="17" y="328"/>
                </a:lnTo>
                <a:lnTo>
                  <a:pt x="49" y="386"/>
                </a:lnTo>
                <a:lnTo>
                  <a:pt x="94" y="432"/>
                </a:lnTo>
                <a:lnTo>
                  <a:pt x="151" y="464"/>
                </a:lnTo>
                <a:lnTo>
                  <a:pt x="215" y="481"/>
                </a:lnTo>
                <a:lnTo>
                  <a:pt x="241" y="482"/>
                </a:lnTo>
                <a:lnTo>
                  <a:pt x="264" y="481"/>
                </a:lnTo>
                <a:lnTo>
                  <a:pt x="329" y="465"/>
                </a:lnTo>
                <a:lnTo>
                  <a:pt x="387" y="433"/>
                </a:lnTo>
                <a:lnTo>
                  <a:pt x="433" y="387"/>
                </a:lnTo>
                <a:lnTo>
                  <a:pt x="465" y="330"/>
                </a:lnTo>
                <a:lnTo>
                  <a:pt x="481" y="265"/>
                </a:lnTo>
                <a:lnTo>
                  <a:pt x="482" y="242"/>
                </a:lnTo>
                <a:lnTo>
                  <a:pt x="481" y="219"/>
                </a:lnTo>
                <a:lnTo>
                  <a:pt x="465" y="153"/>
                </a:lnTo>
                <a:lnTo>
                  <a:pt x="433" y="96"/>
                </a:lnTo>
                <a:lnTo>
                  <a:pt x="387" y="50"/>
                </a:lnTo>
                <a:lnTo>
                  <a:pt x="331" y="17"/>
                </a:lnTo>
                <a:lnTo>
                  <a:pt x="266" y="1"/>
                </a:lnTo>
                <a:lnTo>
                  <a:pt x="242" y="0"/>
                </a:lnTo>
              </a:path>
            </a:pathLst>
          </a:custGeom>
          <a:solidFill>
            <a:srgbClr val="FFFFFF"/>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pPr algn="ctr"/>
            <a:r>
              <a:rPr lang="en-US" dirty="0"/>
              <a:t> 2</a:t>
            </a:r>
          </a:p>
        </p:txBody>
      </p:sp>
      <p:cxnSp>
        <p:nvCxnSpPr>
          <p:cNvPr id="12" name="Straight Arrow Connector 11">
            <a:extLst>
              <a:ext uri="{FF2B5EF4-FFF2-40B4-BE49-F238E27FC236}">
                <a16:creationId xmlns:a16="http://schemas.microsoft.com/office/drawing/2014/main" id="{4D5B39CC-1E7E-49D7-8135-4A24DA154030}"/>
              </a:ext>
            </a:extLst>
          </p:cNvPr>
          <p:cNvCxnSpPr>
            <a:cxnSpLocks/>
          </p:cNvCxnSpPr>
          <p:nvPr/>
        </p:nvCxnSpPr>
        <p:spPr>
          <a:xfrm flipV="1">
            <a:off x="7442791" y="2169042"/>
            <a:ext cx="2360428" cy="8187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0B75994-01B3-4B4E-ACD6-E2DCE9D31BC2}"/>
              </a:ext>
            </a:extLst>
          </p:cNvPr>
          <p:cNvCxnSpPr>
            <a:cxnSpLocks/>
          </p:cNvCxnSpPr>
          <p:nvPr/>
        </p:nvCxnSpPr>
        <p:spPr>
          <a:xfrm flipV="1">
            <a:off x="8676170" y="4774015"/>
            <a:ext cx="1190847" cy="114831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Audio 21">
            <a:hlinkClick r:id="" action="ppaction://media"/>
            <a:extLst>
              <a:ext uri="{FF2B5EF4-FFF2-40B4-BE49-F238E27FC236}">
                <a16:creationId xmlns:a16="http://schemas.microsoft.com/office/drawing/2014/main" id="{D53FAD84-3652-4B3F-85BD-2437D9F6C25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13239906"/>
      </p:ext>
    </p:extLst>
  </p:cSld>
  <p:clrMapOvr>
    <a:masterClrMapping/>
  </p:clrMapOvr>
  <mc:AlternateContent xmlns:mc="http://schemas.openxmlformats.org/markup-compatibility/2006" xmlns:p14="http://schemas.microsoft.com/office/powerpoint/2010/main">
    <mc:Choice Requires="p14">
      <p:transition p14:dur="10" advTm="45339"/>
    </mc:Choice>
    <mc:Fallback xmlns="">
      <p:transition advTm="45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588337" y="986429"/>
            <a:ext cx="3005470" cy="310743"/>
          </a:xfrm>
        </p:spPr>
        <p:txBody>
          <a:bodyPr>
            <a:noAutofit/>
          </a:bodyPr>
          <a:lstStyle/>
          <a:p>
            <a:r>
              <a:rPr lang="en-US" sz="2000" b="1" u="sng" spc="-5" dirty="0">
                <a:solidFill>
                  <a:schemeClr val="bg1"/>
                </a:solidFill>
                <a:effectLst/>
                <a:highlight>
                  <a:srgbClr val="000000"/>
                </a:highlight>
                <a:ea typeface="Arial" panose="020B0604020202020204" pitchFamily="34" charset="0"/>
                <a:cs typeface="Times New Roman" panose="02020603050405020304" pitchFamily="18" charset="0"/>
              </a:rPr>
              <a:t>Monitor Setting Continued</a:t>
            </a:r>
          </a:p>
          <a:p>
            <a:endParaRPr lang="en-CA" sz="2000"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52BDACED-B86B-4B05-8D0D-98296DC53C2E}"/>
              </a:ext>
            </a:extLst>
          </p:cNvPr>
          <p:cNvSpPr txBox="1"/>
          <p:nvPr/>
        </p:nvSpPr>
        <p:spPr>
          <a:xfrm>
            <a:off x="265491" y="1569591"/>
            <a:ext cx="5777344" cy="943720"/>
          </a:xfrm>
          <a:prstGeom prst="rect">
            <a:avLst/>
          </a:prstGeom>
          <a:noFill/>
        </p:spPr>
        <p:txBody>
          <a:bodyPr wrap="square">
            <a:spAutoFit/>
          </a:bodyPr>
          <a:lstStyle/>
          <a:p>
            <a:pPr marL="13335" indent="-635" algn="just">
              <a:lnSpc>
                <a:spcPct val="104000"/>
              </a:lnSpc>
              <a:spcAft>
                <a:spcPts val="1000"/>
              </a:spcAft>
            </a:pP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4:  When</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distance</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has</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been</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elled,</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stop</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or</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ard t</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el. </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Press</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Exit</a:t>
            </a:r>
            <a:r>
              <a:rPr lang="en-US" sz="1800" b="1"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and</a:t>
            </a:r>
            <a:r>
              <a:rPr lang="en-US" sz="1800" b="1"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a:t>
            </a:r>
            <a:r>
              <a:rPr lang="en-US" sz="1800" b="1"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to</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the</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 pulse count under the </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SPEED SETTINGS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screen.</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E9AAC95E-A400-48AB-B15B-F2B490F756B1}"/>
              </a:ext>
            </a:extLst>
          </p:cNvPr>
          <p:cNvSpPr txBox="1"/>
          <p:nvPr/>
        </p:nvSpPr>
        <p:spPr>
          <a:xfrm>
            <a:off x="265491" y="2597869"/>
            <a:ext cx="5724179" cy="708912"/>
          </a:xfrm>
          <a:prstGeom prst="rect">
            <a:avLst/>
          </a:prstGeom>
          <a:noFill/>
        </p:spPr>
        <p:txBody>
          <a:bodyPr wrap="square">
            <a:spAutoFit/>
          </a:bodyPr>
          <a:lstStyle/>
          <a:p>
            <a:pPr marL="12700">
              <a:lnSpc>
                <a:spcPct val="115000"/>
              </a:lnSpc>
              <a:spcAft>
                <a:spcPts val="1000"/>
              </a:spcAft>
            </a:pP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5:  The</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alue</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will</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n</a:t>
            </a:r>
            <a:r>
              <a:rPr lang="en-US" sz="1800"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be</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displ</a:t>
            </a:r>
            <a:r>
              <a:rPr lang="en-US" sz="1800"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ed</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under       </a:t>
            </a:r>
            <a:r>
              <a:rPr lang="en-US" sz="1800"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Wheel Pulses Per 400 Feet” (PP400).</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71FA67D-71C6-4606-8AA2-7DECB709D8C8}"/>
              </a:ext>
            </a:extLst>
          </p:cNvPr>
          <p:cNvSpPr txBox="1"/>
          <p:nvPr/>
        </p:nvSpPr>
        <p:spPr>
          <a:xfrm>
            <a:off x="276128" y="3370073"/>
            <a:ext cx="5777344" cy="708912"/>
          </a:xfrm>
          <a:prstGeom prst="rect">
            <a:avLst/>
          </a:prstGeom>
          <a:noFill/>
        </p:spPr>
        <p:txBody>
          <a:bodyPr wrap="square">
            <a:spAutoFit/>
          </a:bodyPr>
          <a:lstStyle/>
          <a:p>
            <a:pPr marL="12700">
              <a:lnSpc>
                <a:spcPct val="115000"/>
              </a:lnSpc>
              <a:spcAft>
                <a:spcPts val="1000"/>
              </a:spcAft>
            </a:pPr>
            <a:r>
              <a:rPr lang="en-US" sz="1800" spc="-1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6:  T</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xi</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SPEE</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a:t>
            </a:r>
            <a:r>
              <a:rPr lang="en-US" sz="1800" b="1"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SETTING</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a:t>
            </a:r>
            <a:r>
              <a:rPr lang="en-US" sz="1800" b="1"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pres</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a:t>
            </a:r>
            <a:r>
              <a:rPr lang="en-US" sz="1800"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th</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spc="-1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“E</a:t>
            </a:r>
            <a:r>
              <a:rPr lang="en-US" sz="1800" b="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xi</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t</a:t>
            </a:r>
            <a:r>
              <a:rPr lang="en-US" sz="1800" b="1"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an</a:t>
            </a:r>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a:t>
            </a:r>
            <a:r>
              <a:rPr lang="en-US" sz="1800" b="1" spc="-9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a:t>
            </a:r>
            <a:r>
              <a:rPr lang="en-US" sz="1800" b="1" spc="-2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800" b="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ve</a:t>
            </a:r>
            <a:r>
              <a:rPr lang="en-US"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to save the changes</a:t>
            </a:r>
            <a:r>
              <a:rPr lang="en-CA" sz="180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2" name="Group 2">
            <a:extLst>
              <a:ext uri="{FF2B5EF4-FFF2-40B4-BE49-F238E27FC236}">
                <a16:creationId xmlns:a16="http://schemas.microsoft.com/office/drawing/2014/main" id="{90C8726E-DCB6-493D-A124-D4DD9F24874A}"/>
              </a:ext>
            </a:extLst>
          </p:cNvPr>
          <p:cNvGrpSpPr>
            <a:grpSpLocks/>
          </p:cNvGrpSpPr>
          <p:nvPr/>
        </p:nvGrpSpPr>
        <p:grpSpPr bwMode="auto">
          <a:xfrm>
            <a:off x="6708968" y="549887"/>
            <a:ext cx="4228663" cy="2597665"/>
            <a:chOff x="5760" y="8246"/>
            <a:chExt cx="5040" cy="3190"/>
          </a:xfrm>
        </p:grpSpPr>
        <p:pic>
          <p:nvPicPr>
            <p:cNvPr id="13315" name="Picture 3">
              <a:extLst>
                <a:ext uri="{FF2B5EF4-FFF2-40B4-BE49-F238E27FC236}">
                  <a16:creationId xmlns:a16="http://schemas.microsoft.com/office/drawing/2014/main" id="{0DA4F18D-5E79-454A-A70A-2F48D51F53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0" y="8246"/>
              <a:ext cx="5040" cy="319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4">
              <a:extLst>
                <a:ext uri="{FF2B5EF4-FFF2-40B4-BE49-F238E27FC236}">
                  <a16:creationId xmlns:a16="http://schemas.microsoft.com/office/drawing/2014/main" id="{B0DD7ABA-272B-461B-873E-04D4DFDCF13D}"/>
                </a:ext>
              </a:extLst>
            </p:cNvPr>
            <p:cNvGrpSpPr>
              <a:grpSpLocks/>
            </p:cNvGrpSpPr>
            <p:nvPr/>
          </p:nvGrpSpPr>
          <p:grpSpPr bwMode="auto">
            <a:xfrm>
              <a:off x="5789" y="8256"/>
              <a:ext cx="482" cy="482"/>
              <a:chOff x="5789" y="8256"/>
              <a:chExt cx="482" cy="482"/>
            </a:xfrm>
          </p:grpSpPr>
          <p:sp>
            <p:nvSpPr>
              <p:cNvPr id="16" name="Freeform 5">
                <a:extLst>
                  <a:ext uri="{FF2B5EF4-FFF2-40B4-BE49-F238E27FC236}">
                    <a16:creationId xmlns:a16="http://schemas.microsoft.com/office/drawing/2014/main" id="{0215134B-C00D-4676-ADAB-02D2F3787F29}"/>
                  </a:ext>
                </a:extLst>
              </p:cNvPr>
              <p:cNvSpPr>
                <a:spLocks/>
              </p:cNvSpPr>
              <p:nvPr/>
            </p:nvSpPr>
            <p:spPr bwMode="auto">
              <a:xfrm>
                <a:off x="5789" y="8256"/>
                <a:ext cx="482" cy="482"/>
              </a:xfrm>
              <a:custGeom>
                <a:avLst/>
                <a:gdLst>
                  <a:gd name="T0" fmla="+- 0 6031 5789"/>
                  <a:gd name="T1" fmla="*/ T0 w 482"/>
                  <a:gd name="T2" fmla="+- 0 8256 8256"/>
                  <a:gd name="T3" fmla="*/ 8256 h 482"/>
                  <a:gd name="T4" fmla="+- 0 5964 5789"/>
                  <a:gd name="T5" fmla="*/ T4 w 482"/>
                  <a:gd name="T6" fmla="+- 0 8266 8256"/>
                  <a:gd name="T7" fmla="*/ 8266 h 482"/>
                  <a:gd name="T8" fmla="+- 0 5903 5789"/>
                  <a:gd name="T9" fmla="*/ T8 w 482"/>
                  <a:gd name="T10" fmla="+- 0 8293 8256"/>
                  <a:gd name="T11" fmla="*/ 8293 h 482"/>
                  <a:gd name="T12" fmla="+- 0 5853 5789"/>
                  <a:gd name="T13" fmla="*/ T12 w 482"/>
                  <a:gd name="T14" fmla="+- 0 8334 8256"/>
                  <a:gd name="T15" fmla="*/ 8334 h 482"/>
                  <a:gd name="T16" fmla="+- 0 5816 5789"/>
                  <a:gd name="T17" fmla="*/ T16 w 482"/>
                  <a:gd name="T18" fmla="+- 0 8387 8256"/>
                  <a:gd name="T19" fmla="*/ 8387 h 482"/>
                  <a:gd name="T20" fmla="+- 0 5794 5789"/>
                  <a:gd name="T21" fmla="*/ T20 w 482"/>
                  <a:gd name="T22" fmla="+- 0 8450 8256"/>
                  <a:gd name="T23" fmla="*/ 8450 h 482"/>
                  <a:gd name="T24" fmla="+- 0 5789 5789"/>
                  <a:gd name="T25" fmla="*/ T24 w 482"/>
                  <a:gd name="T26" fmla="+- 0 8495 8256"/>
                  <a:gd name="T27" fmla="*/ 8495 h 482"/>
                  <a:gd name="T28" fmla="+- 0 5790 5789"/>
                  <a:gd name="T29" fmla="*/ T28 w 482"/>
                  <a:gd name="T30" fmla="+- 0 8519 8256"/>
                  <a:gd name="T31" fmla="*/ 8519 h 482"/>
                  <a:gd name="T32" fmla="+- 0 5806 5789"/>
                  <a:gd name="T33" fmla="*/ T32 w 482"/>
                  <a:gd name="T34" fmla="+- 0 8584 8256"/>
                  <a:gd name="T35" fmla="*/ 8584 h 482"/>
                  <a:gd name="T36" fmla="+- 0 5838 5789"/>
                  <a:gd name="T37" fmla="*/ T36 w 482"/>
                  <a:gd name="T38" fmla="+- 0 8642 8256"/>
                  <a:gd name="T39" fmla="*/ 8642 h 482"/>
                  <a:gd name="T40" fmla="+- 0 5883 5789"/>
                  <a:gd name="T41" fmla="*/ T40 w 482"/>
                  <a:gd name="T42" fmla="+- 0 8688 8256"/>
                  <a:gd name="T43" fmla="*/ 8688 h 482"/>
                  <a:gd name="T44" fmla="+- 0 5940 5789"/>
                  <a:gd name="T45" fmla="*/ T44 w 482"/>
                  <a:gd name="T46" fmla="+- 0 8721 8256"/>
                  <a:gd name="T47" fmla="*/ 8721 h 482"/>
                  <a:gd name="T48" fmla="+- 0 6004 5789"/>
                  <a:gd name="T49" fmla="*/ T48 w 482"/>
                  <a:gd name="T50" fmla="+- 0 8737 8256"/>
                  <a:gd name="T51" fmla="*/ 8737 h 482"/>
                  <a:gd name="T52" fmla="+- 0 6030 5789"/>
                  <a:gd name="T53" fmla="*/ T52 w 482"/>
                  <a:gd name="T54" fmla="+- 0 8738 8256"/>
                  <a:gd name="T55" fmla="*/ 8738 h 482"/>
                  <a:gd name="T56" fmla="+- 0 6053 5789"/>
                  <a:gd name="T57" fmla="*/ T56 w 482"/>
                  <a:gd name="T58" fmla="+- 0 8737 8256"/>
                  <a:gd name="T59" fmla="*/ 8737 h 482"/>
                  <a:gd name="T60" fmla="+- 0 6118 5789"/>
                  <a:gd name="T61" fmla="*/ T60 w 482"/>
                  <a:gd name="T62" fmla="+- 0 8721 8256"/>
                  <a:gd name="T63" fmla="*/ 8721 h 482"/>
                  <a:gd name="T64" fmla="+- 0 6176 5789"/>
                  <a:gd name="T65" fmla="*/ T64 w 482"/>
                  <a:gd name="T66" fmla="+- 0 8689 8256"/>
                  <a:gd name="T67" fmla="*/ 8689 h 482"/>
                  <a:gd name="T68" fmla="+- 0 6222 5789"/>
                  <a:gd name="T69" fmla="*/ T68 w 482"/>
                  <a:gd name="T70" fmla="+- 0 8643 8256"/>
                  <a:gd name="T71" fmla="*/ 8643 h 482"/>
                  <a:gd name="T72" fmla="+- 0 6254 5789"/>
                  <a:gd name="T73" fmla="*/ T72 w 482"/>
                  <a:gd name="T74" fmla="+- 0 8586 8256"/>
                  <a:gd name="T75" fmla="*/ 8586 h 482"/>
                  <a:gd name="T76" fmla="+- 0 6270 5789"/>
                  <a:gd name="T77" fmla="*/ T76 w 482"/>
                  <a:gd name="T78" fmla="+- 0 8521 8256"/>
                  <a:gd name="T79" fmla="*/ 8521 h 482"/>
                  <a:gd name="T80" fmla="+- 0 6271 5789"/>
                  <a:gd name="T81" fmla="*/ T80 w 482"/>
                  <a:gd name="T82" fmla="+- 0 8498 8256"/>
                  <a:gd name="T83" fmla="*/ 8498 h 482"/>
                  <a:gd name="T84" fmla="+- 0 6270 5789"/>
                  <a:gd name="T85" fmla="*/ T84 w 482"/>
                  <a:gd name="T86" fmla="+- 0 8475 8256"/>
                  <a:gd name="T87" fmla="*/ 8475 h 482"/>
                  <a:gd name="T88" fmla="+- 0 6254 5789"/>
                  <a:gd name="T89" fmla="*/ T88 w 482"/>
                  <a:gd name="T90" fmla="+- 0 8409 8256"/>
                  <a:gd name="T91" fmla="*/ 8409 h 482"/>
                  <a:gd name="T92" fmla="+- 0 6222 5789"/>
                  <a:gd name="T93" fmla="*/ T92 w 482"/>
                  <a:gd name="T94" fmla="+- 0 8352 8256"/>
                  <a:gd name="T95" fmla="*/ 8352 h 482"/>
                  <a:gd name="T96" fmla="+- 0 6176 5789"/>
                  <a:gd name="T97" fmla="*/ T96 w 482"/>
                  <a:gd name="T98" fmla="+- 0 8306 8256"/>
                  <a:gd name="T99" fmla="*/ 8306 h 482"/>
                  <a:gd name="T100" fmla="+- 0 6120 5789"/>
                  <a:gd name="T101" fmla="*/ T100 w 482"/>
                  <a:gd name="T102" fmla="+- 0 8274 8256"/>
                  <a:gd name="T103" fmla="*/ 8274 h 482"/>
                  <a:gd name="T104" fmla="+- 0 6055 5789"/>
                  <a:gd name="T105" fmla="*/ T104 w 482"/>
                  <a:gd name="T106" fmla="+- 0 8258 8256"/>
                  <a:gd name="T107" fmla="*/ 8258 h 482"/>
                  <a:gd name="T108" fmla="+- 0 6031 5789"/>
                  <a:gd name="T109" fmla="*/ T108 w 482"/>
                  <a:gd name="T110" fmla="+- 0 8256 8256"/>
                  <a:gd name="T111" fmla="*/ 8256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5" y="10"/>
                    </a:lnTo>
                    <a:lnTo>
                      <a:pt x="114" y="37"/>
                    </a:lnTo>
                    <a:lnTo>
                      <a:pt x="64" y="78"/>
                    </a:lnTo>
                    <a:lnTo>
                      <a:pt x="27" y="131"/>
                    </a:lnTo>
                    <a:lnTo>
                      <a:pt x="5" y="194"/>
                    </a:lnTo>
                    <a:lnTo>
                      <a:pt x="0" y="239"/>
                    </a:lnTo>
                    <a:lnTo>
                      <a:pt x="1" y="263"/>
                    </a:lnTo>
                    <a:lnTo>
                      <a:pt x="17" y="328"/>
                    </a:lnTo>
                    <a:lnTo>
                      <a:pt x="49" y="386"/>
                    </a:lnTo>
                    <a:lnTo>
                      <a:pt x="94" y="432"/>
                    </a:lnTo>
                    <a:lnTo>
                      <a:pt x="151" y="465"/>
                    </a:lnTo>
                    <a:lnTo>
                      <a:pt x="215" y="481"/>
                    </a:lnTo>
                    <a:lnTo>
                      <a:pt x="241" y="482"/>
                    </a:lnTo>
                    <a:lnTo>
                      <a:pt x="264" y="481"/>
                    </a:lnTo>
                    <a:lnTo>
                      <a:pt x="329" y="465"/>
                    </a:lnTo>
                    <a:lnTo>
                      <a:pt x="387" y="433"/>
                    </a:lnTo>
                    <a:lnTo>
                      <a:pt x="433" y="387"/>
                    </a:lnTo>
                    <a:lnTo>
                      <a:pt x="465" y="330"/>
                    </a:lnTo>
                    <a:lnTo>
                      <a:pt x="481" y="265"/>
                    </a:lnTo>
                    <a:lnTo>
                      <a:pt x="482" y="242"/>
                    </a:lnTo>
                    <a:lnTo>
                      <a:pt x="481" y="219"/>
                    </a:lnTo>
                    <a:lnTo>
                      <a:pt x="465" y="153"/>
                    </a:lnTo>
                    <a:lnTo>
                      <a:pt x="433" y="96"/>
                    </a:lnTo>
                    <a:lnTo>
                      <a:pt x="387" y="50"/>
                    </a:lnTo>
                    <a:lnTo>
                      <a:pt x="331" y="18"/>
                    </a:lnTo>
                    <a:lnTo>
                      <a:pt x="266" y="2"/>
                    </a:lnTo>
                    <a:lnTo>
                      <a:pt x="242"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r>
                  <a:rPr lang="en-US" dirty="0"/>
                  <a:t>4</a:t>
                </a:r>
                <a:endParaRPr lang="en-CA" dirty="0"/>
              </a:p>
            </p:txBody>
          </p:sp>
        </p:grpSp>
        <p:grpSp>
          <p:nvGrpSpPr>
            <p:cNvPr id="14" name="Group 6">
              <a:extLst>
                <a:ext uri="{FF2B5EF4-FFF2-40B4-BE49-F238E27FC236}">
                  <a16:creationId xmlns:a16="http://schemas.microsoft.com/office/drawing/2014/main" id="{79B29730-38F0-42C3-8835-FD4CB2D3BD9B}"/>
                </a:ext>
              </a:extLst>
            </p:cNvPr>
            <p:cNvGrpSpPr>
              <a:grpSpLocks/>
            </p:cNvGrpSpPr>
            <p:nvPr/>
          </p:nvGrpSpPr>
          <p:grpSpPr bwMode="auto">
            <a:xfrm>
              <a:off x="5789" y="8256"/>
              <a:ext cx="482" cy="482"/>
              <a:chOff x="5789" y="8256"/>
              <a:chExt cx="482" cy="482"/>
            </a:xfrm>
          </p:grpSpPr>
          <p:sp>
            <p:nvSpPr>
              <p:cNvPr id="15" name="Freeform 7">
                <a:extLst>
                  <a:ext uri="{FF2B5EF4-FFF2-40B4-BE49-F238E27FC236}">
                    <a16:creationId xmlns:a16="http://schemas.microsoft.com/office/drawing/2014/main" id="{CD0FB098-DD89-4EC2-B3A2-B03A862D0041}"/>
                  </a:ext>
                </a:extLst>
              </p:cNvPr>
              <p:cNvSpPr>
                <a:spLocks/>
              </p:cNvSpPr>
              <p:nvPr/>
            </p:nvSpPr>
            <p:spPr bwMode="auto">
              <a:xfrm>
                <a:off x="5789" y="8256"/>
                <a:ext cx="482" cy="482"/>
              </a:xfrm>
              <a:custGeom>
                <a:avLst/>
                <a:gdLst>
                  <a:gd name="T0" fmla="+- 0 6030 5789"/>
                  <a:gd name="T1" fmla="*/ T0 w 482"/>
                  <a:gd name="T2" fmla="+- 0 8738 8256"/>
                  <a:gd name="T3" fmla="*/ 8738 h 482"/>
                  <a:gd name="T4" fmla="+- 0 6098 5789"/>
                  <a:gd name="T5" fmla="*/ T4 w 482"/>
                  <a:gd name="T6" fmla="+- 0 8729 8256"/>
                  <a:gd name="T7" fmla="*/ 8729 h 482"/>
                  <a:gd name="T8" fmla="+- 0 6158 5789"/>
                  <a:gd name="T9" fmla="*/ T8 w 482"/>
                  <a:gd name="T10" fmla="+- 0 8702 8256"/>
                  <a:gd name="T11" fmla="*/ 8702 h 482"/>
                  <a:gd name="T12" fmla="+- 0 6208 5789"/>
                  <a:gd name="T13" fmla="*/ T12 w 482"/>
                  <a:gd name="T14" fmla="+- 0 8660 8256"/>
                  <a:gd name="T15" fmla="*/ 8660 h 482"/>
                  <a:gd name="T16" fmla="+- 0 6245 5789"/>
                  <a:gd name="T17" fmla="*/ T16 w 482"/>
                  <a:gd name="T18" fmla="+- 0 8606 8256"/>
                  <a:gd name="T19" fmla="*/ 8606 h 482"/>
                  <a:gd name="T20" fmla="+- 0 6266 5789"/>
                  <a:gd name="T21" fmla="*/ T20 w 482"/>
                  <a:gd name="T22" fmla="+- 0 8544 8256"/>
                  <a:gd name="T23" fmla="*/ 8544 h 482"/>
                  <a:gd name="T24" fmla="+- 0 6271 5789"/>
                  <a:gd name="T25" fmla="*/ T24 w 482"/>
                  <a:gd name="T26" fmla="+- 0 8498 8256"/>
                  <a:gd name="T27" fmla="*/ 8498 h 482"/>
                  <a:gd name="T28" fmla="+- 0 6270 5789"/>
                  <a:gd name="T29" fmla="*/ T28 w 482"/>
                  <a:gd name="T30" fmla="+- 0 8475 8256"/>
                  <a:gd name="T31" fmla="*/ 8475 h 482"/>
                  <a:gd name="T32" fmla="+- 0 6254 5789"/>
                  <a:gd name="T33" fmla="*/ T32 w 482"/>
                  <a:gd name="T34" fmla="+- 0 8409 8256"/>
                  <a:gd name="T35" fmla="*/ 8409 h 482"/>
                  <a:gd name="T36" fmla="+- 0 6222 5789"/>
                  <a:gd name="T37" fmla="*/ T36 w 482"/>
                  <a:gd name="T38" fmla="+- 0 8352 8256"/>
                  <a:gd name="T39" fmla="*/ 8352 h 482"/>
                  <a:gd name="T40" fmla="+- 0 6176 5789"/>
                  <a:gd name="T41" fmla="*/ T40 w 482"/>
                  <a:gd name="T42" fmla="+- 0 8306 8256"/>
                  <a:gd name="T43" fmla="*/ 8306 h 482"/>
                  <a:gd name="T44" fmla="+- 0 6120 5789"/>
                  <a:gd name="T45" fmla="*/ T44 w 482"/>
                  <a:gd name="T46" fmla="+- 0 8274 8256"/>
                  <a:gd name="T47" fmla="*/ 8274 h 482"/>
                  <a:gd name="T48" fmla="+- 0 6055 5789"/>
                  <a:gd name="T49" fmla="*/ T48 w 482"/>
                  <a:gd name="T50" fmla="+- 0 8258 8256"/>
                  <a:gd name="T51" fmla="*/ 8258 h 482"/>
                  <a:gd name="T52" fmla="+- 0 6031 5789"/>
                  <a:gd name="T53" fmla="*/ T52 w 482"/>
                  <a:gd name="T54" fmla="+- 0 8256 8256"/>
                  <a:gd name="T55" fmla="*/ 8256 h 482"/>
                  <a:gd name="T56" fmla="+- 0 6008 5789"/>
                  <a:gd name="T57" fmla="*/ T56 w 482"/>
                  <a:gd name="T58" fmla="+- 0 8257 8256"/>
                  <a:gd name="T59" fmla="*/ 8257 h 482"/>
                  <a:gd name="T60" fmla="+- 0 5942 5789"/>
                  <a:gd name="T61" fmla="*/ T60 w 482"/>
                  <a:gd name="T62" fmla="+- 0 8273 8256"/>
                  <a:gd name="T63" fmla="*/ 8273 h 482"/>
                  <a:gd name="T64" fmla="+- 0 5885 5789"/>
                  <a:gd name="T65" fmla="*/ T64 w 482"/>
                  <a:gd name="T66" fmla="+- 0 8305 8256"/>
                  <a:gd name="T67" fmla="*/ 8305 h 482"/>
                  <a:gd name="T68" fmla="+- 0 5839 5789"/>
                  <a:gd name="T69" fmla="*/ T68 w 482"/>
                  <a:gd name="T70" fmla="+- 0 8351 8256"/>
                  <a:gd name="T71" fmla="*/ 8351 h 482"/>
                  <a:gd name="T72" fmla="+- 0 5806 5789"/>
                  <a:gd name="T73" fmla="*/ T72 w 482"/>
                  <a:gd name="T74" fmla="+- 0 8407 8256"/>
                  <a:gd name="T75" fmla="*/ 8407 h 482"/>
                  <a:gd name="T76" fmla="+- 0 5790 5789"/>
                  <a:gd name="T77" fmla="*/ T76 w 482"/>
                  <a:gd name="T78" fmla="+- 0 8472 8256"/>
                  <a:gd name="T79" fmla="*/ 8472 h 482"/>
                  <a:gd name="T80" fmla="+- 0 5789 5789"/>
                  <a:gd name="T81" fmla="*/ T80 w 482"/>
                  <a:gd name="T82" fmla="+- 0 8495 8256"/>
                  <a:gd name="T83" fmla="*/ 8495 h 482"/>
                  <a:gd name="T84" fmla="+- 0 5790 5789"/>
                  <a:gd name="T85" fmla="*/ T84 w 482"/>
                  <a:gd name="T86" fmla="+- 0 8519 8256"/>
                  <a:gd name="T87" fmla="*/ 8519 h 482"/>
                  <a:gd name="T88" fmla="+- 0 5806 5789"/>
                  <a:gd name="T89" fmla="*/ T88 w 482"/>
                  <a:gd name="T90" fmla="+- 0 8584 8256"/>
                  <a:gd name="T91" fmla="*/ 8584 h 482"/>
                  <a:gd name="T92" fmla="+- 0 5838 5789"/>
                  <a:gd name="T93" fmla="*/ T92 w 482"/>
                  <a:gd name="T94" fmla="+- 0 8642 8256"/>
                  <a:gd name="T95" fmla="*/ 8642 h 482"/>
                  <a:gd name="T96" fmla="+- 0 5883 5789"/>
                  <a:gd name="T97" fmla="*/ T96 w 482"/>
                  <a:gd name="T98" fmla="+- 0 8688 8256"/>
                  <a:gd name="T99" fmla="*/ 8688 h 482"/>
                  <a:gd name="T100" fmla="+- 0 5940 5789"/>
                  <a:gd name="T101" fmla="*/ T100 w 482"/>
                  <a:gd name="T102" fmla="+- 0 8721 8256"/>
                  <a:gd name="T103" fmla="*/ 8721 h 482"/>
                  <a:gd name="T104" fmla="+- 0 6004 5789"/>
                  <a:gd name="T105" fmla="*/ T104 w 482"/>
                  <a:gd name="T106" fmla="+- 0 8737 8256"/>
                  <a:gd name="T107" fmla="*/ 8737 h 482"/>
                  <a:gd name="T108" fmla="+- 0 6030 5789"/>
                  <a:gd name="T109" fmla="*/ T108 w 482"/>
                  <a:gd name="T110" fmla="+- 0 8738 8256"/>
                  <a:gd name="T111" fmla="*/ 8738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1" y="482"/>
                    </a:moveTo>
                    <a:lnTo>
                      <a:pt x="309" y="473"/>
                    </a:lnTo>
                    <a:lnTo>
                      <a:pt x="369" y="446"/>
                    </a:lnTo>
                    <a:lnTo>
                      <a:pt x="419" y="404"/>
                    </a:lnTo>
                    <a:lnTo>
                      <a:pt x="456" y="350"/>
                    </a:lnTo>
                    <a:lnTo>
                      <a:pt x="477" y="288"/>
                    </a:lnTo>
                    <a:lnTo>
                      <a:pt x="482" y="242"/>
                    </a:lnTo>
                    <a:lnTo>
                      <a:pt x="481" y="219"/>
                    </a:lnTo>
                    <a:lnTo>
                      <a:pt x="465" y="153"/>
                    </a:lnTo>
                    <a:lnTo>
                      <a:pt x="433" y="96"/>
                    </a:lnTo>
                    <a:lnTo>
                      <a:pt x="387" y="50"/>
                    </a:lnTo>
                    <a:lnTo>
                      <a:pt x="331" y="18"/>
                    </a:lnTo>
                    <a:lnTo>
                      <a:pt x="266" y="2"/>
                    </a:lnTo>
                    <a:lnTo>
                      <a:pt x="242" y="0"/>
                    </a:lnTo>
                    <a:lnTo>
                      <a:pt x="219" y="1"/>
                    </a:lnTo>
                    <a:lnTo>
                      <a:pt x="153" y="17"/>
                    </a:lnTo>
                    <a:lnTo>
                      <a:pt x="96" y="49"/>
                    </a:lnTo>
                    <a:lnTo>
                      <a:pt x="50" y="95"/>
                    </a:lnTo>
                    <a:lnTo>
                      <a:pt x="17" y="151"/>
                    </a:lnTo>
                    <a:lnTo>
                      <a:pt x="1" y="216"/>
                    </a:lnTo>
                    <a:lnTo>
                      <a:pt x="0" y="239"/>
                    </a:lnTo>
                    <a:lnTo>
                      <a:pt x="1" y="263"/>
                    </a:lnTo>
                    <a:lnTo>
                      <a:pt x="17" y="328"/>
                    </a:lnTo>
                    <a:lnTo>
                      <a:pt x="49" y="386"/>
                    </a:lnTo>
                    <a:lnTo>
                      <a:pt x="94" y="432"/>
                    </a:lnTo>
                    <a:lnTo>
                      <a:pt x="151" y="465"/>
                    </a:lnTo>
                    <a:lnTo>
                      <a:pt x="215" y="481"/>
                    </a:lnTo>
                    <a:lnTo>
                      <a:pt x="241" y="482"/>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sp>
        <p:nvSpPr>
          <p:cNvPr id="46" name="TextBox 45">
            <a:extLst>
              <a:ext uri="{FF2B5EF4-FFF2-40B4-BE49-F238E27FC236}">
                <a16:creationId xmlns:a16="http://schemas.microsoft.com/office/drawing/2014/main" id="{DA3DF421-4CE3-4D8E-88FE-5CBA3765ACAB}"/>
              </a:ext>
            </a:extLst>
          </p:cNvPr>
          <p:cNvSpPr txBox="1"/>
          <p:nvPr/>
        </p:nvSpPr>
        <p:spPr>
          <a:xfrm>
            <a:off x="224987" y="4410904"/>
            <a:ext cx="5871013" cy="1477328"/>
          </a:xfrm>
          <a:prstGeom prst="rect">
            <a:avLst/>
          </a:prstGeom>
          <a:solidFill>
            <a:srgbClr val="FFFF00"/>
          </a:solidFill>
        </p:spPr>
        <p:txBody>
          <a:bodyPr wrap="square">
            <a:spAutoFit/>
          </a:bodyPr>
          <a:lstStyle/>
          <a:p>
            <a:pPr marL="12700">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NOTE:  The</a:t>
            </a:r>
            <a:r>
              <a:rPr lang="en-US" b="1"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monitor</a:t>
            </a:r>
            <a:r>
              <a:rPr lang="en-US" b="1"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can</a:t>
            </a:r>
            <a:r>
              <a:rPr lang="en-US" b="1"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accept</a:t>
            </a:r>
            <a:r>
              <a:rPr lang="en-US" b="1"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PP400</a:t>
            </a:r>
            <a:r>
              <a:rPr lang="en-US" b="1"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alues</a:t>
            </a:r>
            <a:r>
              <a:rPr lang="en-US" b="1" spc="5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om 50</a:t>
            </a:r>
            <a:r>
              <a:rPr lang="en-US" b="1"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to</a:t>
            </a:r>
            <a:r>
              <a:rPr lang="en-US" b="1"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9999.</a:t>
            </a:r>
            <a:r>
              <a:rPr lang="en-US" b="1" spc="-2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There</a:t>
            </a:r>
            <a:r>
              <a:rPr lang="en-US"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or</a:t>
            </a:r>
            <a:r>
              <a:rPr lang="en-US"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b="1" spc="-10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if</a:t>
            </a:r>
            <a:r>
              <a:rPr lang="en-US" b="1"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b="1"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w</a:t>
            </a:r>
            <a:r>
              <a:rPr lang="en-US" b="1"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count</a:t>
            </a:r>
            <a:r>
              <a:rPr lang="en-US" b="1"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is</a:t>
            </a:r>
            <a:r>
              <a:rPr lang="en-US" b="1"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less than</a:t>
            </a:r>
            <a:r>
              <a:rPr lang="en-US" b="1"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50, the</a:t>
            </a:r>
            <a:r>
              <a:rPr lang="en-US" b="1"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xisting</a:t>
            </a:r>
            <a:r>
              <a:rPr lang="en-US" b="1"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count</a:t>
            </a:r>
            <a:r>
              <a:rPr lang="en-US" b="1"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is</a:t>
            </a:r>
            <a:r>
              <a:rPr lang="en-US" b="1"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not</a:t>
            </a:r>
            <a:r>
              <a:rPr lang="en-US" b="1"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replaced. The</a:t>
            </a:r>
            <a:r>
              <a:rPr lang="en-US"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monitor</a:t>
            </a:r>
            <a:r>
              <a:rPr lang="en-US"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will</a:t>
            </a:r>
            <a:r>
              <a:rPr lang="en-US"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state</a:t>
            </a:r>
            <a:r>
              <a:rPr lang="en-US" b="1" spc="-10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“Pulses</a:t>
            </a:r>
            <a:r>
              <a:rPr lang="en-US" b="1" spc="-1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oo</a:t>
            </a:r>
            <a:r>
              <a:rPr lang="en-US"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L</a:t>
            </a:r>
            <a:r>
              <a:rPr lang="en-US"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w”</a:t>
            </a:r>
            <a:r>
              <a:rPr lang="en-US" b="1" spc="-10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and </a:t>
            </a:r>
            <a:r>
              <a:rPr lang="en-US"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displ</a:t>
            </a:r>
            <a:r>
              <a:rPr lang="en-US"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b="1" spc="1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option</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b="1" spc="1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b="1" spc="1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“Conti</a:t>
            </a:r>
            <a:r>
              <a:rPr lang="en-US"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u</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b="1" spc="19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Driving</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b="1" spc="11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or </a:t>
            </a: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“Cancel Calibration”.</a:t>
            </a:r>
            <a:endParaRPr lang="en-CA" dirty="0">
              <a:effectLst/>
              <a:latin typeface="Arial" panose="020B0604020202020204" pitchFamily="34" charset="0"/>
              <a:ea typeface="Calibri" panose="020F0502020204030204" pitchFamily="34" charset="0"/>
              <a:cs typeface="Arial" panose="020B0604020202020204" pitchFamily="34" charset="0"/>
            </a:endParaRPr>
          </a:p>
        </p:txBody>
      </p:sp>
      <p:pic>
        <p:nvPicPr>
          <p:cNvPr id="42" name="Picture 41">
            <a:extLst>
              <a:ext uri="{FF2B5EF4-FFF2-40B4-BE49-F238E27FC236}">
                <a16:creationId xmlns:a16="http://schemas.microsoft.com/office/drawing/2014/main" id="{DB260D02-06A1-4D2C-9DD8-E823D3415B8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751809" y="3567434"/>
            <a:ext cx="4185822" cy="2320797"/>
          </a:xfrm>
          <a:prstGeom prst="rect">
            <a:avLst/>
          </a:prstGeom>
          <a:noFill/>
          <a:extLst>
            <a:ext uri="{909E8E84-426E-40DD-AFC4-6F175D3DCCD1}">
              <a14:hiddenFill xmlns:a14="http://schemas.microsoft.com/office/drawing/2010/main">
                <a:solidFill>
                  <a:srgbClr val="FFFFFF"/>
                </a:solidFill>
              </a14:hiddenFill>
            </a:ext>
          </a:extLst>
        </p:spPr>
      </p:pic>
      <p:sp>
        <p:nvSpPr>
          <p:cNvPr id="43" name="Freeform 63">
            <a:extLst>
              <a:ext uri="{FF2B5EF4-FFF2-40B4-BE49-F238E27FC236}">
                <a16:creationId xmlns:a16="http://schemas.microsoft.com/office/drawing/2014/main" id="{E9DD3563-4B7C-49FE-A4A9-B6E6280D3145}"/>
              </a:ext>
            </a:extLst>
          </p:cNvPr>
          <p:cNvSpPr>
            <a:spLocks/>
          </p:cNvSpPr>
          <p:nvPr/>
        </p:nvSpPr>
        <p:spPr bwMode="auto">
          <a:xfrm>
            <a:off x="7137708" y="5680230"/>
            <a:ext cx="1209123" cy="454660"/>
          </a:xfrm>
          <a:custGeom>
            <a:avLst/>
            <a:gdLst>
              <a:gd name="T0" fmla="+- 0 6447 6447"/>
              <a:gd name="T1" fmla="*/ T0 w 1719"/>
              <a:gd name="T2" fmla="+- 0 14844 14129"/>
              <a:gd name="T3" fmla="*/ 14844 h 716"/>
              <a:gd name="T4" fmla="+- 0 8166 6447"/>
              <a:gd name="T5" fmla="*/ T4 w 1719"/>
              <a:gd name="T6" fmla="+- 0 14844 14129"/>
              <a:gd name="T7" fmla="*/ 14844 h 716"/>
              <a:gd name="T8" fmla="+- 0 8166 6447"/>
              <a:gd name="T9" fmla="*/ T8 w 1719"/>
              <a:gd name="T10" fmla="+- 0 14129 14129"/>
              <a:gd name="T11" fmla="*/ 14129 h 716"/>
              <a:gd name="T12" fmla="+- 0 6447 6447"/>
              <a:gd name="T13" fmla="*/ T12 w 1719"/>
              <a:gd name="T14" fmla="+- 0 14129 14129"/>
              <a:gd name="T15" fmla="*/ 14129 h 716"/>
              <a:gd name="T16" fmla="+- 0 6447 6447"/>
              <a:gd name="T17" fmla="*/ T16 w 1719"/>
              <a:gd name="T18" fmla="+- 0 14844 14129"/>
              <a:gd name="T19" fmla="*/ 14844 h 716"/>
            </a:gdLst>
            <a:ahLst/>
            <a:cxnLst>
              <a:cxn ang="0">
                <a:pos x="T1" y="T3"/>
              </a:cxn>
              <a:cxn ang="0">
                <a:pos x="T5" y="T7"/>
              </a:cxn>
              <a:cxn ang="0">
                <a:pos x="T9" y="T11"/>
              </a:cxn>
              <a:cxn ang="0">
                <a:pos x="T13" y="T15"/>
              </a:cxn>
              <a:cxn ang="0">
                <a:pos x="T17" y="T19"/>
              </a:cxn>
            </a:cxnLst>
            <a:rect l="0" t="0" r="r" b="b"/>
            <a:pathLst>
              <a:path w="1719" h="716">
                <a:moveTo>
                  <a:pt x="0" y="715"/>
                </a:moveTo>
                <a:lnTo>
                  <a:pt x="1719" y="715"/>
                </a:lnTo>
                <a:lnTo>
                  <a:pt x="1719" y="0"/>
                </a:lnTo>
                <a:lnTo>
                  <a:pt x="0" y="0"/>
                </a:lnTo>
                <a:lnTo>
                  <a:pt x="0" y="715"/>
                </a:lnTo>
              </a:path>
            </a:pathLst>
          </a:custGeom>
          <a:solidFill>
            <a:srgbClr val="FFFFFF"/>
          </a:solidFill>
          <a:ln w="9525">
            <a:solidFill>
              <a:srgbClr val="000000"/>
            </a:solidFill>
            <a:round/>
            <a:headEnd/>
            <a:tailEnd/>
          </a:ln>
        </p:spPr>
        <p:txBody>
          <a:bodyPr rot="0" vert="horz" wrap="square" lIns="91440" tIns="45720" rIns="91440" bIns="45720" anchor="ctr" anchorCtr="0" upright="1">
            <a:noAutofit/>
          </a:bodyPr>
          <a:lstStyle/>
          <a:p>
            <a:pPr algn="ctr"/>
            <a:r>
              <a:rPr lang="en-US" sz="1400" dirty="0">
                <a:latin typeface="Arial" panose="020B0604020202020204" pitchFamily="34" charset="0"/>
                <a:cs typeface="Arial" panose="020B0604020202020204" pitchFamily="34" charset="0"/>
              </a:rPr>
              <a:t>New PP400 Value</a:t>
            </a:r>
            <a:endParaRPr lang="en-CA" sz="1400" dirty="0">
              <a:latin typeface="Arial" panose="020B060402020202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id="{F1F9071C-4ABC-4BB6-9E36-07B236143239}"/>
              </a:ext>
            </a:extLst>
          </p:cNvPr>
          <p:cNvCxnSpPr/>
          <p:nvPr/>
        </p:nvCxnSpPr>
        <p:spPr>
          <a:xfrm flipV="1">
            <a:off x="8346831" y="5193323"/>
            <a:ext cx="351692" cy="4651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40BA9DA-51A1-4A79-AD9B-0AF014B51AA2}"/>
              </a:ext>
            </a:extLst>
          </p:cNvPr>
          <p:cNvCxnSpPr/>
          <p:nvPr/>
        </p:nvCxnSpPr>
        <p:spPr>
          <a:xfrm>
            <a:off x="9133367" y="2169042"/>
            <a:ext cx="979120" cy="6273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Audio 16">
            <a:hlinkClick r:id="" action="ppaction://media"/>
            <a:extLst>
              <a:ext uri="{FF2B5EF4-FFF2-40B4-BE49-F238E27FC236}">
                <a16:creationId xmlns:a16="http://schemas.microsoft.com/office/drawing/2014/main" id="{BD7DD95C-0CCC-4064-92EE-2E6A0EED111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06999571"/>
      </p:ext>
    </p:extLst>
  </p:cSld>
  <p:clrMapOvr>
    <a:masterClrMapping/>
  </p:clrMapOvr>
  <mc:AlternateContent xmlns:mc="http://schemas.openxmlformats.org/markup-compatibility/2006" xmlns:p14="http://schemas.microsoft.com/office/powerpoint/2010/main">
    <mc:Choice Requires="p14">
      <p:transition p14:dur="10" advTm="48192"/>
    </mc:Choice>
    <mc:Fallback xmlns="">
      <p:transition advTm="48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02167" y="948048"/>
            <a:ext cx="3010830" cy="334342"/>
          </a:xfrm>
        </p:spPr>
        <p:txBody>
          <a:bodyPr>
            <a:noAutofit/>
          </a:bodyPr>
          <a:lstStyle/>
          <a:p>
            <a:r>
              <a:rPr lang="en-US" sz="2000" b="1" u="sng" spc="-5" dirty="0">
                <a:solidFill>
                  <a:schemeClr val="bg1"/>
                </a:solidFill>
                <a:effectLst/>
                <a:highlight>
                  <a:srgbClr val="000000"/>
                </a:highlight>
                <a:ea typeface="Arial" panose="020B0604020202020204" pitchFamily="34" charset="0"/>
                <a:cs typeface="Times New Roman" panose="02020603050405020304" pitchFamily="18" charset="0"/>
              </a:rPr>
              <a:t>Monitor Setting Continued</a:t>
            </a:r>
          </a:p>
          <a:p>
            <a:endParaRPr lang="en-CA" sz="2000"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AC8B1BB5-0D96-427F-A845-4C1B4988187C}"/>
              </a:ext>
            </a:extLst>
          </p:cNvPr>
          <p:cNvSpPr txBox="1"/>
          <p:nvPr/>
        </p:nvSpPr>
        <p:spPr>
          <a:xfrm>
            <a:off x="318656" y="1431312"/>
            <a:ext cx="5777344" cy="549381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      Shaft and Fan Settings </a:t>
            </a:r>
            <a:endParaRPr lang="en-US" b="1" dirty="0"/>
          </a:p>
          <a:p>
            <a:pPr marL="342900" indent="-342900">
              <a:buAutoNum type="arabicPeriod"/>
            </a:pPr>
            <a:r>
              <a:rPr lang="en-US" dirty="0">
                <a:latin typeface="Arial" panose="020B0604020202020204" pitchFamily="34" charset="0"/>
                <a:cs typeface="Arial" panose="020B0604020202020204" pitchFamily="34" charset="0"/>
              </a:rPr>
              <a:t>From the HOME screen press “MENU” key. </a:t>
            </a:r>
          </a:p>
          <a:p>
            <a:r>
              <a:rPr lang="en-US" dirty="0">
                <a:latin typeface="Arial" panose="020B0604020202020204" pitchFamily="34" charset="0"/>
                <a:cs typeface="Arial" panose="020B0604020202020204" pitchFamily="34" charset="0"/>
              </a:rPr>
              <a:t>          The monitor will display the SETTINGS screen. </a:t>
            </a:r>
          </a:p>
          <a:p>
            <a:r>
              <a:rPr lang="en-US" dirty="0">
                <a:latin typeface="Arial" panose="020B0604020202020204" pitchFamily="34" charset="0"/>
                <a:cs typeface="Arial" panose="020B0604020202020204" pitchFamily="34" charset="0"/>
              </a:rPr>
              <a:t>           Press “SHAFT &amp; FAN SETTINGS” key. </a:t>
            </a:r>
          </a:p>
          <a:p>
            <a:endParaRPr lang="en-US" dirty="0">
              <a:latin typeface="Arial" panose="020B0604020202020204" pitchFamily="34" charset="0"/>
              <a:cs typeface="Arial" panose="020B0604020202020204" pitchFamily="34" charset="0"/>
            </a:endParaRPr>
          </a:p>
          <a:p>
            <a:pPr marL="342900" indent="-342900">
              <a:buAutoNum type="arabicPeriod" startAt="2"/>
            </a:pPr>
            <a:r>
              <a:rPr lang="en-US" dirty="0">
                <a:latin typeface="Arial" panose="020B0604020202020204" pitchFamily="34" charset="0"/>
                <a:cs typeface="Arial" panose="020B0604020202020204" pitchFamily="34" charset="0"/>
              </a:rPr>
              <a:t>The monitor will display the “SHAFT &amp; FAN SETTINGS” screen. Starting with SHAFT 1. </a:t>
            </a:r>
          </a:p>
          <a:p>
            <a:r>
              <a:rPr lang="en-US" dirty="0">
                <a:latin typeface="Arial" panose="020B0604020202020204" pitchFamily="34" charset="0"/>
                <a:cs typeface="Arial" panose="020B0604020202020204" pitchFamily="34" charset="0"/>
              </a:rPr>
              <a:t>          Under Shaft 1 set:</a:t>
            </a:r>
          </a:p>
          <a:p>
            <a:r>
              <a:rPr lang="en-US" dirty="0">
                <a:latin typeface="Arial" panose="020B0604020202020204" pitchFamily="34" charset="0"/>
                <a:cs typeface="Arial" panose="020B0604020202020204" pitchFamily="34" charset="0"/>
              </a:rPr>
              <a:t>             • Status - Enabled and Rate Sensor - ON </a:t>
            </a:r>
          </a:p>
          <a:p>
            <a:r>
              <a:rPr lang="en-US" dirty="0">
                <a:latin typeface="Arial" panose="020B0604020202020204" pitchFamily="34" charset="0"/>
                <a:cs typeface="Arial" panose="020B0604020202020204" pitchFamily="34" charset="0"/>
              </a:rPr>
              <a:t>Pressing the green arrow or red arrow to navigate through the sensors available.</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3.     Set PULSES PER REV to 4 and HIGH RPM to 150 and LOW RPM to 2 </a:t>
            </a:r>
          </a:p>
          <a:p>
            <a:r>
              <a:rPr lang="en-US" dirty="0">
                <a:latin typeface="Arial" panose="020B0604020202020204" pitchFamily="34" charset="0"/>
                <a:cs typeface="Arial" panose="020B0604020202020204" pitchFamily="34" charset="0"/>
              </a:rPr>
              <a:t>        To save changes press EXIT &amp; SAVE. </a:t>
            </a:r>
          </a:p>
          <a:p>
            <a:r>
              <a:rPr lang="en-US" dirty="0">
                <a:latin typeface="Arial" panose="020B0604020202020204" pitchFamily="34" charset="0"/>
                <a:cs typeface="Arial" panose="020B0604020202020204" pitchFamily="34" charset="0"/>
              </a:rPr>
              <a:t>        The monitor will return to the SETTINGS screen.</a:t>
            </a:r>
          </a:p>
          <a:p>
            <a:r>
              <a:rPr lang="en-US" dirty="0">
                <a:latin typeface="Arial" panose="020B0604020202020204" pitchFamily="34" charset="0"/>
                <a:cs typeface="Arial" panose="020B0604020202020204" pitchFamily="34" charset="0"/>
              </a:rPr>
              <a:t>       Repeat steps 2 and 3 for the other shafts. </a:t>
            </a:r>
          </a:p>
          <a:p>
            <a:pPr>
              <a:lnSpc>
                <a:spcPct val="150000"/>
              </a:lnSpc>
            </a:pPr>
            <a:r>
              <a:rPr lang="en-US" b="1" baseline="30000" dirty="0">
                <a:latin typeface="Arial" panose="020B0604020202020204" pitchFamily="34" charset="0"/>
                <a:cs typeface="Arial" panose="020B0604020202020204" pitchFamily="34" charset="0"/>
              </a:rPr>
              <a:t>   </a:t>
            </a:r>
            <a:r>
              <a:rPr lang="en-CA" b="1" baseline="30000" dirty="0">
                <a:highlight>
                  <a:srgbClr val="FFFF00"/>
                </a:highlight>
              </a:rPr>
              <a:t>Note:  All Shaft &amp; Fan settings can be set before selecting “Exit &amp; Save”</a:t>
            </a:r>
          </a:p>
          <a:p>
            <a:endParaRPr lang="en-US" dirty="0">
              <a:latin typeface="Arial" panose="020B0604020202020204" pitchFamily="34" charset="0"/>
              <a:cs typeface="Arial" panose="020B0604020202020204" pitchFamily="34" charset="0"/>
            </a:endParaRPr>
          </a:p>
        </p:txBody>
      </p:sp>
      <p:grpSp>
        <p:nvGrpSpPr>
          <p:cNvPr id="42" name="Group 44">
            <a:extLst>
              <a:ext uri="{FF2B5EF4-FFF2-40B4-BE49-F238E27FC236}">
                <a16:creationId xmlns:a16="http://schemas.microsoft.com/office/drawing/2014/main" id="{25068EE2-0407-492C-9F94-DF6690E6869E}"/>
              </a:ext>
            </a:extLst>
          </p:cNvPr>
          <p:cNvGrpSpPr>
            <a:grpSpLocks/>
          </p:cNvGrpSpPr>
          <p:nvPr/>
        </p:nvGrpSpPr>
        <p:grpSpPr bwMode="auto">
          <a:xfrm>
            <a:off x="6686277" y="487291"/>
            <a:ext cx="3731352" cy="5676265"/>
            <a:chOff x="6621" y="2340"/>
            <a:chExt cx="5115" cy="8939"/>
          </a:xfrm>
        </p:grpSpPr>
        <p:pic>
          <p:nvPicPr>
            <p:cNvPr id="1069" name="Picture 45">
              <a:extLst>
                <a:ext uri="{FF2B5EF4-FFF2-40B4-BE49-F238E27FC236}">
                  <a16:creationId xmlns:a16="http://schemas.microsoft.com/office/drawing/2014/main" id="{409CE5AB-6B14-4744-826A-AC373EADF3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8" y="2340"/>
              <a:ext cx="5013" cy="3150"/>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43" name="Group 46">
              <a:extLst>
                <a:ext uri="{FF2B5EF4-FFF2-40B4-BE49-F238E27FC236}">
                  <a16:creationId xmlns:a16="http://schemas.microsoft.com/office/drawing/2014/main" id="{D320306D-80E8-4658-BC01-6B361E5712FB}"/>
                </a:ext>
              </a:extLst>
            </p:cNvPr>
            <p:cNvGrpSpPr>
              <a:grpSpLocks/>
            </p:cNvGrpSpPr>
            <p:nvPr/>
          </p:nvGrpSpPr>
          <p:grpSpPr bwMode="auto">
            <a:xfrm>
              <a:off x="6770" y="2350"/>
              <a:ext cx="482" cy="482"/>
              <a:chOff x="6770" y="2350"/>
              <a:chExt cx="482" cy="482"/>
            </a:xfrm>
          </p:grpSpPr>
          <p:sp>
            <p:nvSpPr>
              <p:cNvPr id="58" name="Freeform 47">
                <a:extLst>
                  <a:ext uri="{FF2B5EF4-FFF2-40B4-BE49-F238E27FC236}">
                    <a16:creationId xmlns:a16="http://schemas.microsoft.com/office/drawing/2014/main" id="{9E918BF9-F00A-46FE-8F22-1A83AC23A6E0}"/>
                  </a:ext>
                </a:extLst>
              </p:cNvPr>
              <p:cNvSpPr>
                <a:spLocks/>
              </p:cNvSpPr>
              <p:nvPr/>
            </p:nvSpPr>
            <p:spPr bwMode="auto">
              <a:xfrm>
                <a:off x="6770" y="2350"/>
                <a:ext cx="482" cy="482"/>
              </a:xfrm>
              <a:custGeom>
                <a:avLst/>
                <a:gdLst>
                  <a:gd name="T0" fmla="+- 0 7012 6770"/>
                  <a:gd name="T1" fmla="*/ T0 w 482"/>
                  <a:gd name="T2" fmla="+- 0 2350 2350"/>
                  <a:gd name="T3" fmla="*/ 2350 h 482"/>
                  <a:gd name="T4" fmla="+- 0 6944 6770"/>
                  <a:gd name="T5" fmla="*/ T4 w 482"/>
                  <a:gd name="T6" fmla="+- 0 2360 2350"/>
                  <a:gd name="T7" fmla="*/ 2360 h 482"/>
                  <a:gd name="T8" fmla="+- 0 6884 6770"/>
                  <a:gd name="T9" fmla="*/ T8 w 482"/>
                  <a:gd name="T10" fmla="+- 0 2386 2350"/>
                  <a:gd name="T11" fmla="*/ 2386 h 482"/>
                  <a:gd name="T12" fmla="+- 0 6834 6770"/>
                  <a:gd name="T13" fmla="*/ T12 w 482"/>
                  <a:gd name="T14" fmla="+- 0 2428 2350"/>
                  <a:gd name="T15" fmla="*/ 2428 h 482"/>
                  <a:gd name="T16" fmla="+- 0 6796 6770"/>
                  <a:gd name="T17" fmla="*/ T16 w 482"/>
                  <a:gd name="T18" fmla="+- 0 2481 2350"/>
                  <a:gd name="T19" fmla="*/ 2481 h 482"/>
                  <a:gd name="T20" fmla="+- 0 6774 6770"/>
                  <a:gd name="T21" fmla="*/ T20 w 482"/>
                  <a:gd name="T22" fmla="+- 0 2543 2350"/>
                  <a:gd name="T23" fmla="*/ 2543 h 482"/>
                  <a:gd name="T24" fmla="+- 0 6770 6770"/>
                  <a:gd name="T25" fmla="*/ T24 w 482"/>
                  <a:gd name="T26" fmla="+- 0 2589 2350"/>
                  <a:gd name="T27" fmla="*/ 2589 h 482"/>
                  <a:gd name="T28" fmla="+- 0 6771 6770"/>
                  <a:gd name="T29" fmla="*/ T28 w 482"/>
                  <a:gd name="T30" fmla="+- 0 2612 2350"/>
                  <a:gd name="T31" fmla="*/ 2612 h 482"/>
                  <a:gd name="T32" fmla="+- 0 6786 6770"/>
                  <a:gd name="T33" fmla="*/ T32 w 482"/>
                  <a:gd name="T34" fmla="+- 0 2678 2350"/>
                  <a:gd name="T35" fmla="*/ 2678 h 482"/>
                  <a:gd name="T36" fmla="+- 0 6818 6770"/>
                  <a:gd name="T37" fmla="*/ T36 w 482"/>
                  <a:gd name="T38" fmla="+- 0 2735 2350"/>
                  <a:gd name="T39" fmla="*/ 2735 h 482"/>
                  <a:gd name="T40" fmla="+- 0 6864 6770"/>
                  <a:gd name="T41" fmla="*/ T40 w 482"/>
                  <a:gd name="T42" fmla="+- 0 2782 2350"/>
                  <a:gd name="T43" fmla="*/ 2782 h 482"/>
                  <a:gd name="T44" fmla="+- 0 6920 6770"/>
                  <a:gd name="T45" fmla="*/ T44 w 482"/>
                  <a:gd name="T46" fmla="+- 0 2814 2350"/>
                  <a:gd name="T47" fmla="*/ 2814 h 482"/>
                  <a:gd name="T48" fmla="+- 0 6985 6770"/>
                  <a:gd name="T49" fmla="*/ T48 w 482"/>
                  <a:gd name="T50" fmla="+- 0 2830 2350"/>
                  <a:gd name="T51" fmla="*/ 2830 h 482"/>
                  <a:gd name="T52" fmla="+- 0 7011 6770"/>
                  <a:gd name="T53" fmla="*/ T52 w 482"/>
                  <a:gd name="T54" fmla="+- 0 2832 2350"/>
                  <a:gd name="T55" fmla="*/ 2832 h 482"/>
                  <a:gd name="T56" fmla="+- 0 7034 6770"/>
                  <a:gd name="T57" fmla="*/ T56 w 482"/>
                  <a:gd name="T58" fmla="+- 0 2831 2350"/>
                  <a:gd name="T59" fmla="*/ 2831 h 482"/>
                  <a:gd name="T60" fmla="+- 0 7099 6770"/>
                  <a:gd name="T61" fmla="*/ T60 w 482"/>
                  <a:gd name="T62" fmla="+- 0 2815 2350"/>
                  <a:gd name="T63" fmla="*/ 2815 h 482"/>
                  <a:gd name="T64" fmla="+- 0 7156 6770"/>
                  <a:gd name="T65" fmla="*/ T64 w 482"/>
                  <a:gd name="T66" fmla="+- 0 2783 2350"/>
                  <a:gd name="T67" fmla="*/ 2783 h 482"/>
                  <a:gd name="T68" fmla="+- 0 7202 6770"/>
                  <a:gd name="T69" fmla="*/ T68 w 482"/>
                  <a:gd name="T70" fmla="+- 0 2737 2350"/>
                  <a:gd name="T71" fmla="*/ 2737 h 482"/>
                  <a:gd name="T72" fmla="+- 0 7234 6770"/>
                  <a:gd name="T73" fmla="*/ T72 w 482"/>
                  <a:gd name="T74" fmla="+- 0 2680 2350"/>
                  <a:gd name="T75" fmla="*/ 2680 h 482"/>
                  <a:gd name="T76" fmla="+- 0 7250 6770"/>
                  <a:gd name="T77" fmla="*/ T76 w 482"/>
                  <a:gd name="T78" fmla="+- 0 2615 2350"/>
                  <a:gd name="T79" fmla="*/ 2615 h 482"/>
                  <a:gd name="T80" fmla="+- 0 7252 6770"/>
                  <a:gd name="T81" fmla="*/ T80 w 482"/>
                  <a:gd name="T82" fmla="+- 0 2592 2350"/>
                  <a:gd name="T83" fmla="*/ 2592 h 482"/>
                  <a:gd name="T84" fmla="+- 0 7250 6770"/>
                  <a:gd name="T85" fmla="*/ T84 w 482"/>
                  <a:gd name="T86" fmla="+- 0 2568 2350"/>
                  <a:gd name="T87" fmla="*/ 2568 h 482"/>
                  <a:gd name="T88" fmla="+- 0 7235 6770"/>
                  <a:gd name="T89" fmla="*/ T88 w 482"/>
                  <a:gd name="T90" fmla="+- 0 2503 2350"/>
                  <a:gd name="T91" fmla="*/ 2503 h 482"/>
                  <a:gd name="T92" fmla="+- 0 7203 6770"/>
                  <a:gd name="T93" fmla="*/ T92 w 482"/>
                  <a:gd name="T94" fmla="+- 0 2446 2350"/>
                  <a:gd name="T95" fmla="*/ 2446 h 482"/>
                  <a:gd name="T96" fmla="+- 0 7157 6770"/>
                  <a:gd name="T97" fmla="*/ T96 w 482"/>
                  <a:gd name="T98" fmla="+- 0 2400 2350"/>
                  <a:gd name="T99" fmla="*/ 2400 h 482"/>
                  <a:gd name="T100" fmla="+- 0 7100 6770"/>
                  <a:gd name="T101" fmla="*/ T100 w 482"/>
                  <a:gd name="T102" fmla="+- 0 2367 2350"/>
                  <a:gd name="T103" fmla="*/ 2367 h 482"/>
                  <a:gd name="T104" fmla="+- 0 7035 6770"/>
                  <a:gd name="T105" fmla="*/ T104 w 482"/>
                  <a:gd name="T106" fmla="+- 0 2351 2350"/>
                  <a:gd name="T107" fmla="*/ 2351 h 482"/>
                  <a:gd name="T108" fmla="+- 0 7012 6770"/>
                  <a:gd name="T109" fmla="*/ T108 w 482"/>
                  <a:gd name="T110" fmla="+- 0 2350 2350"/>
                  <a:gd name="T111" fmla="*/ 2350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10"/>
                    </a:lnTo>
                    <a:lnTo>
                      <a:pt x="114" y="36"/>
                    </a:lnTo>
                    <a:lnTo>
                      <a:pt x="64" y="78"/>
                    </a:lnTo>
                    <a:lnTo>
                      <a:pt x="26" y="131"/>
                    </a:lnTo>
                    <a:lnTo>
                      <a:pt x="4" y="193"/>
                    </a:lnTo>
                    <a:lnTo>
                      <a:pt x="0" y="239"/>
                    </a:lnTo>
                    <a:lnTo>
                      <a:pt x="1" y="262"/>
                    </a:lnTo>
                    <a:lnTo>
                      <a:pt x="16" y="328"/>
                    </a:lnTo>
                    <a:lnTo>
                      <a:pt x="48" y="385"/>
                    </a:lnTo>
                    <a:lnTo>
                      <a:pt x="94" y="432"/>
                    </a:lnTo>
                    <a:lnTo>
                      <a:pt x="150" y="464"/>
                    </a:lnTo>
                    <a:lnTo>
                      <a:pt x="215" y="480"/>
                    </a:lnTo>
                    <a:lnTo>
                      <a:pt x="241" y="482"/>
                    </a:lnTo>
                    <a:lnTo>
                      <a:pt x="264" y="481"/>
                    </a:lnTo>
                    <a:lnTo>
                      <a:pt x="329" y="465"/>
                    </a:lnTo>
                    <a:lnTo>
                      <a:pt x="386" y="433"/>
                    </a:lnTo>
                    <a:lnTo>
                      <a:pt x="432" y="387"/>
                    </a:lnTo>
                    <a:lnTo>
                      <a:pt x="464" y="330"/>
                    </a:lnTo>
                    <a:lnTo>
                      <a:pt x="480" y="265"/>
                    </a:lnTo>
                    <a:lnTo>
                      <a:pt x="482" y="242"/>
                    </a:lnTo>
                    <a:lnTo>
                      <a:pt x="480" y="218"/>
                    </a:lnTo>
                    <a:lnTo>
                      <a:pt x="465" y="153"/>
                    </a:lnTo>
                    <a:lnTo>
                      <a:pt x="433" y="96"/>
                    </a:lnTo>
                    <a:lnTo>
                      <a:pt x="387" y="50"/>
                    </a:lnTo>
                    <a:lnTo>
                      <a:pt x="330" y="17"/>
                    </a:lnTo>
                    <a:lnTo>
                      <a:pt x="265" y="1"/>
                    </a:lnTo>
                    <a:lnTo>
                      <a:pt x="242" y="0"/>
                    </a:lnTo>
                  </a:path>
                </a:pathLst>
              </a:custGeom>
              <a:solidFill>
                <a:srgbClr val="FFFFFF"/>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pPr algn="ctr"/>
                <a:r>
                  <a:rPr lang="en-US" dirty="0"/>
                  <a:t>1</a:t>
                </a:r>
                <a:endParaRPr lang="en-CA" dirty="0"/>
              </a:p>
            </p:txBody>
          </p:sp>
        </p:grpSp>
        <p:grpSp>
          <p:nvGrpSpPr>
            <p:cNvPr id="44" name="Group 48">
              <a:extLst>
                <a:ext uri="{FF2B5EF4-FFF2-40B4-BE49-F238E27FC236}">
                  <a16:creationId xmlns:a16="http://schemas.microsoft.com/office/drawing/2014/main" id="{73AE15B9-CDDF-47F3-B63F-1015F094B839}"/>
                </a:ext>
              </a:extLst>
            </p:cNvPr>
            <p:cNvGrpSpPr>
              <a:grpSpLocks/>
            </p:cNvGrpSpPr>
            <p:nvPr/>
          </p:nvGrpSpPr>
          <p:grpSpPr bwMode="auto">
            <a:xfrm>
              <a:off x="6696" y="2350"/>
              <a:ext cx="5040" cy="6105"/>
              <a:chOff x="6696" y="2350"/>
              <a:chExt cx="5040" cy="6105"/>
            </a:xfrm>
          </p:grpSpPr>
          <p:sp>
            <p:nvSpPr>
              <p:cNvPr id="57" name="Freeform 49">
                <a:extLst>
                  <a:ext uri="{FF2B5EF4-FFF2-40B4-BE49-F238E27FC236}">
                    <a16:creationId xmlns:a16="http://schemas.microsoft.com/office/drawing/2014/main" id="{C10B1C95-CA31-4E7F-998F-7B00C3CBEF1D}"/>
                  </a:ext>
                </a:extLst>
              </p:cNvPr>
              <p:cNvSpPr>
                <a:spLocks/>
              </p:cNvSpPr>
              <p:nvPr/>
            </p:nvSpPr>
            <p:spPr bwMode="auto">
              <a:xfrm>
                <a:off x="6770" y="2350"/>
                <a:ext cx="482" cy="482"/>
              </a:xfrm>
              <a:custGeom>
                <a:avLst/>
                <a:gdLst>
                  <a:gd name="T0" fmla="+- 0 7011 6770"/>
                  <a:gd name="T1" fmla="*/ T0 w 482"/>
                  <a:gd name="T2" fmla="+- 0 2832 2350"/>
                  <a:gd name="T3" fmla="*/ 2832 h 482"/>
                  <a:gd name="T4" fmla="+- 0 7078 6770"/>
                  <a:gd name="T5" fmla="*/ T4 w 482"/>
                  <a:gd name="T6" fmla="+- 0 2822 2350"/>
                  <a:gd name="T7" fmla="*/ 2822 h 482"/>
                  <a:gd name="T8" fmla="+- 0 7138 6770"/>
                  <a:gd name="T9" fmla="*/ T8 w 482"/>
                  <a:gd name="T10" fmla="+- 0 2795 2350"/>
                  <a:gd name="T11" fmla="*/ 2795 h 482"/>
                  <a:gd name="T12" fmla="+- 0 7188 6770"/>
                  <a:gd name="T13" fmla="*/ T12 w 482"/>
                  <a:gd name="T14" fmla="+- 0 2754 2350"/>
                  <a:gd name="T15" fmla="*/ 2754 h 482"/>
                  <a:gd name="T16" fmla="+- 0 7225 6770"/>
                  <a:gd name="T17" fmla="*/ T16 w 482"/>
                  <a:gd name="T18" fmla="+- 0 2700 2350"/>
                  <a:gd name="T19" fmla="*/ 2700 h 482"/>
                  <a:gd name="T20" fmla="+- 0 7247 6770"/>
                  <a:gd name="T21" fmla="*/ T20 w 482"/>
                  <a:gd name="T22" fmla="+- 0 2637 2350"/>
                  <a:gd name="T23" fmla="*/ 2637 h 482"/>
                  <a:gd name="T24" fmla="+- 0 7252 6770"/>
                  <a:gd name="T25" fmla="*/ T24 w 482"/>
                  <a:gd name="T26" fmla="+- 0 2592 2350"/>
                  <a:gd name="T27" fmla="*/ 2592 h 482"/>
                  <a:gd name="T28" fmla="+- 0 7250 6770"/>
                  <a:gd name="T29" fmla="*/ T28 w 482"/>
                  <a:gd name="T30" fmla="+- 0 2568 2350"/>
                  <a:gd name="T31" fmla="*/ 2568 h 482"/>
                  <a:gd name="T32" fmla="+- 0 7235 6770"/>
                  <a:gd name="T33" fmla="*/ T32 w 482"/>
                  <a:gd name="T34" fmla="+- 0 2503 2350"/>
                  <a:gd name="T35" fmla="*/ 2503 h 482"/>
                  <a:gd name="T36" fmla="+- 0 7203 6770"/>
                  <a:gd name="T37" fmla="*/ T36 w 482"/>
                  <a:gd name="T38" fmla="+- 0 2446 2350"/>
                  <a:gd name="T39" fmla="*/ 2446 h 482"/>
                  <a:gd name="T40" fmla="+- 0 7157 6770"/>
                  <a:gd name="T41" fmla="*/ T40 w 482"/>
                  <a:gd name="T42" fmla="+- 0 2400 2350"/>
                  <a:gd name="T43" fmla="*/ 2400 h 482"/>
                  <a:gd name="T44" fmla="+- 0 7100 6770"/>
                  <a:gd name="T45" fmla="*/ T44 w 482"/>
                  <a:gd name="T46" fmla="+- 0 2367 2350"/>
                  <a:gd name="T47" fmla="*/ 2367 h 482"/>
                  <a:gd name="T48" fmla="+- 0 7035 6770"/>
                  <a:gd name="T49" fmla="*/ T48 w 482"/>
                  <a:gd name="T50" fmla="+- 0 2351 2350"/>
                  <a:gd name="T51" fmla="*/ 2351 h 482"/>
                  <a:gd name="T52" fmla="+- 0 7012 6770"/>
                  <a:gd name="T53" fmla="*/ T52 w 482"/>
                  <a:gd name="T54" fmla="+- 0 2350 2350"/>
                  <a:gd name="T55" fmla="*/ 2350 h 482"/>
                  <a:gd name="T56" fmla="+- 0 6989 6770"/>
                  <a:gd name="T57" fmla="*/ T56 w 482"/>
                  <a:gd name="T58" fmla="+- 0 2351 2350"/>
                  <a:gd name="T59" fmla="*/ 2351 h 482"/>
                  <a:gd name="T60" fmla="+- 0 6923 6770"/>
                  <a:gd name="T61" fmla="*/ T60 w 482"/>
                  <a:gd name="T62" fmla="+- 0 2367 2350"/>
                  <a:gd name="T63" fmla="*/ 2367 h 482"/>
                  <a:gd name="T64" fmla="+- 0 6866 6770"/>
                  <a:gd name="T65" fmla="*/ T64 w 482"/>
                  <a:gd name="T66" fmla="+- 0 2399 2350"/>
                  <a:gd name="T67" fmla="*/ 2399 h 482"/>
                  <a:gd name="T68" fmla="+- 0 6820 6770"/>
                  <a:gd name="T69" fmla="*/ T68 w 482"/>
                  <a:gd name="T70" fmla="+- 0 2444 2350"/>
                  <a:gd name="T71" fmla="*/ 2444 h 482"/>
                  <a:gd name="T72" fmla="+- 0 6787 6770"/>
                  <a:gd name="T73" fmla="*/ T72 w 482"/>
                  <a:gd name="T74" fmla="+- 0 2501 2350"/>
                  <a:gd name="T75" fmla="*/ 2501 h 482"/>
                  <a:gd name="T76" fmla="+- 0 6771 6770"/>
                  <a:gd name="T77" fmla="*/ T76 w 482"/>
                  <a:gd name="T78" fmla="+- 0 2566 2350"/>
                  <a:gd name="T79" fmla="*/ 2566 h 482"/>
                  <a:gd name="T80" fmla="+- 0 6770 6770"/>
                  <a:gd name="T81" fmla="*/ T80 w 482"/>
                  <a:gd name="T82" fmla="+- 0 2589 2350"/>
                  <a:gd name="T83" fmla="*/ 2589 h 482"/>
                  <a:gd name="T84" fmla="+- 0 6771 6770"/>
                  <a:gd name="T85" fmla="*/ T84 w 482"/>
                  <a:gd name="T86" fmla="+- 0 2612 2350"/>
                  <a:gd name="T87" fmla="*/ 2612 h 482"/>
                  <a:gd name="T88" fmla="+- 0 6786 6770"/>
                  <a:gd name="T89" fmla="*/ T88 w 482"/>
                  <a:gd name="T90" fmla="+- 0 2678 2350"/>
                  <a:gd name="T91" fmla="*/ 2678 h 482"/>
                  <a:gd name="T92" fmla="+- 0 6818 6770"/>
                  <a:gd name="T93" fmla="*/ T92 w 482"/>
                  <a:gd name="T94" fmla="+- 0 2735 2350"/>
                  <a:gd name="T95" fmla="*/ 2735 h 482"/>
                  <a:gd name="T96" fmla="+- 0 6864 6770"/>
                  <a:gd name="T97" fmla="*/ T96 w 482"/>
                  <a:gd name="T98" fmla="+- 0 2782 2350"/>
                  <a:gd name="T99" fmla="*/ 2782 h 482"/>
                  <a:gd name="T100" fmla="+- 0 6920 6770"/>
                  <a:gd name="T101" fmla="*/ T100 w 482"/>
                  <a:gd name="T102" fmla="+- 0 2814 2350"/>
                  <a:gd name="T103" fmla="*/ 2814 h 482"/>
                  <a:gd name="T104" fmla="+- 0 6985 6770"/>
                  <a:gd name="T105" fmla="*/ T104 w 482"/>
                  <a:gd name="T106" fmla="+- 0 2830 2350"/>
                  <a:gd name="T107" fmla="*/ 2830 h 482"/>
                  <a:gd name="T108" fmla="+- 0 7011 6770"/>
                  <a:gd name="T109" fmla="*/ T108 w 482"/>
                  <a:gd name="T110" fmla="+- 0 2832 2350"/>
                  <a:gd name="T111" fmla="*/ 2832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1" y="482"/>
                    </a:moveTo>
                    <a:lnTo>
                      <a:pt x="308" y="472"/>
                    </a:lnTo>
                    <a:lnTo>
                      <a:pt x="368" y="445"/>
                    </a:lnTo>
                    <a:lnTo>
                      <a:pt x="418" y="404"/>
                    </a:lnTo>
                    <a:lnTo>
                      <a:pt x="455" y="350"/>
                    </a:lnTo>
                    <a:lnTo>
                      <a:pt x="477" y="287"/>
                    </a:lnTo>
                    <a:lnTo>
                      <a:pt x="482" y="242"/>
                    </a:lnTo>
                    <a:lnTo>
                      <a:pt x="480" y="218"/>
                    </a:lnTo>
                    <a:lnTo>
                      <a:pt x="465" y="153"/>
                    </a:lnTo>
                    <a:lnTo>
                      <a:pt x="433" y="96"/>
                    </a:lnTo>
                    <a:lnTo>
                      <a:pt x="387" y="50"/>
                    </a:lnTo>
                    <a:lnTo>
                      <a:pt x="330" y="17"/>
                    </a:lnTo>
                    <a:lnTo>
                      <a:pt x="265" y="1"/>
                    </a:lnTo>
                    <a:lnTo>
                      <a:pt x="242" y="0"/>
                    </a:lnTo>
                    <a:lnTo>
                      <a:pt x="219" y="1"/>
                    </a:lnTo>
                    <a:lnTo>
                      <a:pt x="153" y="17"/>
                    </a:lnTo>
                    <a:lnTo>
                      <a:pt x="96" y="49"/>
                    </a:lnTo>
                    <a:lnTo>
                      <a:pt x="50" y="94"/>
                    </a:lnTo>
                    <a:lnTo>
                      <a:pt x="17" y="151"/>
                    </a:lnTo>
                    <a:lnTo>
                      <a:pt x="1" y="216"/>
                    </a:lnTo>
                    <a:lnTo>
                      <a:pt x="0" y="239"/>
                    </a:lnTo>
                    <a:lnTo>
                      <a:pt x="1" y="262"/>
                    </a:lnTo>
                    <a:lnTo>
                      <a:pt x="16" y="328"/>
                    </a:lnTo>
                    <a:lnTo>
                      <a:pt x="48" y="385"/>
                    </a:lnTo>
                    <a:lnTo>
                      <a:pt x="94" y="432"/>
                    </a:lnTo>
                    <a:lnTo>
                      <a:pt x="150" y="464"/>
                    </a:lnTo>
                    <a:lnTo>
                      <a:pt x="215" y="480"/>
                    </a:lnTo>
                    <a:lnTo>
                      <a:pt x="241" y="482"/>
                    </a:lnTo>
                    <a:close/>
                  </a:path>
                </a:pathLst>
              </a:custGeom>
              <a:noFill/>
              <a:ln w="12700">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74" name="Picture 50">
                <a:extLst>
                  <a:ext uri="{FF2B5EF4-FFF2-40B4-BE49-F238E27FC236}">
                    <a16:creationId xmlns:a16="http://schemas.microsoft.com/office/drawing/2014/main" id="{5932E389-0B53-4684-8A50-653B0929C6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6" y="5490"/>
                <a:ext cx="5040" cy="2965"/>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45" name="Group 51">
              <a:extLst>
                <a:ext uri="{FF2B5EF4-FFF2-40B4-BE49-F238E27FC236}">
                  <a16:creationId xmlns:a16="http://schemas.microsoft.com/office/drawing/2014/main" id="{14F3DEBE-39D5-4C4A-8ABC-1087CB6BAFEE}"/>
                </a:ext>
              </a:extLst>
            </p:cNvPr>
            <p:cNvGrpSpPr>
              <a:grpSpLocks/>
            </p:cNvGrpSpPr>
            <p:nvPr/>
          </p:nvGrpSpPr>
          <p:grpSpPr bwMode="auto">
            <a:xfrm>
              <a:off x="6644" y="5490"/>
              <a:ext cx="482" cy="482"/>
              <a:chOff x="6644" y="5490"/>
              <a:chExt cx="482" cy="482"/>
            </a:xfrm>
          </p:grpSpPr>
          <p:sp>
            <p:nvSpPr>
              <p:cNvPr id="56" name="Freeform 52">
                <a:extLst>
                  <a:ext uri="{FF2B5EF4-FFF2-40B4-BE49-F238E27FC236}">
                    <a16:creationId xmlns:a16="http://schemas.microsoft.com/office/drawing/2014/main" id="{838FB3B8-AF74-4671-BEA8-C1766E08BA7F}"/>
                  </a:ext>
                </a:extLst>
              </p:cNvPr>
              <p:cNvSpPr>
                <a:spLocks/>
              </p:cNvSpPr>
              <p:nvPr/>
            </p:nvSpPr>
            <p:spPr bwMode="auto">
              <a:xfrm>
                <a:off x="6644" y="5490"/>
                <a:ext cx="482" cy="482"/>
              </a:xfrm>
              <a:custGeom>
                <a:avLst/>
                <a:gdLst>
                  <a:gd name="T0" fmla="+- 0 7495 7252"/>
                  <a:gd name="T1" fmla="*/ T0 w 482"/>
                  <a:gd name="T2" fmla="+- 0 4157 4157"/>
                  <a:gd name="T3" fmla="*/ 4157 h 482"/>
                  <a:gd name="T4" fmla="+- 0 7427 7252"/>
                  <a:gd name="T5" fmla="*/ T4 w 482"/>
                  <a:gd name="T6" fmla="+- 0 4167 4157"/>
                  <a:gd name="T7" fmla="*/ 4167 h 482"/>
                  <a:gd name="T8" fmla="+- 0 7366 7252"/>
                  <a:gd name="T9" fmla="*/ T8 w 482"/>
                  <a:gd name="T10" fmla="+- 0 4194 4157"/>
                  <a:gd name="T11" fmla="*/ 4194 h 482"/>
                  <a:gd name="T12" fmla="+- 0 7316 7252"/>
                  <a:gd name="T13" fmla="*/ T12 w 482"/>
                  <a:gd name="T14" fmla="+- 0 4235 4157"/>
                  <a:gd name="T15" fmla="*/ 4235 h 482"/>
                  <a:gd name="T16" fmla="+- 0 7279 7252"/>
                  <a:gd name="T17" fmla="*/ T16 w 482"/>
                  <a:gd name="T18" fmla="+- 0 4288 4157"/>
                  <a:gd name="T19" fmla="*/ 4288 h 482"/>
                  <a:gd name="T20" fmla="+- 0 7257 7252"/>
                  <a:gd name="T21" fmla="*/ T20 w 482"/>
                  <a:gd name="T22" fmla="+- 0 4351 4157"/>
                  <a:gd name="T23" fmla="*/ 4351 h 482"/>
                  <a:gd name="T24" fmla="+- 0 7252 7252"/>
                  <a:gd name="T25" fmla="*/ T24 w 482"/>
                  <a:gd name="T26" fmla="+- 0 4396 4157"/>
                  <a:gd name="T27" fmla="*/ 4396 h 482"/>
                  <a:gd name="T28" fmla="+- 0 7253 7252"/>
                  <a:gd name="T29" fmla="*/ T28 w 482"/>
                  <a:gd name="T30" fmla="+- 0 4419 4157"/>
                  <a:gd name="T31" fmla="*/ 4419 h 482"/>
                  <a:gd name="T32" fmla="+- 0 7269 7252"/>
                  <a:gd name="T33" fmla="*/ T32 w 482"/>
                  <a:gd name="T34" fmla="+- 0 4485 4157"/>
                  <a:gd name="T35" fmla="*/ 4485 h 482"/>
                  <a:gd name="T36" fmla="+- 0 7301 7252"/>
                  <a:gd name="T37" fmla="*/ T36 w 482"/>
                  <a:gd name="T38" fmla="+- 0 4543 4157"/>
                  <a:gd name="T39" fmla="*/ 4543 h 482"/>
                  <a:gd name="T40" fmla="+- 0 7346 7252"/>
                  <a:gd name="T41" fmla="*/ T40 w 482"/>
                  <a:gd name="T42" fmla="+- 0 4589 4157"/>
                  <a:gd name="T43" fmla="*/ 4589 h 482"/>
                  <a:gd name="T44" fmla="+- 0 7403 7252"/>
                  <a:gd name="T45" fmla="*/ T44 w 482"/>
                  <a:gd name="T46" fmla="+- 0 4621 4157"/>
                  <a:gd name="T47" fmla="*/ 4621 h 482"/>
                  <a:gd name="T48" fmla="+- 0 7468 7252"/>
                  <a:gd name="T49" fmla="*/ T48 w 482"/>
                  <a:gd name="T50" fmla="+- 0 4638 4157"/>
                  <a:gd name="T51" fmla="*/ 4638 h 482"/>
                  <a:gd name="T52" fmla="+- 0 7493 7252"/>
                  <a:gd name="T53" fmla="*/ T52 w 482"/>
                  <a:gd name="T54" fmla="+- 0 4639 4157"/>
                  <a:gd name="T55" fmla="*/ 4639 h 482"/>
                  <a:gd name="T56" fmla="+- 0 7516 7252"/>
                  <a:gd name="T57" fmla="*/ T56 w 482"/>
                  <a:gd name="T58" fmla="+- 0 4638 4157"/>
                  <a:gd name="T59" fmla="*/ 4638 h 482"/>
                  <a:gd name="T60" fmla="+- 0 7582 7252"/>
                  <a:gd name="T61" fmla="*/ T60 w 482"/>
                  <a:gd name="T62" fmla="+- 0 4622 4157"/>
                  <a:gd name="T63" fmla="*/ 4622 h 482"/>
                  <a:gd name="T64" fmla="+- 0 7639 7252"/>
                  <a:gd name="T65" fmla="*/ T64 w 482"/>
                  <a:gd name="T66" fmla="+- 0 4590 4157"/>
                  <a:gd name="T67" fmla="*/ 4590 h 482"/>
                  <a:gd name="T68" fmla="+- 0 7685 7252"/>
                  <a:gd name="T69" fmla="*/ T68 w 482"/>
                  <a:gd name="T70" fmla="+- 0 4544 4157"/>
                  <a:gd name="T71" fmla="*/ 4544 h 482"/>
                  <a:gd name="T72" fmla="+- 0 7717 7252"/>
                  <a:gd name="T73" fmla="*/ T72 w 482"/>
                  <a:gd name="T74" fmla="+- 0 4487 4157"/>
                  <a:gd name="T75" fmla="*/ 4487 h 482"/>
                  <a:gd name="T76" fmla="+- 0 7733 7252"/>
                  <a:gd name="T77" fmla="*/ T76 w 482"/>
                  <a:gd name="T78" fmla="+- 0 4422 4157"/>
                  <a:gd name="T79" fmla="*/ 4422 h 482"/>
                  <a:gd name="T80" fmla="+- 0 7734 7252"/>
                  <a:gd name="T81" fmla="*/ T80 w 482"/>
                  <a:gd name="T82" fmla="+- 0 4399 4157"/>
                  <a:gd name="T83" fmla="*/ 4399 h 482"/>
                  <a:gd name="T84" fmla="+- 0 7733 7252"/>
                  <a:gd name="T85" fmla="*/ T84 w 482"/>
                  <a:gd name="T86" fmla="+- 0 4376 4157"/>
                  <a:gd name="T87" fmla="*/ 4376 h 482"/>
                  <a:gd name="T88" fmla="+- 0 7717 7252"/>
                  <a:gd name="T89" fmla="*/ T88 w 482"/>
                  <a:gd name="T90" fmla="+- 0 4310 4157"/>
                  <a:gd name="T91" fmla="*/ 4310 h 482"/>
                  <a:gd name="T92" fmla="+- 0 7685 7252"/>
                  <a:gd name="T93" fmla="*/ T92 w 482"/>
                  <a:gd name="T94" fmla="+- 0 4253 4157"/>
                  <a:gd name="T95" fmla="*/ 4253 h 482"/>
                  <a:gd name="T96" fmla="+- 0 7640 7252"/>
                  <a:gd name="T97" fmla="*/ T96 w 482"/>
                  <a:gd name="T98" fmla="+- 0 4207 4157"/>
                  <a:gd name="T99" fmla="*/ 4207 h 482"/>
                  <a:gd name="T100" fmla="+- 0 7583 7252"/>
                  <a:gd name="T101" fmla="*/ T100 w 482"/>
                  <a:gd name="T102" fmla="+- 0 4174 4157"/>
                  <a:gd name="T103" fmla="*/ 4174 h 482"/>
                  <a:gd name="T104" fmla="+- 0 7518 7252"/>
                  <a:gd name="T105" fmla="*/ T104 w 482"/>
                  <a:gd name="T106" fmla="+- 0 4158 4157"/>
                  <a:gd name="T107" fmla="*/ 4158 h 482"/>
                  <a:gd name="T108" fmla="+- 0 7495 7252"/>
                  <a:gd name="T109" fmla="*/ T108 w 482"/>
                  <a:gd name="T110" fmla="+- 0 4157 4157"/>
                  <a:gd name="T111" fmla="*/ 4157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3" y="0"/>
                    </a:moveTo>
                    <a:lnTo>
                      <a:pt x="175" y="10"/>
                    </a:lnTo>
                    <a:lnTo>
                      <a:pt x="114" y="37"/>
                    </a:lnTo>
                    <a:lnTo>
                      <a:pt x="64" y="78"/>
                    </a:lnTo>
                    <a:lnTo>
                      <a:pt x="27" y="131"/>
                    </a:lnTo>
                    <a:lnTo>
                      <a:pt x="5" y="194"/>
                    </a:lnTo>
                    <a:lnTo>
                      <a:pt x="0" y="239"/>
                    </a:lnTo>
                    <a:lnTo>
                      <a:pt x="1" y="262"/>
                    </a:lnTo>
                    <a:lnTo>
                      <a:pt x="17" y="328"/>
                    </a:lnTo>
                    <a:lnTo>
                      <a:pt x="49" y="386"/>
                    </a:lnTo>
                    <a:lnTo>
                      <a:pt x="94" y="432"/>
                    </a:lnTo>
                    <a:lnTo>
                      <a:pt x="151" y="464"/>
                    </a:lnTo>
                    <a:lnTo>
                      <a:pt x="216" y="481"/>
                    </a:lnTo>
                    <a:lnTo>
                      <a:pt x="241" y="482"/>
                    </a:lnTo>
                    <a:lnTo>
                      <a:pt x="264" y="481"/>
                    </a:lnTo>
                    <a:lnTo>
                      <a:pt x="330" y="465"/>
                    </a:lnTo>
                    <a:lnTo>
                      <a:pt x="387" y="433"/>
                    </a:lnTo>
                    <a:lnTo>
                      <a:pt x="433" y="387"/>
                    </a:lnTo>
                    <a:lnTo>
                      <a:pt x="465" y="330"/>
                    </a:lnTo>
                    <a:lnTo>
                      <a:pt x="481" y="265"/>
                    </a:lnTo>
                    <a:lnTo>
                      <a:pt x="482" y="242"/>
                    </a:lnTo>
                    <a:lnTo>
                      <a:pt x="481" y="219"/>
                    </a:lnTo>
                    <a:lnTo>
                      <a:pt x="465" y="153"/>
                    </a:lnTo>
                    <a:lnTo>
                      <a:pt x="433" y="96"/>
                    </a:lnTo>
                    <a:lnTo>
                      <a:pt x="388" y="50"/>
                    </a:lnTo>
                    <a:lnTo>
                      <a:pt x="331" y="17"/>
                    </a:lnTo>
                    <a:lnTo>
                      <a:pt x="266" y="1"/>
                    </a:lnTo>
                    <a:lnTo>
                      <a:pt x="243" y="0"/>
                    </a:lnTo>
                  </a:path>
                </a:pathLst>
              </a:custGeom>
              <a:solidFill>
                <a:srgbClr val="FFFFFF"/>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pPr algn="ctr"/>
                <a:r>
                  <a:rPr lang="en-US" dirty="0"/>
                  <a:t>2</a:t>
                </a:r>
                <a:endParaRPr lang="en-CA" dirty="0"/>
              </a:p>
            </p:txBody>
          </p:sp>
        </p:grpSp>
        <p:grpSp>
          <p:nvGrpSpPr>
            <p:cNvPr id="46" name="Group 53">
              <a:extLst>
                <a:ext uri="{FF2B5EF4-FFF2-40B4-BE49-F238E27FC236}">
                  <a16:creationId xmlns:a16="http://schemas.microsoft.com/office/drawing/2014/main" id="{C9AEBDB1-3C64-4E71-933E-67A6F10A1C62}"/>
                </a:ext>
              </a:extLst>
            </p:cNvPr>
            <p:cNvGrpSpPr>
              <a:grpSpLocks/>
            </p:cNvGrpSpPr>
            <p:nvPr/>
          </p:nvGrpSpPr>
          <p:grpSpPr bwMode="auto">
            <a:xfrm>
              <a:off x="6682" y="4157"/>
              <a:ext cx="5040" cy="7122"/>
              <a:chOff x="6682" y="4157"/>
              <a:chExt cx="5040" cy="7122"/>
            </a:xfrm>
          </p:grpSpPr>
          <p:sp>
            <p:nvSpPr>
              <p:cNvPr id="55" name="Freeform 54">
                <a:extLst>
                  <a:ext uri="{FF2B5EF4-FFF2-40B4-BE49-F238E27FC236}">
                    <a16:creationId xmlns:a16="http://schemas.microsoft.com/office/drawing/2014/main" id="{262C972C-1C24-40FC-9E39-08C52E29578D}"/>
                  </a:ext>
                </a:extLst>
              </p:cNvPr>
              <p:cNvSpPr>
                <a:spLocks/>
              </p:cNvSpPr>
              <p:nvPr/>
            </p:nvSpPr>
            <p:spPr bwMode="auto">
              <a:xfrm>
                <a:off x="7252" y="4157"/>
                <a:ext cx="482" cy="482"/>
              </a:xfrm>
              <a:custGeom>
                <a:avLst/>
                <a:gdLst>
                  <a:gd name="T0" fmla="+- 0 7493 7252"/>
                  <a:gd name="T1" fmla="*/ T0 w 482"/>
                  <a:gd name="T2" fmla="+- 0 4639 4157"/>
                  <a:gd name="T3" fmla="*/ 4639 h 482"/>
                  <a:gd name="T4" fmla="+- 0 7561 7252"/>
                  <a:gd name="T5" fmla="*/ T4 w 482"/>
                  <a:gd name="T6" fmla="+- 0 4629 4157"/>
                  <a:gd name="T7" fmla="*/ 4629 h 482"/>
                  <a:gd name="T8" fmla="+- 0 7621 7252"/>
                  <a:gd name="T9" fmla="*/ T8 w 482"/>
                  <a:gd name="T10" fmla="+- 0 4602 4157"/>
                  <a:gd name="T11" fmla="*/ 4602 h 482"/>
                  <a:gd name="T12" fmla="+- 0 7671 7252"/>
                  <a:gd name="T13" fmla="*/ T12 w 482"/>
                  <a:gd name="T14" fmla="+- 0 4561 4157"/>
                  <a:gd name="T15" fmla="*/ 4561 h 482"/>
                  <a:gd name="T16" fmla="+- 0 7708 7252"/>
                  <a:gd name="T17" fmla="*/ T16 w 482"/>
                  <a:gd name="T18" fmla="+- 0 4507 4157"/>
                  <a:gd name="T19" fmla="*/ 4507 h 482"/>
                  <a:gd name="T20" fmla="+- 0 7730 7252"/>
                  <a:gd name="T21" fmla="*/ T20 w 482"/>
                  <a:gd name="T22" fmla="+- 0 4445 4157"/>
                  <a:gd name="T23" fmla="*/ 4445 h 482"/>
                  <a:gd name="T24" fmla="+- 0 7734 7252"/>
                  <a:gd name="T25" fmla="*/ T24 w 482"/>
                  <a:gd name="T26" fmla="+- 0 4399 4157"/>
                  <a:gd name="T27" fmla="*/ 4399 h 482"/>
                  <a:gd name="T28" fmla="+- 0 7733 7252"/>
                  <a:gd name="T29" fmla="*/ T28 w 482"/>
                  <a:gd name="T30" fmla="+- 0 4376 4157"/>
                  <a:gd name="T31" fmla="*/ 4376 h 482"/>
                  <a:gd name="T32" fmla="+- 0 7717 7252"/>
                  <a:gd name="T33" fmla="*/ T32 w 482"/>
                  <a:gd name="T34" fmla="+- 0 4310 4157"/>
                  <a:gd name="T35" fmla="*/ 4310 h 482"/>
                  <a:gd name="T36" fmla="+- 0 7685 7252"/>
                  <a:gd name="T37" fmla="*/ T36 w 482"/>
                  <a:gd name="T38" fmla="+- 0 4253 4157"/>
                  <a:gd name="T39" fmla="*/ 4253 h 482"/>
                  <a:gd name="T40" fmla="+- 0 7640 7252"/>
                  <a:gd name="T41" fmla="*/ T40 w 482"/>
                  <a:gd name="T42" fmla="+- 0 4207 4157"/>
                  <a:gd name="T43" fmla="*/ 4207 h 482"/>
                  <a:gd name="T44" fmla="+- 0 7583 7252"/>
                  <a:gd name="T45" fmla="*/ T44 w 482"/>
                  <a:gd name="T46" fmla="+- 0 4174 4157"/>
                  <a:gd name="T47" fmla="*/ 4174 h 482"/>
                  <a:gd name="T48" fmla="+- 0 7518 7252"/>
                  <a:gd name="T49" fmla="*/ T48 w 482"/>
                  <a:gd name="T50" fmla="+- 0 4158 4157"/>
                  <a:gd name="T51" fmla="*/ 4158 h 482"/>
                  <a:gd name="T52" fmla="+- 0 7495 7252"/>
                  <a:gd name="T53" fmla="*/ T52 w 482"/>
                  <a:gd name="T54" fmla="+- 0 4157 4157"/>
                  <a:gd name="T55" fmla="*/ 4157 h 482"/>
                  <a:gd name="T56" fmla="+- 0 7471 7252"/>
                  <a:gd name="T57" fmla="*/ T56 w 482"/>
                  <a:gd name="T58" fmla="+- 0 4158 4157"/>
                  <a:gd name="T59" fmla="*/ 4158 h 482"/>
                  <a:gd name="T60" fmla="+- 0 7406 7252"/>
                  <a:gd name="T61" fmla="*/ T60 w 482"/>
                  <a:gd name="T62" fmla="+- 0 4174 4157"/>
                  <a:gd name="T63" fmla="*/ 4174 h 482"/>
                  <a:gd name="T64" fmla="+- 0 7348 7252"/>
                  <a:gd name="T65" fmla="*/ T64 w 482"/>
                  <a:gd name="T66" fmla="+- 0 4206 4157"/>
                  <a:gd name="T67" fmla="*/ 4206 h 482"/>
                  <a:gd name="T68" fmla="+- 0 7302 7252"/>
                  <a:gd name="T69" fmla="*/ T68 w 482"/>
                  <a:gd name="T70" fmla="+- 0 4251 4157"/>
                  <a:gd name="T71" fmla="*/ 4251 h 482"/>
                  <a:gd name="T72" fmla="+- 0 7270 7252"/>
                  <a:gd name="T73" fmla="*/ T72 w 482"/>
                  <a:gd name="T74" fmla="+- 0 4308 4157"/>
                  <a:gd name="T75" fmla="*/ 4308 h 482"/>
                  <a:gd name="T76" fmla="+- 0 7254 7252"/>
                  <a:gd name="T77" fmla="*/ T76 w 482"/>
                  <a:gd name="T78" fmla="+- 0 4373 4157"/>
                  <a:gd name="T79" fmla="*/ 4373 h 482"/>
                  <a:gd name="T80" fmla="+- 0 7252 7252"/>
                  <a:gd name="T81" fmla="*/ T80 w 482"/>
                  <a:gd name="T82" fmla="+- 0 4396 4157"/>
                  <a:gd name="T83" fmla="*/ 4396 h 482"/>
                  <a:gd name="T84" fmla="+- 0 7253 7252"/>
                  <a:gd name="T85" fmla="*/ T84 w 482"/>
                  <a:gd name="T86" fmla="+- 0 4419 4157"/>
                  <a:gd name="T87" fmla="*/ 4419 h 482"/>
                  <a:gd name="T88" fmla="+- 0 7269 7252"/>
                  <a:gd name="T89" fmla="*/ T88 w 482"/>
                  <a:gd name="T90" fmla="+- 0 4485 4157"/>
                  <a:gd name="T91" fmla="*/ 4485 h 482"/>
                  <a:gd name="T92" fmla="+- 0 7301 7252"/>
                  <a:gd name="T93" fmla="*/ T92 w 482"/>
                  <a:gd name="T94" fmla="+- 0 4543 4157"/>
                  <a:gd name="T95" fmla="*/ 4543 h 482"/>
                  <a:gd name="T96" fmla="+- 0 7346 7252"/>
                  <a:gd name="T97" fmla="*/ T96 w 482"/>
                  <a:gd name="T98" fmla="+- 0 4589 4157"/>
                  <a:gd name="T99" fmla="*/ 4589 h 482"/>
                  <a:gd name="T100" fmla="+- 0 7403 7252"/>
                  <a:gd name="T101" fmla="*/ T100 w 482"/>
                  <a:gd name="T102" fmla="+- 0 4621 4157"/>
                  <a:gd name="T103" fmla="*/ 4621 h 482"/>
                  <a:gd name="T104" fmla="+- 0 7468 7252"/>
                  <a:gd name="T105" fmla="*/ T104 w 482"/>
                  <a:gd name="T106" fmla="+- 0 4638 4157"/>
                  <a:gd name="T107" fmla="*/ 4638 h 482"/>
                  <a:gd name="T108" fmla="+- 0 7493 7252"/>
                  <a:gd name="T109" fmla="*/ T108 w 482"/>
                  <a:gd name="T110" fmla="+- 0 4639 4157"/>
                  <a:gd name="T111" fmla="*/ 4639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1" y="482"/>
                    </a:moveTo>
                    <a:lnTo>
                      <a:pt x="309" y="472"/>
                    </a:lnTo>
                    <a:lnTo>
                      <a:pt x="369" y="445"/>
                    </a:lnTo>
                    <a:lnTo>
                      <a:pt x="419" y="404"/>
                    </a:lnTo>
                    <a:lnTo>
                      <a:pt x="456" y="350"/>
                    </a:lnTo>
                    <a:lnTo>
                      <a:pt x="478" y="288"/>
                    </a:lnTo>
                    <a:lnTo>
                      <a:pt x="482" y="242"/>
                    </a:lnTo>
                    <a:lnTo>
                      <a:pt x="481" y="219"/>
                    </a:lnTo>
                    <a:lnTo>
                      <a:pt x="465" y="153"/>
                    </a:lnTo>
                    <a:lnTo>
                      <a:pt x="433" y="96"/>
                    </a:lnTo>
                    <a:lnTo>
                      <a:pt x="388" y="50"/>
                    </a:lnTo>
                    <a:lnTo>
                      <a:pt x="331" y="17"/>
                    </a:lnTo>
                    <a:lnTo>
                      <a:pt x="266" y="1"/>
                    </a:lnTo>
                    <a:lnTo>
                      <a:pt x="243" y="0"/>
                    </a:lnTo>
                    <a:lnTo>
                      <a:pt x="219" y="1"/>
                    </a:lnTo>
                    <a:lnTo>
                      <a:pt x="154" y="17"/>
                    </a:lnTo>
                    <a:lnTo>
                      <a:pt x="96" y="49"/>
                    </a:lnTo>
                    <a:lnTo>
                      <a:pt x="50" y="94"/>
                    </a:lnTo>
                    <a:lnTo>
                      <a:pt x="18" y="151"/>
                    </a:lnTo>
                    <a:lnTo>
                      <a:pt x="2" y="216"/>
                    </a:lnTo>
                    <a:lnTo>
                      <a:pt x="0" y="239"/>
                    </a:lnTo>
                    <a:lnTo>
                      <a:pt x="1" y="262"/>
                    </a:lnTo>
                    <a:lnTo>
                      <a:pt x="17" y="328"/>
                    </a:lnTo>
                    <a:lnTo>
                      <a:pt x="49" y="386"/>
                    </a:lnTo>
                    <a:lnTo>
                      <a:pt x="94" y="432"/>
                    </a:lnTo>
                    <a:lnTo>
                      <a:pt x="151" y="464"/>
                    </a:lnTo>
                    <a:lnTo>
                      <a:pt x="216" y="481"/>
                    </a:lnTo>
                    <a:lnTo>
                      <a:pt x="241" y="482"/>
                    </a:lnTo>
                    <a:close/>
                  </a:path>
                </a:pathLst>
              </a:custGeom>
              <a:noFill/>
              <a:ln w="12700">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79" name="Picture 55">
                <a:extLst>
                  <a:ext uri="{FF2B5EF4-FFF2-40B4-BE49-F238E27FC236}">
                    <a16:creationId xmlns:a16="http://schemas.microsoft.com/office/drawing/2014/main" id="{74522C3C-02CB-4C11-BB26-ADB58F8608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82" y="8437"/>
                <a:ext cx="5040" cy="2842"/>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47" name="Group 56">
              <a:extLst>
                <a:ext uri="{FF2B5EF4-FFF2-40B4-BE49-F238E27FC236}">
                  <a16:creationId xmlns:a16="http://schemas.microsoft.com/office/drawing/2014/main" id="{2B8BBEFA-5144-4376-AD18-696377127B46}"/>
                </a:ext>
              </a:extLst>
            </p:cNvPr>
            <p:cNvGrpSpPr>
              <a:grpSpLocks/>
            </p:cNvGrpSpPr>
            <p:nvPr/>
          </p:nvGrpSpPr>
          <p:grpSpPr bwMode="auto">
            <a:xfrm>
              <a:off x="6621" y="8582"/>
              <a:ext cx="482" cy="482"/>
              <a:chOff x="6621" y="8582"/>
              <a:chExt cx="482" cy="482"/>
            </a:xfrm>
          </p:grpSpPr>
          <p:sp>
            <p:nvSpPr>
              <p:cNvPr id="54" name="Freeform 57">
                <a:extLst>
                  <a:ext uri="{FF2B5EF4-FFF2-40B4-BE49-F238E27FC236}">
                    <a16:creationId xmlns:a16="http://schemas.microsoft.com/office/drawing/2014/main" id="{CADF8C65-83A1-48BD-9BF4-BE253414E41E}"/>
                  </a:ext>
                </a:extLst>
              </p:cNvPr>
              <p:cNvSpPr>
                <a:spLocks/>
              </p:cNvSpPr>
              <p:nvPr/>
            </p:nvSpPr>
            <p:spPr bwMode="auto">
              <a:xfrm>
                <a:off x="6621" y="8582"/>
                <a:ext cx="482" cy="482"/>
              </a:xfrm>
              <a:custGeom>
                <a:avLst/>
                <a:gdLst>
                  <a:gd name="T0" fmla="+- 0 7012 6770"/>
                  <a:gd name="T1" fmla="*/ T0 w 482"/>
                  <a:gd name="T2" fmla="+- 0 6490 6490"/>
                  <a:gd name="T3" fmla="*/ 6490 h 482"/>
                  <a:gd name="T4" fmla="+- 0 6944 6770"/>
                  <a:gd name="T5" fmla="*/ T4 w 482"/>
                  <a:gd name="T6" fmla="+- 0 6500 6490"/>
                  <a:gd name="T7" fmla="*/ 6500 h 482"/>
                  <a:gd name="T8" fmla="+- 0 6884 6770"/>
                  <a:gd name="T9" fmla="*/ T8 w 482"/>
                  <a:gd name="T10" fmla="+- 0 6526 6490"/>
                  <a:gd name="T11" fmla="*/ 6526 h 482"/>
                  <a:gd name="T12" fmla="+- 0 6834 6770"/>
                  <a:gd name="T13" fmla="*/ T12 w 482"/>
                  <a:gd name="T14" fmla="+- 0 6568 6490"/>
                  <a:gd name="T15" fmla="*/ 6568 h 482"/>
                  <a:gd name="T16" fmla="+- 0 6796 6770"/>
                  <a:gd name="T17" fmla="*/ T16 w 482"/>
                  <a:gd name="T18" fmla="+- 0 6621 6490"/>
                  <a:gd name="T19" fmla="*/ 6621 h 482"/>
                  <a:gd name="T20" fmla="+- 0 6774 6770"/>
                  <a:gd name="T21" fmla="*/ T20 w 482"/>
                  <a:gd name="T22" fmla="+- 0 6683 6490"/>
                  <a:gd name="T23" fmla="*/ 6683 h 482"/>
                  <a:gd name="T24" fmla="+- 0 6770 6770"/>
                  <a:gd name="T25" fmla="*/ T24 w 482"/>
                  <a:gd name="T26" fmla="+- 0 6729 6490"/>
                  <a:gd name="T27" fmla="*/ 6729 h 482"/>
                  <a:gd name="T28" fmla="+- 0 6771 6770"/>
                  <a:gd name="T29" fmla="*/ T28 w 482"/>
                  <a:gd name="T30" fmla="+- 0 6752 6490"/>
                  <a:gd name="T31" fmla="*/ 6752 h 482"/>
                  <a:gd name="T32" fmla="+- 0 6786 6770"/>
                  <a:gd name="T33" fmla="*/ T32 w 482"/>
                  <a:gd name="T34" fmla="+- 0 6818 6490"/>
                  <a:gd name="T35" fmla="*/ 6818 h 482"/>
                  <a:gd name="T36" fmla="+- 0 6818 6770"/>
                  <a:gd name="T37" fmla="*/ T36 w 482"/>
                  <a:gd name="T38" fmla="+- 0 6875 6490"/>
                  <a:gd name="T39" fmla="*/ 6875 h 482"/>
                  <a:gd name="T40" fmla="+- 0 6864 6770"/>
                  <a:gd name="T41" fmla="*/ T40 w 482"/>
                  <a:gd name="T42" fmla="+- 0 6922 6490"/>
                  <a:gd name="T43" fmla="*/ 6922 h 482"/>
                  <a:gd name="T44" fmla="+- 0 6920 6770"/>
                  <a:gd name="T45" fmla="*/ T44 w 482"/>
                  <a:gd name="T46" fmla="+- 0 6954 6490"/>
                  <a:gd name="T47" fmla="*/ 6954 h 482"/>
                  <a:gd name="T48" fmla="+- 0 6985 6770"/>
                  <a:gd name="T49" fmla="*/ T48 w 482"/>
                  <a:gd name="T50" fmla="+- 0 6970 6490"/>
                  <a:gd name="T51" fmla="*/ 6970 h 482"/>
                  <a:gd name="T52" fmla="+- 0 7011 6770"/>
                  <a:gd name="T53" fmla="*/ T52 w 482"/>
                  <a:gd name="T54" fmla="+- 0 6972 6490"/>
                  <a:gd name="T55" fmla="*/ 6972 h 482"/>
                  <a:gd name="T56" fmla="+- 0 7034 6770"/>
                  <a:gd name="T57" fmla="*/ T56 w 482"/>
                  <a:gd name="T58" fmla="+- 0 6971 6490"/>
                  <a:gd name="T59" fmla="*/ 6971 h 482"/>
                  <a:gd name="T60" fmla="+- 0 7099 6770"/>
                  <a:gd name="T61" fmla="*/ T60 w 482"/>
                  <a:gd name="T62" fmla="+- 0 6955 6490"/>
                  <a:gd name="T63" fmla="*/ 6955 h 482"/>
                  <a:gd name="T64" fmla="+- 0 7156 6770"/>
                  <a:gd name="T65" fmla="*/ T64 w 482"/>
                  <a:gd name="T66" fmla="+- 0 6923 6490"/>
                  <a:gd name="T67" fmla="*/ 6923 h 482"/>
                  <a:gd name="T68" fmla="+- 0 7202 6770"/>
                  <a:gd name="T69" fmla="*/ T68 w 482"/>
                  <a:gd name="T70" fmla="+- 0 6877 6490"/>
                  <a:gd name="T71" fmla="*/ 6877 h 482"/>
                  <a:gd name="T72" fmla="+- 0 7234 6770"/>
                  <a:gd name="T73" fmla="*/ T72 w 482"/>
                  <a:gd name="T74" fmla="+- 0 6820 6490"/>
                  <a:gd name="T75" fmla="*/ 6820 h 482"/>
                  <a:gd name="T76" fmla="+- 0 7250 6770"/>
                  <a:gd name="T77" fmla="*/ T76 w 482"/>
                  <a:gd name="T78" fmla="+- 0 6755 6490"/>
                  <a:gd name="T79" fmla="*/ 6755 h 482"/>
                  <a:gd name="T80" fmla="+- 0 7252 6770"/>
                  <a:gd name="T81" fmla="*/ T80 w 482"/>
                  <a:gd name="T82" fmla="+- 0 6732 6490"/>
                  <a:gd name="T83" fmla="*/ 6732 h 482"/>
                  <a:gd name="T84" fmla="+- 0 7250 6770"/>
                  <a:gd name="T85" fmla="*/ T84 w 482"/>
                  <a:gd name="T86" fmla="+- 0 6708 6490"/>
                  <a:gd name="T87" fmla="*/ 6708 h 482"/>
                  <a:gd name="T88" fmla="+- 0 7235 6770"/>
                  <a:gd name="T89" fmla="*/ T88 w 482"/>
                  <a:gd name="T90" fmla="+- 0 6643 6490"/>
                  <a:gd name="T91" fmla="*/ 6643 h 482"/>
                  <a:gd name="T92" fmla="+- 0 7203 6770"/>
                  <a:gd name="T93" fmla="*/ T92 w 482"/>
                  <a:gd name="T94" fmla="+- 0 6586 6490"/>
                  <a:gd name="T95" fmla="*/ 6586 h 482"/>
                  <a:gd name="T96" fmla="+- 0 7157 6770"/>
                  <a:gd name="T97" fmla="*/ T96 w 482"/>
                  <a:gd name="T98" fmla="+- 0 6540 6490"/>
                  <a:gd name="T99" fmla="*/ 6540 h 482"/>
                  <a:gd name="T100" fmla="+- 0 7100 6770"/>
                  <a:gd name="T101" fmla="*/ T100 w 482"/>
                  <a:gd name="T102" fmla="+- 0 6507 6490"/>
                  <a:gd name="T103" fmla="*/ 6507 h 482"/>
                  <a:gd name="T104" fmla="+- 0 7035 6770"/>
                  <a:gd name="T105" fmla="*/ T104 w 482"/>
                  <a:gd name="T106" fmla="+- 0 6491 6490"/>
                  <a:gd name="T107" fmla="*/ 6491 h 482"/>
                  <a:gd name="T108" fmla="+- 0 7012 6770"/>
                  <a:gd name="T109" fmla="*/ T108 w 482"/>
                  <a:gd name="T110" fmla="+- 0 6490 6490"/>
                  <a:gd name="T111" fmla="*/ 6490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10"/>
                    </a:lnTo>
                    <a:lnTo>
                      <a:pt x="114" y="36"/>
                    </a:lnTo>
                    <a:lnTo>
                      <a:pt x="64" y="78"/>
                    </a:lnTo>
                    <a:lnTo>
                      <a:pt x="26" y="131"/>
                    </a:lnTo>
                    <a:lnTo>
                      <a:pt x="4" y="193"/>
                    </a:lnTo>
                    <a:lnTo>
                      <a:pt x="0" y="239"/>
                    </a:lnTo>
                    <a:lnTo>
                      <a:pt x="1" y="262"/>
                    </a:lnTo>
                    <a:lnTo>
                      <a:pt x="16" y="328"/>
                    </a:lnTo>
                    <a:lnTo>
                      <a:pt x="48" y="385"/>
                    </a:lnTo>
                    <a:lnTo>
                      <a:pt x="94" y="432"/>
                    </a:lnTo>
                    <a:lnTo>
                      <a:pt x="150" y="464"/>
                    </a:lnTo>
                    <a:lnTo>
                      <a:pt x="215" y="480"/>
                    </a:lnTo>
                    <a:lnTo>
                      <a:pt x="241" y="482"/>
                    </a:lnTo>
                    <a:lnTo>
                      <a:pt x="264" y="481"/>
                    </a:lnTo>
                    <a:lnTo>
                      <a:pt x="329" y="465"/>
                    </a:lnTo>
                    <a:lnTo>
                      <a:pt x="386" y="433"/>
                    </a:lnTo>
                    <a:lnTo>
                      <a:pt x="432" y="387"/>
                    </a:lnTo>
                    <a:lnTo>
                      <a:pt x="464" y="330"/>
                    </a:lnTo>
                    <a:lnTo>
                      <a:pt x="480" y="265"/>
                    </a:lnTo>
                    <a:lnTo>
                      <a:pt x="482" y="242"/>
                    </a:lnTo>
                    <a:lnTo>
                      <a:pt x="480" y="218"/>
                    </a:lnTo>
                    <a:lnTo>
                      <a:pt x="465" y="153"/>
                    </a:lnTo>
                    <a:lnTo>
                      <a:pt x="433" y="96"/>
                    </a:lnTo>
                    <a:lnTo>
                      <a:pt x="387" y="50"/>
                    </a:lnTo>
                    <a:lnTo>
                      <a:pt x="330" y="17"/>
                    </a:lnTo>
                    <a:lnTo>
                      <a:pt x="265" y="1"/>
                    </a:lnTo>
                    <a:lnTo>
                      <a:pt x="242" y="0"/>
                    </a:lnTo>
                  </a:path>
                </a:pathLst>
              </a:custGeom>
              <a:solidFill>
                <a:srgbClr val="FFFFFF"/>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pPr algn="ctr"/>
                <a:r>
                  <a:rPr lang="en-US" dirty="0"/>
                  <a:t>3</a:t>
                </a:r>
                <a:endParaRPr lang="en-CA" dirty="0"/>
              </a:p>
            </p:txBody>
          </p:sp>
        </p:grpSp>
        <p:sp>
          <p:nvSpPr>
            <p:cNvPr id="53" name="Freeform 59">
              <a:extLst>
                <a:ext uri="{FF2B5EF4-FFF2-40B4-BE49-F238E27FC236}">
                  <a16:creationId xmlns:a16="http://schemas.microsoft.com/office/drawing/2014/main" id="{9CDDEB0D-3BA3-47F0-9ACC-35F29B8AAB90}"/>
                </a:ext>
              </a:extLst>
            </p:cNvPr>
            <p:cNvSpPr>
              <a:spLocks/>
            </p:cNvSpPr>
            <p:nvPr/>
          </p:nvSpPr>
          <p:spPr bwMode="auto">
            <a:xfrm>
              <a:off x="6770" y="6490"/>
              <a:ext cx="482" cy="482"/>
            </a:xfrm>
            <a:custGeom>
              <a:avLst/>
              <a:gdLst>
                <a:gd name="T0" fmla="+- 0 7011 6770"/>
                <a:gd name="T1" fmla="*/ T0 w 482"/>
                <a:gd name="T2" fmla="+- 0 6972 6490"/>
                <a:gd name="T3" fmla="*/ 6972 h 482"/>
                <a:gd name="T4" fmla="+- 0 7078 6770"/>
                <a:gd name="T5" fmla="*/ T4 w 482"/>
                <a:gd name="T6" fmla="+- 0 6962 6490"/>
                <a:gd name="T7" fmla="*/ 6962 h 482"/>
                <a:gd name="T8" fmla="+- 0 7138 6770"/>
                <a:gd name="T9" fmla="*/ T8 w 482"/>
                <a:gd name="T10" fmla="+- 0 6935 6490"/>
                <a:gd name="T11" fmla="*/ 6935 h 482"/>
                <a:gd name="T12" fmla="+- 0 7188 6770"/>
                <a:gd name="T13" fmla="*/ T12 w 482"/>
                <a:gd name="T14" fmla="+- 0 6894 6490"/>
                <a:gd name="T15" fmla="*/ 6894 h 482"/>
                <a:gd name="T16" fmla="+- 0 7225 6770"/>
                <a:gd name="T17" fmla="*/ T16 w 482"/>
                <a:gd name="T18" fmla="+- 0 6840 6490"/>
                <a:gd name="T19" fmla="*/ 6840 h 482"/>
                <a:gd name="T20" fmla="+- 0 7247 6770"/>
                <a:gd name="T21" fmla="*/ T20 w 482"/>
                <a:gd name="T22" fmla="+- 0 6777 6490"/>
                <a:gd name="T23" fmla="*/ 6777 h 482"/>
                <a:gd name="T24" fmla="+- 0 7252 6770"/>
                <a:gd name="T25" fmla="*/ T24 w 482"/>
                <a:gd name="T26" fmla="+- 0 6732 6490"/>
                <a:gd name="T27" fmla="*/ 6732 h 482"/>
                <a:gd name="T28" fmla="+- 0 7250 6770"/>
                <a:gd name="T29" fmla="*/ T28 w 482"/>
                <a:gd name="T30" fmla="+- 0 6708 6490"/>
                <a:gd name="T31" fmla="*/ 6708 h 482"/>
                <a:gd name="T32" fmla="+- 0 7235 6770"/>
                <a:gd name="T33" fmla="*/ T32 w 482"/>
                <a:gd name="T34" fmla="+- 0 6643 6490"/>
                <a:gd name="T35" fmla="*/ 6643 h 482"/>
                <a:gd name="T36" fmla="+- 0 7203 6770"/>
                <a:gd name="T37" fmla="*/ T36 w 482"/>
                <a:gd name="T38" fmla="+- 0 6586 6490"/>
                <a:gd name="T39" fmla="*/ 6586 h 482"/>
                <a:gd name="T40" fmla="+- 0 7157 6770"/>
                <a:gd name="T41" fmla="*/ T40 w 482"/>
                <a:gd name="T42" fmla="+- 0 6540 6490"/>
                <a:gd name="T43" fmla="*/ 6540 h 482"/>
                <a:gd name="T44" fmla="+- 0 7100 6770"/>
                <a:gd name="T45" fmla="*/ T44 w 482"/>
                <a:gd name="T46" fmla="+- 0 6507 6490"/>
                <a:gd name="T47" fmla="*/ 6507 h 482"/>
                <a:gd name="T48" fmla="+- 0 7035 6770"/>
                <a:gd name="T49" fmla="*/ T48 w 482"/>
                <a:gd name="T50" fmla="+- 0 6491 6490"/>
                <a:gd name="T51" fmla="*/ 6491 h 482"/>
                <a:gd name="T52" fmla="+- 0 7012 6770"/>
                <a:gd name="T53" fmla="*/ T52 w 482"/>
                <a:gd name="T54" fmla="+- 0 6490 6490"/>
                <a:gd name="T55" fmla="*/ 6490 h 482"/>
                <a:gd name="T56" fmla="+- 0 6989 6770"/>
                <a:gd name="T57" fmla="*/ T56 w 482"/>
                <a:gd name="T58" fmla="+- 0 6491 6490"/>
                <a:gd name="T59" fmla="*/ 6491 h 482"/>
                <a:gd name="T60" fmla="+- 0 6923 6770"/>
                <a:gd name="T61" fmla="*/ T60 w 482"/>
                <a:gd name="T62" fmla="+- 0 6507 6490"/>
                <a:gd name="T63" fmla="*/ 6507 h 482"/>
                <a:gd name="T64" fmla="+- 0 6866 6770"/>
                <a:gd name="T65" fmla="*/ T64 w 482"/>
                <a:gd name="T66" fmla="+- 0 6539 6490"/>
                <a:gd name="T67" fmla="*/ 6539 h 482"/>
                <a:gd name="T68" fmla="+- 0 6820 6770"/>
                <a:gd name="T69" fmla="*/ T68 w 482"/>
                <a:gd name="T70" fmla="+- 0 6584 6490"/>
                <a:gd name="T71" fmla="*/ 6584 h 482"/>
                <a:gd name="T72" fmla="+- 0 6787 6770"/>
                <a:gd name="T73" fmla="*/ T72 w 482"/>
                <a:gd name="T74" fmla="+- 0 6641 6490"/>
                <a:gd name="T75" fmla="*/ 6641 h 482"/>
                <a:gd name="T76" fmla="+- 0 6771 6770"/>
                <a:gd name="T77" fmla="*/ T76 w 482"/>
                <a:gd name="T78" fmla="+- 0 6706 6490"/>
                <a:gd name="T79" fmla="*/ 6706 h 482"/>
                <a:gd name="T80" fmla="+- 0 6770 6770"/>
                <a:gd name="T81" fmla="*/ T80 w 482"/>
                <a:gd name="T82" fmla="+- 0 6729 6490"/>
                <a:gd name="T83" fmla="*/ 6729 h 482"/>
                <a:gd name="T84" fmla="+- 0 6771 6770"/>
                <a:gd name="T85" fmla="*/ T84 w 482"/>
                <a:gd name="T86" fmla="+- 0 6752 6490"/>
                <a:gd name="T87" fmla="*/ 6752 h 482"/>
                <a:gd name="T88" fmla="+- 0 6786 6770"/>
                <a:gd name="T89" fmla="*/ T88 w 482"/>
                <a:gd name="T90" fmla="+- 0 6818 6490"/>
                <a:gd name="T91" fmla="*/ 6818 h 482"/>
                <a:gd name="T92" fmla="+- 0 6818 6770"/>
                <a:gd name="T93" fmla="*/ T92 w 482"/>
                <a:gd name="T94" fmla="+- 0 6875 6490"/>
                <a:gd name="T95" fmla="*/ 6875 h 482"/>
                <a:gd name="T96" fmla="+- 0 6864 6770"/>
                <a:gd name="T97" fmla="*/ T96 w 482"/>
                <a:gd name="T98" fmla="+- 0 6922 6490"/>
                <a:gd name="T99" fmla="*/ 6922 h 482"/>
                <a:gd name="T100" fmla="+- 0 6920 6770"/>
                <a:gd name="T101" fmla="*/ T100 w 482"/>
                <a:gd name="T102" fmla="+- 0 6954 6490"/>
                <a:gd name="T103" fmla="*/ 6954 h 482"/>
                <a:gd name="T104" fmla="+- 0 6985 6770"/>
                <a:gd name="T105" fmla="*/ T104 w 482"/>
                <a:gd name="T106" fmla="+- 0 6970 6490"/>
                <a:gd name="T107" fmla="*/ 6970 h 482"/>
                <a:gd name="T108" fmla="+- 0 7011 6770"/>
                <a:gd name="T109" fmla="*/ T108 w 482"/>
                <a:gd name="T110" fmla="+- 0 6972 6490"/>
                <a:gd name="T111" fmla="*/ 6972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1" y="482"/>
                  </a:moveTo>
                  <a:lnTo>
                    <a:pt x="308" y="472"/>
                  </a:lnTo>
                  <a:lnTo>
                    <a:pt x="368" y="445"/>
                  </a:lnTo>
                  <a:lnTo>
                    <a:pt x="418" y="404"/>
                  </a:lnTo>
                  <a:lnTo>
                    <a:pt x="455" y="350"/>
                  </a:lnTo>
                  <a:lnTo>
                    <a:pt x="477" y="287"/>
                  </a:lnTo>
                  <a:lnTo>
                    <a:pt x="482" y="242"/>
                  </a:lnTo>
                  <a:lnTo>
                    <a:pt x="480" y="218"/>
                  </a:lnTo>
                  <a:lnTo>
                    <a:pt x="465" y="153"/>
                  </a:lnTo>
                  <a:lnTo>
                    <a:pt x="433" y="96"/>
                  </a:lnTo>
                  <a:lnTo>
                    <a:pt x="387" y="50"/>
                  </a:lnTo>
                  <a:lnTo>
                    <a:pt x="330" y="17"/>
                  </a:lnTo>
                  <a:lnTo>
                    <a:pt x="265" y="1"/>
                  </a:lnTo>
                  <a:lnTo>
                    <a:pt x="242" y="0"/>
                  </a:lnTo>
                  <a:lnTo>
                    <a:pt x="219" y="1"/>
                  </a:lnTo>
                  <a:lnTo>
                    <a:pt x="153" y="17"/>
                  </a:lnTo>
                  <a:lnTo>
                    <a:pt x="96" y="49"/>
                  </a:lnTo>
                  <a:lnTo>
                    <a:pt x="50" y="94"/>
                  </a:lnTo>
                  <a:lnTo>
                    <a:pt x="17" y="151"/>
                  </a:lnTo>
                  <a:lnTo>
                    <a:pt x="1" y="216"/>
                  </a:lnTo>
                  <a:lnTo>
                    <a:pt x="0" y="239"/>
                  </a:lnTo>
                  <a:lnTo>
                    <a:pt x="1" y="262"/>
                  </a:lnTo>
                  <a:lnTo>
                    <a:pt x="16" y="328"/>
                  </a:lnTo>
                  <a:lnTo>
                    <a:pt x="48" y="385"/>
                  </a:lnTo>
                  <a:lnTo>
                    <a:pt x="94" y="432"/>
                  </a:lnTo>
                  <a:lnTo>
                    <a:pt x="150" y="464"/>
                  </a:lnTo>
                  <a:lnTo>
                    <a:pt x="215" y="480"/>
                  </a:lnTo>
                  <a:lnTo>
                    <a:pt x="241" y="482"/>
                  </a:lnTo>
                  <a:close/>
                </a:path>
              </a:pathLst>
            </a:custGeom>
            <a:noFill/>
            <a:ln w="12700">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nvGrpSpPr>
            <p:cNvPr id="50" name="Group 63">
              <a:extLst>
                <a:ext uri="{FF2B5EF4-FFF2-40B4-BE49-F238E27FC236}">
                  <a16:creationId xmlns:a16="http://schemas.microsoft.com/office/drawing/2014/main" id="{E577CE8D-09D8-4B3C-9522-B0FA357CAE0B}"/>
                </a:ext>
              </a:extLst>
            </p:cNvPr>
            <p:cNvGrpSpPr>
              <a:grpSpLocks/>
            </p:cNvGrpSpPr>
            <p:nvPr/>
          </p:nvGrpSpPr>
          <p:grpSpPr bwMode="auto">
            <a:xfrm>
              <a:off x="7252" y="8870"/>
              <a:ext cx="482" cy="482"/>
              <a:chOff x="7252" y="8870"/>
              <a:chExt cx="482" cy="482"/>
            </a:xfrm>
          </p:grpSpPr>
          <p:sp>
            <p:nvSpPr>
              <p:cNvPr id="51" name="Freeform 64">
                <a:extLst>
                  <a:ext uri="{FF2B5EF4-FFF2-40B4-BE49-F238E27FC236}">
                    <a16:creationId xmlns:a16="http://schemas.microsoft.com/office/drawing/2014/main" id="{DE0D7251-BF69-4BB9-982D-0E800BE86B3C}"/>
                  </a:ext>
                </a:extLst>
              </p:cNvPr>
              <p:cNvSpPr>
                <a:spLocks/>
              </p:cNvSpPr>
              <p:nvPr/>
            </p:nvSpPr>
            <p:spPr bwMode="auto">
              <a:xfrm>
                <a:off x="7252" y="8870"/>
                <a:ext cx="482" cy="482"/>
              </a:xfrm>
              <a:custGeom>
                <a:avLst/>
                <a:gdLst>
                  <a:gd name="T0" fmla="+- 0 7493 7252"/>
                  <a:gd name="T1" fmla="*/ T0 w 482"/>
                  <a:gd name="T2" fmla="+- 0 9352 8870"/>
                  <a:gd name="T3" fmla="*/ 9352 h 482"/>
                  <a:gd name="T4" fmla="+- 0 7561 7252"/>
                  <a:gd name="T5" fmla="*/ T4 w 482"/>
                  <a:gd name="T6" fmla="+- 0 9342 8870"/>
                  <a:gd name="T7" fmla="*/ 9342 h 482"/>
                  <a:gd name="T8" fmla="+- 0 7621 7252"/>
                  <a:gd name="T9" fmla="*/ T8 w 482"/>
                  <a:gd name="T10" fmla="+- 0 9315 8870"/>
                  <a:gd name="T11" fmla="*/ 9315 h 482"/>
                  <a:gd name="T12" fmla="+- 0 7671 7252"/>
                  <a:gd name="T13" fmla="*/ T12 w 482"/>
                  <a:gd name="T14" fmla="+- 0 9274 8870"/>
                  <a:gd name="T15" fmla="*/ 9274 h 482"/>
                  <a:gd name="T16" fmla="+- 0 7708 7252"/>
                  <a:gd name="T17" fmla="*/ T16 w 482"/>
                  <a:gd name="T18" fmla="+- 0 9220 8870"/>
                  <a:gd name="T19" fmla="*/ 9220 h 482"/>
                  <a:gd name="T20" fmla="+- 0 7730 7252"/>
                  <a:gd name="T21" fmla="*/ T20 w 482"/>
                  <a:gd name="T22" fmla="+- 0 9157 8870"/>
                  <a:gd name="T23" fmla="*/ 9157 h 482"/>
                  <a:gd name="T24" fmla="+- 0 7734 7252"/>
                  <a:gd name="T25" fmla="*/ T24 w 482"/>
                  <a:gd name="T26" fmla="+- 0 9112 8870"/>
                  <a:gd name="T27" fmla="*/ 9112 h 482"/>
                  <a:gd name="T28" fmla="+- 0 7733 7252"/>
                  <a:gd name="T29" fmla="*/ T28 w 482"/>
                  <a:gd name="T30" fmla="+- 0 9088 8870"/>
                  <a:gd name="T31" fmla="*/ 9088 h 482"/>
                  <a:gd name="T32" fmla="+- 0 7717 7252"/>
                  <a:gd name="T33" fmla="*/ T32 w 482"/>
                  <a:gd name="T34" fmla="+- 0 9023 8870"/>
                  <a:gd name="T35" fmla="*/ 9023 h 482"/>
                  <a:gd name="T36" fmla="+- 0 7685 7252"/>
                  <a:gd name="T37" fmla="*/ T36 w 482"/>
                  <a:gd name="T38" fmla="+- 0 8966 8870"/>
                  <a:gd name="T39" fmla="*/ 8966 h 482"/>
                  <a:gd name="T40" fmla="+- 0 7640 7252"/>
                  <a:gd name="T41" fmla="*/ T40 w 482"/>
                  <a:gd name="T42" fmla="+- 0 8920 8870"/>
                  <a:gd name="T43" fmla="*/ 8920 h 482"/>
                  <a:gd name="T44" fmla="+- 0 7583 7252"/>
                  <a:gd name="T45" fmla="*/ T44 w 482"/>
                  <a:gd name="T46" fmla="+- 0 8887 8870"/>
                  <a:gd name="T47" fmla="*/ 8887 h 482"/>
                  <a:gd name="T48" fmla="+- 0 7518 7252"/>
                  <a:gd name="T49" fmla="*/ T48 w 482"/>
                  <a:gd name="T50" fmla="+- 0 8871 8870"/>
                  <a:gd name="T51" fmla="*/ 8871 h 482"/>
                  <a:gd name="T52" fmla="+- 0 7495 7252"/>
                  <a:gd name="T53" fmla="*/ T52 w 482"/>
                  <a:gd name="T54" fmla="+- 0 8870 8870"/>
                  <a:gd name="T55" fmla="*/ 8870 h 482"/>
                  <a:gd name="T56" fmla="+- 0 7471 7252"/>
                  <a:gd name="T57" fmla="*/ T56 w 482"/>
                  <a:gd name="T58" fmla="+- 0 8871 8870"/>
                  <a:gd name="T59" fmla="*/ 8871 h 482"/>
                  <a:gd name="T60" fmla="+- 0 7406 7252"/>
                  <a:gd name="T61" fmla="*/ T60 w 482"/>
                  <a:gd name="T62" fmla="+- 0 8887 8870"/>
                  <a:gd name="T63" fmla="*/ 8887 h 482"/>
                  <a:gd name="T64" fmla="+- 0 7348 7252"/>
                  <a:gd name="T65" fmla="*/ T64 w 482"/>
                  <a:gd name="T66" fmla="+- 0 8919 8870"/>
                  <a:gd name="T67" fmla="*/ 8919 h 482"/>
                  <a:gd name="T68" fmla="+- 0 7302 7252"/>
                  <a:gd name="T69" fmla="*/ T68 w 482"/>
                  <a:gd name="T70" fmla="+- 0 8964 8870"/>
                  <a:gd name="T71" fmla="*/ 8964 h 482"/>
                  <a:gd name="T72" fmla="+- 0 7270 7252"/>
                  <a:gd name="T73" fmla="*/ T72 w 482"/>
                  <a:gd name="T74" fmla="+- 0 9021 8870"/>
                  <a:gd name="T75" fmla="*/ 9021 h 482"/>
                  <a:gd name="T76" fmla="+- 0 7254 7252"/>
                  <a:gd name="T77" fmla="*/ T76 w 482"/>
                  <a:gd name="T78" fmla="+- 0 9086 8870"/>
                  <a:gd name="T79" fmla="*/ 9086 h 482"/>
                  <a:gd name="T80" fmla="+- 0 7252 7252"/>
                  <a:gd name="T81" fmla="*/ T80 w 482"/>
                  <a:gd name="T82" fmla="+- 0 9109 8870"/>
                  <a:gd name="T83" fmla="*/ 9109 h 482"/>
                  <a:gd name="T84" fmla="+- 0 7253 7252"/>
                  <a:gd name="T85" fmla="*/ T84 w 482"/>
                  <a:gd name="T86" fmla="+- 0 9132 8870"/>
                  <a:gd name="T87" fmla="*/ 9132 h 482"/>
                  <a:gd name="T88" fmla="+- 0 7269 7252"/>
                  <a:gd name="T89" fmla="*/ T88 w 482"/>
                  <a:gd name="T90" fmla="+- 0 9198 8870"/>
                  <a:gd name="T91" fmla="*/ 9198 h 482"/>
                  <a:gd name="T92" fmla="+- 0 7301 7252"/>
                  <a:gd name="T93" fmla="*/ T92 w 482"/>
                  <a:gd name="T94" fmla="+- 0 9255 8870"/>
                  <a:gd name="T95" fmla="*/ 9255 h 482"/>
                  <a:gd name="T96" fmla="+- 0 7346 7252"/>
                  <a:gd name="T97" fmla="*/ T96 w 482"/>
                  <a:gd name="T98" fmla="+- 0 9302 8870"/>
                  <a:gd name="T99" fmla="*/ 9302 h 482"/>
                  <a:gd name="T100" fmla="+- 0 7403 7252"/>
                  <a:gd name="T101" fmla="*/ T100 w 482"/>
                  <a:gd name="T102" fmla="+- 0 9334 8870"/>
                  <a:gd name="T103" fmla="*/ 9334 h 482"/>
                  <a:gd name="T104" fmla="+- 0 7468 7252"/>
                  <a:gd name="T105" fmla="*/ T104 w 482"/>
                  <a:gd name="T106" fmla="+- 0 9350 8870"/>
                  <a:gd name="T107" fmla="*/ 9350 h 482"/>
                  <a:gd name="T108" fmla="+- 0 7493 7252"/>
                  <a:gd name="T109" fmla="*/ T108 w 482"/>
                  <a:gd name="T110" fmla="+- 0 9352 8870"/>
                  <a:gd name="T111" fmla="*/ 9352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1" y="482"/>
                    </a:moveTo>
                    <a:lnTo>
                      <a:pt x="309" y="472"/>
                    </a:lnTo>
                    <a:lnTo>
                      <a:pt x="369" y="445"/>
                    </a:lnTo>
                    <a:lnTo>
                      <a:pt x="419" y="404"/>
                    </a:lnTo>
                    <a:lnTo>
                      <a:pt x="456" y="350"/>
                    </a:lnTo>
                    <a:lnTo>
                      <a:pt x="478" y="287"/>
                    </a:lnTo>
                    <a:lnTo>
                      <a:pt x="482" y="242"/>
                    </a:lnTo>
                    <a:lnTo>
                      <a:pt x="481" y="218"/>
                    </a:lnTo>
                    <a:lnTo>
                      <a:pt x="465" y="153"/>
                    </a:lnTo>
                    <a:lnTo>
                      <a:pt x="433" y="96"/>
                    </a:lnTo>
                    <a:lnTo>
                      <a:pt x="388" y="50"/>
                    </a:lnTo>
                    <a:lnTo>
                      <a:pt x="331" y="17"/>
                    </a:lnTo>
                    <a:lnTo>
                      <a:pt x="266" y="1"/>
                    </a:lnTo>
                    <a:lnTo>
                      <a:pt x="243" y="0"/>
                    </a:lnTo>
                    <a:lnTo>
                      <a:pt x="219" y="1"/>
                    </a:lnTo>
                    <a:lnTo>
                      <a:pt x="154" y="17"/>
                    </a:lnTo>
                    <a:lnTo>
                      <a:pt x="96" y="49"/>
                    </a:lnTo>
                    <a:lnTo>
                      <a:pt x="50" y="94"/>
                    </a:lnTo>
                    <a:lnTo>
                      <a:pt x="18" y="151"/>
                    </a:lnTo>
                    <a:lnTo>
                      <a:pt x="2" y="216"/>
                    </a:lnTo>
                    <a:lnTo>
                      <a:pt x="0" y="239"/>
                    </a:lnTo>
                    <a:lnTo>
                      <a:pt x="1" y="262"/>
                    </a:lnTo>
                    <a:lnTo>
                      <a:pt x="17" y="328"/>
                    </a:lnTo>
                    <a:lnTo>
                      <a:pt x="49" y="385"/>
                    </a:lnTo>
                    <a:lnTo>
                      <a:pt x="94" y="432"/>
                    </a:lnTo>
                    <a:lnTo>
                      <a:pt x="151" y="464"/>
                    </a:lnTo>
                    <a:lnTo>
                      <a:pt x="216" y="480"/>
                    </a:lnTo>
                    <a:lnTo>
                      <a:pt x="241" y="482"/>
                    </a:lnTo>
                    <a:close/>
                  </a:path>
                </a:pathLst>
              </a:custGeom>
              <a:noFill/>
              <a:ln w="12700">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cxnSp>
        <p:nvCxnSpPr>
          <p:cNvPr id="11" name="Straight Arrow Connector 10">
            <a:extLst>
              <a:ext uri="{FF2B5EF4-FFF2-40B4-BE49-F238E27FC236}">
                <a16:creationId xmlns:a16="http://schemas.microsoft.com/office/drawing/2014/main" id="{3E1E660F-9CC6-4C66-A7B5-77D6D672C641}"/>
              </a:ext>
            </a:extLst>
          </p:cNvPr>
          <p:cNvCxnSpPr/>
          <p:nvPr/>
        </p:nvCxnSpPr>
        <p:spPr>
          <a:xfrm flipV="1">
            <a:off x="7974419" y="1531088"/>
            <a:ext cx="1244009" cy="3083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C3CC57E-F32E-494C-8BBB-B2397ADDE1A8}"/>
              </a:ext>
            </a:extLst>
          </p:cNvPr>
          <p:cNvCxnSpPr/>
          <p:nvPr/>
        </p:nvCxnSpPr>
        <p:spPr>
          <a:xfrm>
            <a:off x="5741581" y="3428611"/>
            <a:ext cx="129631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10749B9-B401-478A-96B7-DA26F30305AC}"/>
              </a:ext>
            </a:extLst>
          </p:cNvPr>
          <p:cNvCxnSpPr>
            <a:cxnSpLocks/>
          </p:cNvCxnSpPr>
          <p:nvPr/>
        </p:nvCxnSpPr>
        <p:spPr>
          <a:xfrm flipV="1">
            <a:off x="5816009" y="3734682"/>
            <a:ext cx="1154769" cy="86931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a:extLst>
              <a:ext uri="{FF2B5EF4-FFF2-40B4-BE49-F238E27FC236}">
                <a16:creationId xmlns:a16="http://schemas.microsoft.com/office/drawing/2014/main" id="{7CCFFABB-4D0E-4C08-BC77-F38F13470C4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53295563"/>
      </p:ext>
    </p:extLst>
  </p:cSld>
  <p:clrMapOvr>
    <a:masterClrMapping/>
  </p:clrMapOvr>
  <mc:AlternateContent xmlns:mc="http://schemas.openxmlformats.org/markup-compatibility/2006" xmlns:p14="http://schemas.microsoft.com/office/powerpoint/2010/main">
    <mc:Choice Requires="p14">
      <p:transition p14:dur="10" advTm="57448"/>
    </mc:Choice>
    <mc:Fallback xmlns="">
      <p:transition advTm="57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3575539" y="779828"/>
            <a:ext cx="5014447" cy="476451"/>
          </a:xfrm>
          <a:solidFill>
            <a:schemeClr val="tx1"/>
          </a:solidFill>
        </p:spPr>
        <p:txBody>
          <a:bodyPr anchor="ctr">
            <a:noAutofit/>
          </a:bodyPr>
          <a:lstStyle/>
          <a:p>
            <a:r>
              <a:rPr lang="en-US" sz="3200" b="1" dirty="0">
                <a:solidFill>
                  <a:schemeClr val="bg1"/>
                </a:solidFill>
              </a:rPr>
              <a:t>Training Outline - Continued</a:t>
            </a:r>
            <a:endParaRPr lang="en-CA" sz="32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4D5B7836-4C83-4272-8B68-014C65890983}"/>
              </a:ext>
            </a:extLst>
          </p:cNvPr>
          <p:cNvSpPr txBox="1"/>
          <p:nvPr/>
        </p:nvSpPr>
        <p:spPr>
          <a:xfrm>
            <a:off x="996462" y="1285629"/>
            <a:ext cx="10750061" cy="4293483"/>
          </a:xfrm>
          <a:prstGeom prst="rect">
            <a:avLst/>
          </a:prstGeom>
          <a:noFill/>
        </p:spPr>
        <p:txBody>
          <a:bodyPr wrap="square">
            <a:spAutoFit/>
          </a:bodyPr>
          <a:lstStyle/>
          <a:p>
            <a:r>
              <a:rPr lang="en-CA" dirty="0">
                <a:latin typeface="Arial" panose="020B0604020202020204" pitchFamily="34" charset="0"/>
                <a:cs typeface="Arial" panose="020B0604020202020204" pitchFamily="34" charset="0"/>
              </a:rPr>
              <a:t>8.     </a:t>
            </a:r>
            <a:r>
              <a:rPr lang="en-CA" sz="1700" dirty="0">
                <a:latin typeface="Arial" panose="020B0604020202020204" pitchFamily="34" charset="0"/>
                <a:cs typeface="Arial" panose="020B0604020202020204" pitchFamily="34" charset="0"/>
              </a:rPr>
              <a:t>Settings Menu Chart – Ground Drive    					Slide 33-35 </a:t>
            </a:r>
          </a:p>
          <a:p>
            <a:pPr marL="363538" indent="-363538">
              <a:buAutoNum type="arabicPeriod" startAt="9"/>
            </a:pPr>
            <a:r>
              <a:rPr lang="en-CA" sz="1700" dirty="0">
                <a:latin typeface="Arial" panose="020B0604020202020204" pitchFamily="34" charset="0"/>
                <a:cs typeface="Arial" panose="020B0604020202020204" pitchFamily="34" charset="0"/>
              </a:rPr>
              <a:t>Alarm			             					Slide 36-40</a:t>
            </a:r>
          </a:p>
          <a:p>
            <a:pPr marL="809625" indent="-363538">
              <a:buFont typeface="+mj-lt"/>
              <a:buAutoNum type="alphaLcParenR"/>
            </a:pPr>
            <a:r>
              <a:rPr lang="en-CA" sz="1700" dirty="0">
                <a:latin typeface="Arial" panose="020B0604020202020204" pitchFamily="34" charset="0"/>
                <a:cs typeface="Arial" panose="020B0604020202020204" pitchFamily="34" charset="0"/>
              </a:rPr>
              <a:t>Introduction</a:t>
            </a:r>
          </a:p>
          <a:p>
            <a:pPr marL="809625" indent="-363538">
              <a:buFont typeface="+mj-lt"/>
              <a:buAutoNum type="alphaLcParenR"/>
            </a:pPr>
            <a:r>
              <a:rPr lang="en-CA" sz="1700" dirty="0">
                <a:latin typeface="Arial" panose="020B0604020202020204" pitchFamily="34" charset="0"/>
                <a:cs typeface="Arial" panose="020B0604020202020204" pitchFamily="34" charset="0"/>
              </a:rPr>
              <a:t>Nuisance Shaft Alarm</a:t>
            </a:r>
          </a:p>
          <a:p>
            <a:pPr marL="809625" indent="-363538">
              <a:buFont typeface="+mj-lt"/>
              <a:buAutoNum type="alphaLcParenR"/>
            </a:pPr>
            <a:r>
              <a:rPr lang="en-CA" sz="1700" dirty="0">
                <a:latin typeface="Arial" panose="020B0604020202020204" pitchFamily="34" charset="0"/>
                <a:cs typeface="Arial" panose="020B0604020202020204" pitchFamily="34" charset="0"/>
              </a:rPr>
              <a:t>“In Motion” Notification</a:t>
            </a:r>
          </a:p>
          <a:p>
            <a:pPr marL="809625" indent="-363538">
              <a:buFont typeface="+mj-lt"/>
              <a:buAutoNum type="alphaLcParenR"/>
            </a:pPr>
            <a:r>
              <a:rPr lang="en-CA" sz="1700" dirty="0">
                <a:latin typeface="Arial" panose="020B0604020202020204" pitchFamily="34" charset="0"/>
                <a:cs typeface="Arial" panose="020B0604020202020204" pitchFamily="34" charset="0"/>
              </a:rPr>
              <a:t>Low Fan Alarms</a:t>
            </a:r>
          </a:p>
          <a:p>
            <a:pPr>
              <a:buAutoNum type="arabicPeriod" startAt="10"/>
            </a:pPr>
            <a:r>
              <a:rPr lang="en-CA" sz="1700" dirty="0">
                <a:latin typeface="Arial" panose="020B0604020202020204" pitchFamily="34" charset="0"/>
                <a:cs typeface="Arial" panose="020B0604020202020204" pitchFamily="34" charset="0"/>
              </a:rPr>
              <a:t>  Area Display			             					Slide 41</a:t>
            </a:r>
          </a:p>
          <a:p>
            <a:pPr marL="809625" indent="-342900">
              <a:buFont typeface="+mj-lt"/>
              <a:buAutoNum type="alphaLcParenR"/>
            </a:pPr>
            <a:r>
              <a:rPr lang="en-CA" sz="1700" dirty="0">
                <a:latin typeface="Arial" panose="020B0604020202020204" pitchFamily="34" charset="0"/>
                <a:cs typeface="Arial" panose="020B0604020202020204" pitchFamily="34" charset="0"/>
              </a:rPr>
              <a:t>Resetting Area</a:t>
            </a:r>
          </a:p>
          <a:p>
            <a:r>
              <a:rPr lang="en-CA" sz="1700" dirty="0">
                <a:latin typeface="Arial" panose="020B0604020202020204" pitchFamily="34" charset="0"/>
                <a:cs typeface="Arial" panose="020B0604020202020204" pitchFamily="34" charset="0"/>
              </a:rPr>
              <a:t>11.  Rate Calibration		             					Slide 42-47</a:t>
            </a:r>
          </a:p>
          <a:p>
            <a:pPr marL="882650" indent="-342900">
              <a:buFont typeface="+mj-lt"/>
              <a:buAutoNum type="alphaLcParenR"/>
            </a:pPr>
            <a:r>
              <a:rPr lang="en-CA" sz="1700" dirty="0">
                <a:latin typeface="Arial" panose="020B0604020202020204" pitchFamily="34" charset="0"/>
                <a:cs typeface="Arial" panose="020B0604020202020204" pitchFamily="34" charset="0"/>
              </a:rPr>
              <a:t>Actual Sample</a:t>
            </a:r>
          </a:p>
          <a:p>
            <a:pPr marL="446088" indent="-446088"/>
            <a:r>
              <a:rPr lang="en-CA" sz="1700" dirty="0">
                <a:latin typeface="Arial" panose="020B0604020202020204" pitchFamily="34" charset="0"/>
                <a:cs typeface="Arial" panose="020B0604020202020204" pitchFamily="34" charset="0"/>
              </a:rPr>
              <a:t>12.  Displayed Rates							Slide 48-49</a:t>
            </a:r>
          </a:p>
          <a:p>
            <a:pPr marL="446088" indent="-446088"/>
            <a:r>
              <a:rPr lang="en-CA" sz="1700" dirty="0">
                <a:latin typeface="Arial" panose="020B0604020202020204" pitchFamily="34" charset="0"/>
                <a:cs typeface="Arial" panose="020B0604020202020204" pitchFamily="34" charset="0"/>
              </a:rPr>
              <a:t>13.  Sensor Replacement		             					Slide 50-51</a:t>
            </a:r>
          </a:p>
          <a:p>
            <a:r>
              <a:rPr lang="en-CA" sz="1700" dirty="0">
                <a:latin typeface="Arial" panose="020B0604020202020204" pitchFamily="34" charset="0"/>
                <a:cs typeface="Arial" panose="020B0604020202020204" pitchFamily="34" charset="0"/>
              </a:rPr>
              <a:t>14.  Sensor Gap Settings		             					Slide 52</a:t>
            </a:r>
          </a:p>
          <a:p>
            <a:r>
              <a:rPr lang="en-CA" sz="1700" dirty="0">
                <a:latin typeface="Arial" panose="020B0604020202020204" pitchFamily="34" charset="0"/>
                <a:cs typeface="Arial" panose="020B0604020202020204" pitchFamily="34" charset="0"/>
              </a:rPr>
              <a:t>15.  Troubleshooting		             					Slide 53-54</a:t>
            </a:r>
          </a:p>
          <a:p>
            <a:r>
              <a:rPr lang="en-CA" sz="1700" dirty="0">
                <a:latin typeface="Arial" panose="020B0604020202020204" pitchFamily="34" charset="0"/>
                <a:cs typeface="Arial" panose="020B0604020202020204" pitchFamily="34" charset="0"/>
              </a:rPr>
              <a:t>16.  Software Update Installation                                                                                     Slide 55-56</a:t>
            </a:r>
          </a:p>
          <a:p>
            <a:pPr marL="342900" indent="-342900">
              <a:buAutoNum type="arabicPeriod" startAt="17"/>
            </a:pPr>
            <a:r>
              <a:rPr lang="en-CA" sz="1700" dirty="0">
                <a:latin typeface="Arial" panose="020B0604020202020204" pitchFamily="34" charset="0"/>
                <a:cs typeface="Arial" panose="020B0604020202020204" pitchFamily="34" charset="0"/>
              </a:rPr>
              <a:t>  Calibration Chart - Imperial             					 Slide 5</a:t>
            </a:r>
          </a:p>
        </p:txBody>
      </p:sp>
      <p:pic>
        <p:nvPicPr>
          <p:cNvPr id="8" name="Audio 7">
            <a:hlinkClick r:id="" action="ppaction://media"/>
            <a:extLst>
              <a:ext uri="{FF2B5EF4-FFF2-40B4-BE49-F238E27FC236}">
                <a16:creationId xmlns:a16="http://schemas.microsoft.com/office/drawing/2014/main" id="{CC9355BD-6C77-40BA-9A3A-521AB4257E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57315086"/>
      </p:ext>
    </p:extLst>
  </p:cSld>
  <p:clrMapOvr>
    <a:masterClrMapping/>
  </p:clrMapOvr>
  <mc:AlternateContent xmlns:mc="http://schemas.openxmlformats.org/markup-compatibility/2006" xmlns:p14="http://schemas.microsoft.com/office/powerpoint/2010/main">
    <mc:Choice Requires="p14">
      <p:transition p14:dur="10" advTm="30992"/>
    </mc:Choice>
    <mc:Fallback xmlns="">
      <p:transition advTm="30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381170" y="970351"/>
            <a:ext cx="3297044" cy="334342"/>
          </a:xfrm>
        </p:spPr>
        <p:txBody>
          <a:bodyPr>
            <a:normAutofit fontScale="92500" lnSpcReduction="10000"/>
          </a:bodyPr>
          <a:lstStyle/>
          <a:p>
            <a:r>
              <a:rPr lang="en-US" sz="2000" b="1" u="sng" spc="-5" dirty="0">
                <a:solidFill>
                  <a:schemeClr val="bg1"/>
                </a:solidFill>
                <a:effectLst/>
                <a:highlight>
                  <a:srgbClr val="000000"/>
                </a:highlight>
                <a:ea typeface="Arial" panose="020B0604020202020204" pitchFamily="34" charset="0"/>
                <a:cs typeface="Times New Roman" panose="02020603050405020304" pitchFamily="18" charset="0"/>
              </a:rPr>
              <a:t>Monitor Setting Continued</a:t>
            </a:r>
          </a:p>
          <a:p>
            <a:endParaRPr lang="en-CA"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B5AAB7F8-8999-4AB4-B43C-602D6AB10CF5}"/>
              </a:ext>
            </a:extLst>
          </p:cNvPr>
          <p:cNvSpPr txBox="1"/>
          <p:nvPr/>
        </p:nvSpPr>
        <p:spPr>
          <a:xfrm>
            <a:off x="285203" y="1382022"/>
            <a:ext cx="5777344" cy="3416320"/>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     Shaft and Fan Settings – Continued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4. Turning Rate Sensor OFF will close the pounds per rev icon and also the Home screen window for the shaft. The shaft will still be monitored for alarms.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Tank Not In Use </a:t>
            </a:r>
          </a:p>
          <a:p>
            <a:r>
              <a:rPr lang="en-US" dirty="0">
                <a:latin typeface="Arial" panose="020B0604020202020204" pitchFamily="34" charset="0"/>
                <a:cs typeface="Arial" panose="020B0604020202020204" pitchFamily="34" charset="0"/>
              </a:rPr>
              <a:t>5. If a tank is not being used for an application switch the shaft Status to DISABLED. This will eliminate nuisance alarms. </a:t>
            </a:r>
          </a:p>
          <a:p>
            <a:r>
              <a:rPr lang="en-US" dirty="0">
                <a:latin typeface="Arial" panose="020B0604020202020204" pitchFamily="34" charset="0"/>
                <a:cs typeface="Arial" panose="020B0604020202020204" pitchFamily="34" charset="0"/>
              </a:rPr>
              <a:t>Remember to Enable shaft when resuming use of tank</a:t>
            </a:r>
          </a:p>
          <a:p>
            <a:endParaRPr lang="en-US" dirty="0">
              <a:latin typeface="Arial" panose="020B0604020202020204" pitchFamily="34" charset="0"/>
              <a:cs typeface="Arial" panose="020B0604020202020204" pitchFamily="34" charset="0"/>
            </a:endParaRPr>
          </a:p>
        </p:txBody>
      </p:sp>
      <p:grpSp>
        <p:nvGrpSpPr>
          <p:cNvPr id="8" name="Group 2">
            <a:extLst>
              <a:ext uri="{FF2B5EF4-FFF2-40B4-BE49-F238E27FC236}">
                <a16:creationId xmlns:a16="http://schemas.microsoft.com/office/drawing/2014/main" id="{DF7291F5-9243-4C2F-B64B-1E6D841B05E5}"/>
              </a:ext>
            </a:extLst>
          </p:cNvPr>
          <p:cNvGrpSpPr>
            <a:grpSpLocks/>
          </p:cNvGrpSpPr>
          <p:nvPr/>
        </p:nvGrpSpPr>
        <p:grpSpPr bwMode="auto">
          <a:xfrm>
            <a:off x="6523722" y="3482908"/>
            <a:ext cx="4557686" cy="2547145"/>
            <a:chOff x="6750" y="11594"/>
            <a:chExt cx="4287" cy="2640"/>
          </a:xfrm>
        </p:grpSpPr>
        <p:pic>
          <p:nvPicPr>
            <p:cNvPr id="2051" name="Picture 3">
              <a:extLst>
                <a:ext uri="{FF2B5EF4-FFF2-40B4-BE49-F238E27FC236}">
                  <a16:creationId xmlns:a16="http://schemas.microsoft.com/office/drawing/2014/main" id="{858B815A-23BC-4369-9F13-058969B03A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0" y="11594"/>
              <a:ext cx="4287" cy="264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4">
              <a:extLst>
                <a:ext uri="{FF2B5EF4-FFF2-40B4-BE49-F238E27FC236}">
                  <a16:creationId xmlns:a16="http://schemas.microsoft.com/office/drawing/2014/main" id="{FF82A982-B487-4741-93FB-5A43A7516905}"/>
                </a:ext>
              </a:extLst>
            </p:cNvPr>
            <p:cNvGrpSpPr>
              <a:grpSpLocks/>
            </p:cNvGrpSpPr>
            <p:nvPr/>
          </p:nvGrpSpPr>
          <p:grpSpPr bwMode="auto">
            <a:xfrm>
              <a:off x="6779" y="11604"/>
              <a:ext cx="482" cy="482"/>
              <a:chOff x="6779" y="11604"/>
              <a:chExt cx="482" cy="482"/>
            </a:xfrm>
          </p:grpSpPr>
          <p:sp>
            <p:nvSpPr>
              <p:cNvPr id="12" name="Freeform 5">
                <a:extLst>
                  <a:ext uri="{FF2B5EF4-FFF2-40B4-BE49-F238E27FC236}">
                    <a16:creationId xmlns:a16="http://schemas.microsoft.com/office/drawing/2014/main" id="{CD569661-4A38-46EE-9364-5CE5BA094779}"/>
                  </a:ext>
                </a:extLst>
              </p:cNvPr>
              <p:cNvSpPr>
                <a:spLocks/>
              </p:cNvSpPr>
              <p:nvPr/>
            </p:nvSpPr>
            <p:spPr bwMode="auto">
              <a:xfrm>
                <a:off x="6779" y="11604"/>
                <a:ext cx="482" cy="482"/>
              </a:xfrm>
              <a:custGeom>
                <a:avLst/>
                <a:gdLst>
                  <a:gd name="T0" fmla="+- 0 7002 6760"/>
                  <a:gd name="T1" fmla="*/ T0 w 482"/>
                  <a:gd name="T2" fmla="+- 0 11328 11328"/>
                  <a:gd name="T3" fmla="*/ 11328 h 482"/>
                  <a:gd name="T4" fmla="+- 0 6934 6760"/>
                  <a:gd name="T5" fmla="*/ T4 w 482"/>
                  <a:gd name="T6" fmla="+- 0 11338 11328"/>
                  <a:gd name="T7" fmla="*/ 11338 h 482"/>
                  <a:gd name="T8" fmla="+- 0 6874 6760"/>
                  <a:gd name="T9" fmla="*/ T8 w 482"/>
                  <a:gd name="T10" fmla="+- 0 11365 11328"/>
                  <a:gd name="T11" fmla="*/ 11365 h 482"/>
                  <a:gd name="T12" fmla="+- 0 6824 6760"/>
                  <a:gd name="T13" fmla="*/ T12 w 482"/>
                  <a:gd name="T14" fmla="+- 0 11406 11328"/>
                  <a:gd name="T15" fmla="*/ 11406 h 482"/>
                  <a:gd name="T16" fmla="+- 0 6787 6760"/>
                  <a:gd name="T17" fmla="*/ T16 w 482"/>
                  <a:gd name="T18" fmla="+- 0 11459 11328"/>
                  <a:gd name="T19" fmla="*/ 11459 h 482"/>
                  <a:gd name="T20" fmla="+- 0 6765 6760"/>
                  <a:gd name="T21" fmla="*/ T20 w 482"/>
                  <a:gd name="T22" fmla="+- 0 11522 11328"/>
                  <a:gd name="T23" fmla="*/ 11522 h 482"/>
                  <a:gd name="T24" fmla="+- 0 6760 6760"/>
                  <a:gd name="T25" fmla="*/ T24 w 482"/>
                  <a:gd name="T26" fmla="+- 0 11567 11328"/>
                  <a:gd name="T27" fmla="*/ 11567 h 482"/>
                  <a:gd name="T28" fmla="+- 0 6761 6760"/>
                  <a:gd name="T29" fmla="*/ T28 w 482"/>
                  <a:gd name="T30" fmla="+- 0 11591 11328"/>
                  <a:gd name="T31" fmla="*/ 11591 h 482"/>
                  <a:gd name="T32" fmla="+- 0 6777 6760"/>
                  <a:gd name="T33" fmla="*/ T32 w 482"/>
                  <a:gd name="T34" fmla="+- 0 11657 11328"/>
                  <a:gd name="T35" fmla="*/ 11657 h 482"/>
                  <a:gd name="T36" fmla="+- 0 6809 6760"/>
                  <a:gd name="T37" fmla="*/ T36 w 482"/>
                  <a:gd name="T38" fmla="+- 0 11714 11328"/>
                  <a:gd name="T39" fmla="*/ 11714 h 482"/>
                  <a:gd name="T40" fmla="+- 0 6854 6760"/>
                  <a:gd name="T41" fmla="*/ T40 w 482"/>
                  <a:gd name="T42" fmla="+- 0 11760 11328"/>
                  <a:gd name="T43" fmla="*/ 11760 h 482"/>
                  <a:gd name="T44" fmla="+- 0 6911 6760"/>
                  <a:gd name="T45" fmla="*/ T44 w 482"/>
                  <a:gd name="T46" fmla="+- 0 11793 11328"/>
                  <a:gd name="T47" fmla="*/ 11793 h 482"/>
                  <a:gd name="T48" fmla="+- 0 6975 6760"/>
                  <a:gd name="T49" fmla="*/ T48 w 482"/>
                  <a:gd name="T50" fmla="+- 0 11809 11328"/>
                  <a:gd name="T51" fmla="*/ 11809 h 482"/>
                  <a:gd name="T52" fmla="+- 0 7001 6760"/>
                  <a:gd name="T53" fmla="*/ T52 w 482"/>
                  <a:gd name="T54" fmla="+- 0 11810 11328"/>
                  <a:gd name="T55" fmla="*/ 11810 h 482"/>
                  <a:gd name="T56" fmla="+- 0 7024 6760"/>
                  <a:gd name="T57" fmla="*/ T56 w 482"/>
                  <a:gd name="T58" fmla="+- 0 11809 11328"/>
                  <a:gd name="T59" fmla="*/ 11809 h 482"/>
                  <a:gd name="T60" fmla="+- 0 7089 6760"/>
                  <a:gd name="T61" fmla="*/ T60 w 482"/>
                  <a:gd name="T62" fmla="+- 0 11793 11328"/>
                  <a:gd name="T63" fmla="*/ 11793 h 482"/>
                  <a:gd name="T64" fmla="+- 0 7146 6760"/>
                  <a:gd name="T65" fmla="*/ T64 w 482"/>
                  <a:gd name="T66" fmla="+- 0 11761 11328"/>
                  <a:gd name="T67" fmla="*/ 11761 h 482"/>
                  <a:gd name="T68" fmla="+- 0 7192 6760"/>
                  <a:gd name="T69" fmla="*/ T68 w 482"/>
                  <a:gd name="T70" fmla="+- 0 11715 11328"/>
                  <a:gd name="T71" fmla="*/ 11715 h 482"/>
                  <a:gd name="T72" fmla="+- 0 7225 6760"/>
                  <a:gd name="T73" fmla="*/ T72 w 482"/>
                  <a:gd name="T74" fmla="+- 0 11659 11328"/>
                  <a:gd name="T75" fmla="*/ 11659 h 482"/>
                  <a:gd name="T76" fmla="+- 0 7241 6760"/>
                  <a:gd name="T77" fmla="*/ T76 w 482"/>
                  <a:gd name="T78" fmla="+- 0 11593 11328"/>
                  <a:gd name="T79" fmla="*/ 11593 h 482"/>
                  <a:gd name="T80" fmla="+- 0 7242 6760"/>
                  <a:gd name="T81" fmla="*/ T80 w 482"/>
                  <a:gd name="T82" fmla="+- 0 11570 11328"/>
                  <a:gd name="T83" fmla="*/ 11570 h 482"/>
                  <a:gd name="T84" fmla="+- 0 7241 6760"/>
                  <a:gd name="T85" fmla="*/ T84 w 482"/>
                  <a:gd name="T86" fmla="+- 0 11547 11328"/>
                  <a:gd name="T87" fmla="*/ 11547 h 482"/>
                  <a:gd name="T88" fmla="+- 0 7225 6760"/>
                  <a:gd name="T89" fmla="*/ T88 w 482"/>
                  <a:gd name="T90" fmla="+- 0 11481 11328"/>
                  <a:gd name="T91" fmla="*/ 11481 h 482"/>
                  <a:gd name="T92" fmla="+- 0 7193 6760"/>
                  <a:gd name="T93" fmla="*/ T92 w 482"/>
                  <a:gd name="T94" fmla="+- 0 11424 11328"/>
                  <a:gd name="T95" fmla="*/ 11424 h 482"/>
                  <a:gd name="T96" fmla="+- 0 7147 6760"/>
                  <a:gd name="T97" fmla="*/ T96 w 482"/>
                  <a:gd name="T98" fmla="+- 0 11378 11328"/>
                  <a:gd name="T99" fmla="*/ 11378 h 482"/>
                  <a:gd name="T100" fmla="+- 0 7091 6760"/>
                  <a:gd name="T101" fmla="*/ T100 w 482"/>
                  <a:gd name="T102" fmla="+- 0 11346 11328"/>
                  <a:gd name="T103" fmla="*/ 11346 h 482"/>
                  <a:gd name="T104" fmla="+- 0 7025 6760"/>
                  <a:gd name="T105" fmla="*/ T104 w 482"/>
                  <a:gd name="T106" fmla="+- 0 11330 11328"/>
                  <a:gd name="T107" fmla="*/ 11330 h 482"/>
                  <a:gd name="T108" fmla="+- 0 7002 6760"/>
                  <a:gd name="T109" fmla="*/ T108 w 482"/>
                  <a:gd name="T110" fmla="+- 0 11328 11328"/>
                  <a:gd name="T111" fmla="*/ 11328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10"/>
                    </a:lnTo>
                    <a:lnTo>
                      <a:pt x="114" y="37"/>
                    </a:lnTo>
                    <a:lnTo>
                      <a:pt x="64" y="78"/>
                    </a:lnTo>
                    <a:lnTo>
                      <a:pt x="27" y="131"/>
                    </a:lnTo>
                    <a:lnTo>
                      <a:pt x="5" y="194"/>
                    </a:lnTo>
                    <a:lnTo>
                      <a:pt x="0" y="239"/>
                    </a:lnTo>
                    <a:lnTo>
                      <a:pt x="1" y="263"/>
                    </a:lnTo>
                    <a:lnTo>
                      <a:pt x="17" y="329"/>
                    </a:lnTo>
                    <a:lnTo>
                      <a:pt x="49" y="386"/>
                    </a:lnTo>
                    <a:lnTo>
                      <a:pt x="94" y="432"/>
                    </a:lnTo>
                    <a:lnTo>
                      <a:pt x="151" y="465"/>
                    </a:lnTo>
                    <a:lnTo>
                      <a:pt x="215" y="481"/>
                    </a:lnTo>
                    <a:lnTo>
                      <a:pt x="241" y="482"/>
                    </a:lnTo>
                    <a:lnTo>
                      <a:pt x="264" y="481"/>
                    </a:lnTo>
                    <a:lnTo>
                      <a:pt x="329" y="465"/>
                    </a:lnTo>
                    <a:lnTo>
                      <a:pt x="386" y="433"/>
                    </a:lnTo>
                    <a:lnTo>
                      <a:pt x="432" y="387"/>
                    </a:lnTo>
                    <a:lnTo>
                      <a:pt x="465" y="331"/>
                    </a:lnTo>
                    <a:lnTo>
                      <a:pt x="481" y="265"/>
                    </a:lnTo>
                    <a:lnTo>
                      <a:pt x="482" y="242"/>
                    </a:lnTo>
                    <a:lnTo>
                      <a:pt x="481" y="219"/>
                    </a:lnTo>
                    <a:lnTo>
                      <a:pt x="465" y="153"/>
                    </a:lnTo>
                    <a:lnTo>
                      <a:pt x="433" y="96"/>
                    </a:lnTo>
                    <a:lnTo>
                      <a:pt x="387" y="50"/>
                    </a:lnTo>
                    <a:lnTo>
                      <a:pt x="331" y="18"/>
                    </a:lnTo>
                    <a:lnTo>
                      <a:pt x="265" y="2"/>
                    </a:lnTo>
                    <a:lnTo>
                      <a:pt x="242" y="0"/>
                    </a:lnTo>
                  </a:path>
                </a:pathLst>
              </a:custGeom>
              <a:solidFill>
                <a:srgbClr val="FFFFFF"/>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pPr algn="ctr"/>
                <a:r>
                  <a:rPr lang="en-US" dirty="0"/>
                  <a:t>5</a:t>
                </a:r>
                <a:endParaRPr lang="en-CA" dirty="0"/>
              </a:p>
            </p:txBody>
          </p:sp>
        </p:grpSp>
      </p:grpSp>
      <p:pic>
        <p:nvPicPr>
          <p:cNvPr id="20" name="Picture 60">
            <a:extLst>
              <a:ext uri="{FF2B5EF4-FFF2-40B4-BE49-F238E27FC236}">
                <a16:creationId xmlns:a16="http://schemas.microsoft.com/office/drawing/2014/main" id="{723E982F-1611-46E8-B086-AA9AB59809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3722" y="860363"/>
            <a:ext cx="4557686" cy="2466548"/>
          </a:xfrm>
          <a:prstGeom prst="rect">
            <a:avLst/>
          </a:prstGeom>
          <a:noFill/>
          <a:extLst>
            <a:ext uri="{909E8E84-426E-40DD-AFC4-6F175D3DCCD1}">
              <a14:hiddenFill xmlns:a14="http://schemas.microsoft.com/office/drawing/2010/main">
                <a:solidFill>
                  <a:srgbClr val="FFFFFF"/>
                </a:solidFill>
              </a14:hiddenFill>
            </a:ext>
          </a:extLst>
        </p:spPr>
      </p:pic>
      <p:sp>
        <p:nvSpPr>
          <p:cNvPr id="21" name="Freeform 62">
            <a:extLst>
              <a:ext uri="{FF2B5EF4-FFF2-40B4-BE49-F238E27FC236}">
                <a16:creationId xmlns:a16="http://schemas.microsoft.com/office/drawing/2014/main" id="{6C640179-F523-4BF0-9C93-D16329B34848}"/>
              </a:ext>
            </a:extLst>
          </p:cNvPr>
          <p:cNvSpPr>
            <a:spLocks/>
          </p:cNvSpPr>
          <p:nvPr/>
        </p:nvSpPr>
        <p:spPr bwMode="auto">
          <a:xfrm>
            <a:off x="6523723" y="839097"/>
            <a:ext cx="440604" cy="465596"/>
          </a:xfrm>
          <a:custGeom>
            <a:avLst/>
            <a:gdLst>
              <a:gd name="T0" fmla="+- 0 7495 7252"/>
              <a:gd name="T1" fmla="*/ T0 w 482"/>
              <a:gd name="T2" fmla="+- 0 8870 8870"/>
              <a:gd name="T3" fmla="*/ 8870 h 482"/>
              <a:gd name="T4" fmla="+- 0 7427 7252"/>
              <a:gd name="T5" fmla="*/ T4 w 482"/>
              <a:gd name="T6" fmla="+- 0 8880 8870"/>
              <a:gd name="T7" fmla="*/ 8880 h 482"/>
              <a:gd name="T8" fmla="+- 0 7366 7252"/>
              <a:gd name="T9" fmla="*/ T8 w 482"/>
              <a:gd name="T10" fmla="+- 0 8906 8870"/>
              <a:gd name="T11" fmla="*/ 8906 h 482"/>
              <a:gd name="T12" fmla="+- 0 7316 7252"/>
              <a:gd name="T13" fmla="*/ T12 w 482"/>
              <a:gd name="T14" fmla="+- 0 8948 8870"/>
              <a:gd name="T15" fmla="*/ 8948 h 482"/>
              <a:gd name="T16" fmla="+- 0 7279 7252"/>
              <a:gd name="T17" fmla="*/ T16 w 482"/>
              <a:gd name="T18" fmla="+- 0 9001 8870"/>
              <a:gd name="T19" fmla="*/ 9001 h 482"/>
              <a:gd name="T20" fmla="+- 0 7257 7252"/>
              <a:gd name="T21" fmla="*/ T20 w 482"/>
              <a:gd name="T22" fmla="+- 0 9063 8870"/>
              <a:gd name="T23" fmla="*/ 9063 h 482"/>
              <a:gd name="T24" fmla="+- 0 7252 7252"/>
              <a:gd name="T25" fmla="*/ T24 w 482"/>
              <a:gd name="T26" fmla="+- 0 9109 8870"/>
              <a:gd name="T27" fmla="*/ 9109 h 482"/>
              <a:gd name="T28" fmla="+- 0 7253 7252"/>
              <a:gd name="T29" fmla="*/ T28 w 482"/>
              <a:gd name="T30" fmla="+- 0 9132 8870"/>
              <a:gd name="T31" fmla="*/ 9132 h 482"/>
              <a:gd name="T32" fmla="+- 0 7269 7252"/>
              <a:gd name="T33" fmla="*/ T32 w 482"/>
              <a:gd name="T34" fmla="+- 0 9198 8870"/>
              <a:gd name="T35" fmla="*/ 9198 h 482"/>
              <a:gd name="T36" fmla="+- 0 7301 7252"/>
              <a:gd name="T37" fmla="*/ T36 w 482"/>
              <a:gd name="T38" fmla="+- 0 9255 8870"/>
              <a:gd name="T39" fmla="*/ 9255 h 482"/>
              <a:gd name="T40" fmla="+- 0 7346 7252"/>
              <a:gd name="T41" fmla="*/ T40 w 482"/>
              <a:gd name="T42" fmla="+- 0 9302 8870"/>
              <a:gd name="T43" fmla="*/ 9302 h 482"/>
              <a:gd name="T44" fmla="+- 0 7403 7252"/>
              <a:gd name="T45" fmla="*/ T44 w 482"/>
              <a:gd name="T46" fmla="+- 0 9334 8870"/>
              <a:gd name="T47" fmla="*/ 9334 h 482"/>
              <a:gd name="T48" fmla="+- 0 7468 7252"/>
              <a:gd name="T49" fmla="*/ T48 w 482"/>
              <a:gd name="T50" fmla="+- 0 9350 8870"/>
              <a:gd name="T51" fmla="*/ 9350 h 482"/>
              <a:gd name="T52" fmla="+- 0 7493 7252"/>
              <a:gd name="T53" fmla="*/ T52 w 482"/>
              <a:gd name="T54" fmla="+- 0 9352 8870"/>
              <a:gd name="T55" fmla="*/ 9352 h 482"/>
              <a:gd name="T56" fmla="+- 0 7516 7252"/>
              <a:gd name="T57" fmla="*/ T56 w 482"/>
              <a:gd name="T58" fmla="+- 0 9351 8870"/>
              <a:gd name="T59" fmla="*/ 9351 h 482"/>
              <a:gd name="T60" fmla="+- 0 7582 7252"/>
              <a:gd name="T61" fmla="*/ T60 w 482"/>
              <a:gd name="T62" fmla="+- 0 9335 8870"/>
              <a:gd name="T63" fmla="*/ 9335 h 482"/>
              <a:gd name="T64" fmla="+- 0 7639 7252"/>
              <a:gd name="T65" fmla="*/ T64 w 482"/>
              <a:gd name="T66" fmla="+- 0 9303 8870"/>
              <a:gd name="T67" fmla="*/ 9303 h 482"/>
              <a:gd name="T68" fmla="+- 0 7685 7252"/>
              <a:gd name="T69" fmla="*/ T68 w 482"/>
              <a:gd name="T70" fmla="+- 0 9257 8870"/>
              <a:gd name="T71" fmla="*/ 9257 h 482"/>
              <a:gd name="T72" fmla="+- 0 7717 7252"/>
              <a:gd name="T73" fmla="*/ T72 w 482"/>
              <a:gd name="T74" fmla="+- 0 9200 8870"/>
              <a:gd name="T75" fmla="*/ 9200 h 482"/>
              <a:gd name="T76" fmla="+- 0 7733 7252"/>
              <a:gd name="T77" fmla="*/ T76 w 482"/>
              <a:gd name="T78" fmla="+- 0 9135 8870"/>
              <a:gd name="T79" fmla="*/ 9135 h 482"/>
              <a:gd name="T80" fmla="+- 0 7734 7252"/>
              <a:gd name="T81" fmla="*/ T80 w 482"/>
              <a:gd name="T82" fmla="+- 0 9112 8870"/>
              <a:gd name="T83" fmla="*/ 9112 h 482"/>
              <a:gd name="T84" fmla="+- 0 7733 7252"/>
              <a:gd name="T85" fmla="*/ T84 w 482"/>
              <a:gd name="T86" fmla="+- 0 9088 8870"/>
              <a:gd name="T87" fmla="*/ 9088 h 482"/>
              <a:gd name="T88" fmla="+- 0 7717 7252"/>
              <a:gd name="T89" fmla="*/ T88 w 482"/>
              <a:gd name="T90" fmla="+- 0 9023 8870"/>
              <a:gd name="T91" fmla="*/ 9023 h 482"/>
              <a:gd name="T92" fmla="+- 0 7685 7252"/>
              <a:gd name="T93" fmla="*/ T92 w 482"/>
              <a:gd name="T94" fmla="+- 0 8966 8870"/>
              <a:gd name="T95" fmla="*/ 8966 h 482"/>
              <a:gd name="T96" fmla="+- 0 7640 7252"/>
              <a:gd name="T97" fmla="*/ T96 w 482"/>
              <a:gd name="T98" fmla="+- 0 8920 8870"/>
              <a:gd name="T99" fmla="*/ 8920 h 482"/>
              <a:gd name="T100" fmla="+- 0 7583 7252"/>
              <a:gd name="T101" fmla="*/ T100 w 482"/>
              <a:gd name="T102" fmla="+- 0 8887 8870"/>
              <a:gd name="T103" fmla="*/ 8887 h 482"/>
              <a:gd name="T104" fmla="+- 0 7518 7252"/>
              <a:gd name="T105" fmla="*/ T104 w 482"/>
              <a:gd name="T106" fmla="+- 0 8871 8870"/>
              <a:gd name="T107" fmla="*/ 8871 h 482"/>
              <a:gd name="T108" fmla="+- 0 7495 7252"/>
              <a:gd name="T109" fmla="*/ T108 w 482"/>
              <a:gd name="T110" fmla="+- 0 8870 8870"/>
              <a:gd name="T111" fmla="*/ 8870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3" y="0"/>
                </a:moveTo>
                <a:lnTo>
                  <a:pt x="175" y="10"/>
                </a:lnTo>
                <a:lnTo>
                  <a:pt x="114" y="36"/>
                </a:lnTo>
                <a:lnTo>
                  <a:pt x="64" y="78"/>
                </a:lnTo>
                <a:lnTo>
                  <a:pt x="27" y="131"/>
                </a:lnTo>
                <a:lnTo>
                  <a:pt x="5" y="193"/>
                </a:lnTo>
                <a:lnTo>
                  <a:pt x="0" y="239"/>
                </a:lnTo>
                <a:lnTo>
                  <a:pt x="1" y="262"/>
                </a:lnTo>
                <a:lnTo>
                  <a:pt x="17" y="328"/>
                </a:lnTo>
                <a:lnTo>
                  <a:pt x="49" y="385"/>
                </a:lnTo>
                <a:lnTo>
                  <a:pt x="94" y="432"/>
                </a:lnTo>
                <a:lnTo>
                  <a:pt x="151" y="464"/>
                </a:lnTo>
                <a:lnTo>
                  <a:pt x="216" y="480"/>
                </a:lnTo>
                <a:lnTo>
                  <a:pt x="241" y="482"/>
                </a:lnTo>
                <a:lnTo>
                  <a:pt x="264" y="481"/>
                </a:lnTo>
                <a:lnTo>
                  <a:pt x="330" y="465"/>
                </a:lnTo>
                <a:lnTo>
                  <a:pt x="387" y="433"/>
                </a:lnTo>
                <a:lnTo>
                  <a:pt x="433" y="387"/>
                </a:lnTo>
                <a:lnTo>
                  <a:pt x="465" y="330"/>
                </a:lnTo>
                <a:lnTo>
                  <a:pt x="481" y="265"/>
                </a:lnTo>
                <a:lnTo>
                  <a:pt x="482" y="242"/>
                </a:lnTo>
                <a:lnTo>
                  <a:pt x="481" y="218"/>
                </a:lnTo>
                <a:lnTo>
                  <a:pt x="465" y="153"/>
                </a:lnTo>
                <a:lnTo>
                  <a:pt x="433" y="96"/>
                </a:lnTo>
                <a:lnTo>
                  <a:pt x="388" y="50"/>
                </a:lnTo>
                <a:lnTo>
                  <a:pt x="331" y="17"/>
                </a:lnTo>
                <a:lnTo>
                  <a:pt x="266" y="1"/>
                </a:lnTo>
                <a:lnTo>
                  <a:pt x="243" y="0"/>
                </a:lnTo>
              </a:path>
            </a:pathLst>
          </a:custGeom>
          <a:solidFill>
            <a:srgbClr val="FFFFFF"/>
          </a:solidFill>
          <a:ln w="9525">
            <a:solidFill>
              <a:schemeClr val="tx1"/>
            </a:solidFill>
            <a:round/>
            <a:headEnd/>
            <a:tailEnd/>
          </a:ln>
        </p:spPr>
        <p:txBody>
          <a:bodyPr vert="horz" wrap="square" lIns="91440" tIns="45720" rIns="91440" bIns="45720" numCol="1" anchor="ctr" anchorCtr="0" compatLnSpc="1">
            <a:prstTxWarp prst="textNoShape">
              <a:avLst/>
            </a:prstTxWarp>
          </a:bodyPr>
          <a:lstStyle/>
          <a:p>
            <a:pPr algn="ctr"/>
            <a:r>
              <a:rPr lang="en-US" dirty="0"/>
              <a:t>4</a:t>
            </a:r>
            <a:endParaRPr lang="en-CA" dirty="0"/>
          </a:p>
        </p:txBody>
      </p:sp>
      <p:cxnSp>
        <p:nvCxnSpPr>
          <p:cNvPr id="13" name="Straight Arrow Connector 12">
            <a:extLst>
              <a:ext uri="{FF2B5EF4-FFF2-40B4-BE49-F238E27FC236}">
                <a16:creationId xmlns:a16="http://schemas.microsoft.com/office/drawing/2014/main" id="{C28C9874-68D2-4AD8-89D1-330A53EEE822}"/>
              </a:ext>
            </a:extLst>
          </p:cNvPr>
          <p:cNvCxnSpPr/>
          <p:nvPr/>
        </p:nvCxnSpPr>
        <p:spPr>
          <a:xfrm flipH="1">
            <a:off x="10621926" y="2030819"/>
            <a:ext cx="108452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98C0C96-588E-4C81-B881-64A8CCE19AEB}"/>
              </a:ext>
            </a:extLst>
          </p:cNvPr>
          <p:cNvCxnSpPr/>
          <p:nvPr/>
        </p:nvCxnSpPr>
        <p:spPr>
          <a:xfrm flipH="1">
            <a:off x="9356651" y="4667693"/>
            <a:ext cx="1945758"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Audio 16">
            <a:hlinkClick r:id="" action="ppaction://media"/>
            <a:extLst>
              <a:ext uri="{FF2B5EF4-FFF2-40B4-BE49-F238E27FC236}">
                <a16:creationId xmlns:a16="http://schemas.microsoft.com/office/drawing/2014/main" id="{3C9866C3-7B30-45B2-BE29-5A5ABD6971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87843882"/>
      </p:ext>
    </p:extLst>
  </p:cSld>
  <p:clrMapOvr>
    <a:masterClrMapping/>
  </p:clrMapOvr>
  <mc:AlternateContent xmlns:mc="http://schemas.openxmlformats.org/markup-compatibility/2006" xmlns:p14="http://schemas.microsoft.com/office/powerpoint/2010/main">
    <mc:Choice Requires="p14">
      <p:transition p14:dur="10" advTm="28610"/>
    </mc:Choice>
    <mc:Fallback xmlns="">
      <p:transition advTm="28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381170" y="970351"/>
            <a:ext cx="3297044" cy="334342"/>
          </a:xfrm>
        </p:spPr>
        <p:txBody>
          <a:bodyPr>
            <a:normAutofit fontScale="92500" lnSpcReduction="10000"/>
          </a:bodyPr>
          <a:lstStyle/>
          <a:p>
            <a:r>
              <a:rPr lang="en-US" sz="2000" b="1" u="sng" spc="-5" dirty="0">
                <a:solidFill>
                  <a:schemeClr val="bg1"/>
                </a:solidFill>
                <a:effectLst/>
                <a:highlight>
                  <a:srgbClr val="000000"/>
                </a:highlight>
                <a:ea typeface="Arial" panose="020B0604020202020204" pitchFamily="34" charset="0"/>
                <a:cs typeface="Times New Roman" panose="02020603050405020304" pitchFamily="18" charset="0"/>
              </a:rPr>
              <a:t>Monitor Setting Continued</a:t>
            </a:r>
          </a:p>
          <a:p>
            <a:endParaRPr lang="en-CA"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B5AAB7F8-8999-4AB4-B43C-602D6AB10CF5}"/>
              </a:ext>
            </a:extLst>
          </p:cNvPr>
          <p:cNvSpPr txBox="1"/>
          <p:nvPr/>
        </p:nvSpPr>
        <p:spPr>
          <a:xfrm>
            <a:off x="285203" y="1382022"/>
            <a:ext cx="5777344" cy="4909036"/>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     Shaft and Fan Settings – Continued</a:t>
            </a:r>
          </a:p>
          <a:p>
            <a:endParaRPr lang="en-US" dirty="0">
              <a:latin typeface="Arial" panose="020B0604020202020204" pitchFamily="34" charset="0"/>
              <a:cs typeface="Arial" panose="020B0604020202020204" pitchFamily="34" charset="0"/>
            </a:endParaRPr>
          </a:p>
          <a:p>
            <a:r>
              <a:rPr lang="en-US" sz="18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Rate Setting</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12700" algn="just">
              <a:spcAft>
                <a:spcPts val="1000"/>
              </a:spcAft>
            </a:pPr>
            <a:r>
              <a:rPr lang="en-US" sz="1800" spc="20" dirty="0">
                <a:solidFill>
                  <a:srgbClr val="231F20"/>
                </a:solidFill>
                <a:effectLst/>
                <a:ea typeface="Arial" panose="020B0604020202020204" pitchFamily="34" charset="0"/>
                <a:cs typeface="Times New Roman" panose="02020603050405020304" pitchFamily="18" charset="0"/>
              </a:rPr>
              <a:t>6. POUN</a:t>
            </a:r>
            <a:r>
              <a:rPr lang="en-US" sz="1800" spc="25" dirty="0">
                <a:solidFill>
                  <a:srgbClr val="231F20"/>
                </a:solidFill>
                <a:effectLst/>
                <a:ea typeface="Arial" panose="020B0604020202020204" pitchFamily="34" charset="0"/>
                <a:cs typeface="Times New Roman" panose="02020603050405020304" pitchFamily="18" charset="0"/>
              </a:rPr>
              <a:t>D</a:t>
            </a:r>
            <a:r>
              <a:rPr lang="en-US" sz="1800" dirty="0">
                <a:solidFill>
                  <a:srgbClr val="231F20"/>
                </a:solidFill>
                <a:effectLst/>
                <a:ea typeface="Arial" panose="020B0604020202020204" pitchFamily="34" charset="0"/>
                <a:cs typeface="Times New Roman" panose="02020603050405020304" pitchFamily="18" charset="0"/>
              </a:rPr>
              <a:t>S</a:t>
            </a:r>
            <a:r>
              <a:rPr lang="en-US" sz="1800" spc="185" dirty="0">
                <a:solidFill>
                  <a:srgbClr val="231F20"/>
                </a:solidFill>
                <a:effectLst/>
                <a:ea typeface="Arial" panose="020B0604020202020204" pitchFamily="34" charset="0"/>
                <a:cs typeface="Times New Roman" panose="02020603050405020304" pitchFamily="18" charset="0"/>
              </a:rPr>
              <a:t> </a:t>
            </a:r>
            <a:r>
              <a:rPr lang="en-US" sz="1800" spc="20" dirty="0">
                <a:solidFill>
                  <a:srgbClr val="231F20"/>
                </a:solidFill>
                <a:effectLst/>
                <a:ea typeface="Arial" panose="020B0604020202020204" pitchFamily="34" charset="0"/>
                <a:cs typeface="Times New Roman" panose="02020603050405020304" pitchFamily="18" charset="0"/>
              </a:rPr>
              <a:t>PE</a:t>
            </a:r>
            <a:r>
              <a:rPr lang="en-US" sz="1800" dirty="0">
                <a:solidFill>
                  <a:srgbClr val="231F20"/>
                </a:solidFill>
                <a:effectLst/>
                <a:ea typeface="Arial" panose="020B0604020202020204" pitchFamily="34" charset="0"/>
                <a:cs typeface="Times New Roman" panose="02020603050405020304" pitchFamily="18" charset="0"/>
              </a:rPr>
              <a:t>R</a:t>
            </a:r>
            <a:r>
              <a:rPr lang="en-US" sz="1800" spc="185" dirty="0">
                <a:solidFill>
                  <a:srgbClr val="231F20"/>
                </a:solidFill>
                <a:effectLst/>
                <a:ea typeface="Arial" panose="020B0604020202020204" pitchFamily="34" charset="0"/>
                <a:cs typeface="Times New Roman" panose="02020603050405020304" pitchFamily="18" charset="0"/>
              </a:rPr>
              <a:t> </a:t>
            </a:r>
            <a:r>
              <a:rPr lang="en-US" sz="1800" spc="20" dirty="0">
                <a:solidFill>
                  <a:srgbClr val="231F20"/>
                </a:solidFill>
                <a:effectLst/>
                <a:ea typeface="Arial" panose="020B0604020202020204" pitchFamily="34" charset="0"/>
                <a:cs typeface="Times New Roman" panose="02020603050405020304" pitchFamily="18" charset="0"/>
              </a:rPr>
              <a:t>R</a:t>
            </a:r>
            <a:r>
              <a:rPr lang="en-US" sz="1800" spc="25" dirty="0">
                <a:solidFill>
                  <a:srgbClr val="231F20"/>
                </a:solidFill>
                <a:effectLst/>
                <a:ea typeface="Arial" panose="020B0604020202020204" pitchFamily="34" charset="0"/>
                <a:cs typeface="Times New Roman" panose="02020603050405020304" pitchFamily="18" charset="0"/>
              </a:rPr>
              <a:t>E</a:t>
            </a:r>
            <a:r>
              <a:rPr lang="en-US" sz="1800" dirty="0">
                <a:solidFill>
                  <a:srgbClr val="231F20"/>
                </a:solidFill>
                <a:effectLst/>
                <a:ea typeface="Arial" panose="020B0604020202020204" pitchFamily="34" charset="0"/>
                <a:cs typeface="Times New Roman" panose="02020603050405020304" pitchFamily="18" charset="0"/>
              </a:rPr>
              <a:t>V</a:t>
            </a:r>
            <a:r>
              <a:rPr lang="en-US" sz="1800" spc="185" dirty="0">
                <a:solidFill>
                  <a:srgbClr val="231F20"/>
                </a:solidFill>
                <a:effectLst/>
                <a:ea typeface="Arial" panose="020B0604020202020204" pitchFamily="34" charset="0"/>
                <a:cs typeface="Times New Roman" panose="02020603050405020304" pitchFamily="18" charset="0"/>
              </a:rPr>
              <a:t> </a:t>
            </a:r>
            <a:r>
              <a:rPr lang="en-US" sz="1800" spc="20" dirty="0">
                <a:solidFill>
                  <a:srgbClr val="231F20"/>
                </a:solidFill>
                <a:effectLst/>
                <a:latin typeface="Calibri (Body)"/>
                <a:ea typeface="Arial" panose="020B0604020202020204" pitchFamily="34" charset="0"/>
                <a:cs typeface="Times New Roman" panose="02020603050405020304" pitchFamily="18" charset="0"/>
              </a:rPr>
              <a:t>i</a:t>
            </a:r>
            <a:r>
              <a:rPr lang="en-US" sz="1800" dirty="0">
                <a:solidFill>
                  <a:srgbClr val="231F20"/>
                </a:solidFill>
                <a:effectLst/>
                <a:latin typeface="Calibri (Body)"/>
                <a:ea typeface="Arial" panose="020B0604020202020204" pitchFamily="34" charset="0"/>
                <a:cs typeface="Times New Roman" panose="02020603050405020304" pitchFamily="18" charset="0"/>
              </a:rPr>
              <a:t>s</a:t>
            </a:r>
            <a:r>
              <a:rPr lang="en-US" sz="1800" spc="185" dirty="0">
                <a:solidFill>
                  <a:srgbClr val="231F20"/>
                </a:solidFill>
                <a:effectLst/>
                <a:latin typeface="Calibri (Body)"/>
                <a:ea typeface="Arial" panose="020B0604020202020204" pitchFamily="34" charset="0"/>
                <a:cs typeface="Times New Roman" panose="02020603050405020304" pitchFamily="18" charset="0"/>
              </a:rPr>
              <a:t> </a:t>
            </a:r>
            <a:r>
              <a:rPr lang="en-US" sz="1800" spc="25" dirty="0">
                <a:solidFill>
                  <a:srgbClr val="231F20"/>
                </a:solidFill>
                <a:effectLst/>
                <a:latin typeface="Calibri (Body)"/>
                <a:ea typeface="Arial" panose="020B0604020202020204" pitchFamily="34" charset="0"/>
                <a:cs typeface="Times New Roman" panose="02020603050405020304" pitchFamily="18" charset="0"/>
              </a:rPr>
              <a:t>a</a:t>
            </a:r>
            <a:r>
              <a:rPr lang="en-US" sz="1800" spc="20" dirty="0">
                <a:solidFill>
                  <a:srgbClr val="231F20"/>
                </a:solidFill>
                <a:effectLst/>
                <a:latin typeface="Calibri (Body)"/>
                <a:ea typeface="Arial" panose="020B0604020202020204" pitchFamily="34" charset="0"/>
                <a:cs typeface="Times New Roman" panose="02020603050405020304" pitchFamily="18" charset="0"/>
              </a:rPr>
              <a:t>utom</a:t>
            </a:r>
            <a:r>
              <a:rPr lang="en-US" sz="1800" spc="25" dirty="0">
                <a:solidFill>
                  <a:srgbClr val="231F20"/>
                </a:solidFill>
                <a:effectLst/>
                <a:latin typeface="Calibri (Body)"/>
                <a:ea typeface="Arial" panose="020B0604020202020204" pitchFamily="34" charset="0"/>
                <a:cs typeface="Times New Roman" panose="02020603050405020304" pitchFamily="18" charset="0"/>
              </a:rPr>
              <a:t>a</a:t>
            </a:r>
            <a:r>
              <a:rPr lang="en-US" sz="1800" spc="20" dirty="0">
                <a:solidFill>
                  <a:srgbClr val="231F20"/>
                </a:solidFill>
                <a:effectLst/>
                <a:latin typeface="Calibri (Body)"/>
                <a:ea typeface="Arial" panose="020B0604020202020204" pitchFamily="34" charset="0"/>
                <a:cs typeface="Times New Roman" panose="02020603050405020304" pitchFamily="18" charset="0"/>
              </a:rPr>
              <a:t>ticall</a:t>
            </a:r>
            <a:r>
              <a:rPr lang="en-US" sz="1800" dirty="0">
                <a:solidFill>
                  <a:srgbClr val="231F20"/>
                </a:solidFill>
                <a:effectLst/>
                <a:latin typeface="Calibri (Body)"/>
                <a:ea typeface="Arial" panose="020B0604020202020204" pitchFamily="34" charset="0"/>
                <a:cs typeface="Times New Roman" panose="02020603050405020304" pitchFamily="18" charset="0"/>
              </a:rPr>
              <a:t>y</a:t>
            </a:r>
            <a:r>
              <a:rPr lang="en-US" sz="1800" spc="185" dirty="0">
                <a:solidFill>
                  <a:srgbClr val="231F20"/>
                </a:solidFill>
                <a:effectLst/>
                <a:latin typeface="Calibri (Body)"/>
                <a:ea typeface="Arial" panose="020B0604020202020204" pitchFamily="34" charset="0"/>
                <a:cs typeface="Times New Roman" panose="02020603050405020304" pitchFamily="18" charset="0"/>
              </a:rPr>
              <a:t> </a:t>
            </a:r>
            <a:r>
              <a:rPr lang="en-US" sz="1800" spc="20" dirty="0">
                <a:solidFill>
                  <a:srgbClr val="231F20"/>
                </a:solidFill>
                <a:effectLst/>
                <a:latin typeface="Calibri (Body)"/>
                <a:ea typeface="Arial" panose="020B0604020202020204" pitchFamily="34" charset="0"/>
                <a:cs typeface="Times New Roman" panose="02020603050405020304" pitchFamily="18" charset="0"/>
              </a:rPr>
              <a:t>se</a:t>
            </a:r>
            <a:r>
              <a:rPr lang="en-US" sz="1800" dirty="0">
                <a:solidFill>
                  <a:srgbClr val="231F20"/>
                </a:solidFill>
                <a:effectLst/>
                <a:latin typeface="Calibri (Body)"/>
                <a:ea typeface="Arial" panose="020B0604020202020204" pitchFamily="34" charset="0"/>
                <a:cs typeface="Times New Roman" panose="02020603050405020304" pitchFamily="18" charset="0"/>
              </a:rPr>
              <a:t>t</a:t>
            </a:r>
            <a:r>
              <a:rPr lang="en-US" sz="1800" spc="185" dirty="0">
                <a:solidFill>
                  <a:srgbClr val="231F20"/>
                </a:solidFill>
                <a:effectLst/>
                <a:latin typeface="Calibri (Body)"/>
                <a:ea typeface="Arial" panose="020B0604020202020204" pitchFamily="34" charset="0"/>
                <a:cs typeface="Times New Roman" panose="02020603050405020304" pitchFamily="18" charset="0"/>
              </a:rPr>
              <a:t> </a:t>
            </a:r>
            <a:r>
              <a:rPr lang="en-US" sz="1800" spc="20" dirty="0">
                <a:solidFill>
                  <a:srgbClr val="231F20"/>
                </a:solidFill>
                <a:effectLst/>
                <a:latin typeface="Calibri (Body)"/>
                <a:ea typeface="Arial" panose="020B0604020202020204" pitchFamily="34" charset="0"/>
                <a:cs typeface="Times New Roman" panose="02020603050405020304" pitchFamily="18" charset="0"/>
              </a:rPr>
              <a:t>du</a:t>
            </a:r>
            <a:r>
              <a:rPr lang="en-US" sz="1800" spc="35" dirty="0">
                <a:solidFill>
                  <a:srgbClr val="231F20"/>
                </a:solidFill>
                <a:effectLst/>
                <a:latin typeface="Calibri (Body)"/>
                <a:ea typeface="Arial" panose="020B0604020202020204" pitchFamily="34" charset="0"/>
                <a:cs typeface="Times New Roman" panose="02020603050405020304" pitchFamily="18" charset="0"/>
              </a:rPr>
              <a:t>r</a:t>
            </a:r>
            <a:r>
              <a:rPr lang="en-US" sz="1800" spc="20" dirty="0">
                <a:solidFill>
                  <a:srgbClr val="231F20"/>
                </a:solidFill>
                <a:effectLst/>
                <a:latin typeface="Calibri (Body)"/>
                <a:ea typeface="Arial" panose="020B0604020202020204" pitchFamily="34" charset="0"/>
                <a:cs typeface="Times New Roman" panose="02020603050405020304" pitchFamily="18" charset="0"/>
              </a:rPr>
              <a:t>i</a:t>
            </a:r>
            <a:r>
              <a:rPr lang="en-US" sz="1800" spc="25" dirty="0">
                <a:solidFill>
                  <a:srgbClr val="231F20"/>
                </a:solidFill>
                <a:effectLst/>
                <a:latin typeface="Calibri (Body)"/>
                <a:ea typeface="Arial" panose="020B0604020202020204" pitchFamily="34" charset="0"/>
                <a:cs typeface="Times New Roman" panose="02020603050405020304" pitchFamily="18" charset="0"/>
              </a:rPr>
              <a:t>ng</a:t>
            </a:r>
            <a:r>
              <a:rPr lang="en-CA" spc="25" dirty="0">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the</a:t>
            </a:r>
            <a:r>
              <a:rPr lang="en-US" sz="1800" spc="45"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Rate</a:t>
            </a:r>
            <a:r>
              <a:rPr lang="en-US" sz="1800" spc="45"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Calib</a:t>
            </a:r>
            <a:r>
              <a:rPr lang="en-US" sz="1800" spc="-10" dirty="0">
                <a:solidFill>
                  <a:srgbClr val="231F20"/>
                </a:solidFill>
                <a:effectLst/>
                <a:latin typeface="Calibri (Body)"/>
                <a:ea typeface="Arial" panose="020B0604020202020204" pitchFamily="34" charset="0"/>
                <a:cs typeface="Times New Roman" panose="02020603050405020304" pitchFamily="18" charset="0"/>
              </a:rPr>
              <a:t>r</a:t>
            </a:r>
            <a:r>
              <a:rPr lang="en-US" sz="1800" dirty="0">
                <a:solidFill>
                  <a:srgbClr val="231F20"/>
                </a:solidFill>
                <a:effectLst/>
                <a:latin typeface="Calibri (Body)"/>
                <a:ea typeface="Arial" panose="020B0604020202020204" pitchFamily="34" charset="0"/>
                <a:cs typeface="Times New Roman" panose="02020603050405020304" pitchFamily="18" charset="0"/>
              </a:rPr>
              <a:t>ation</a:t>
            </a:r>
            <a:r>
              <a:rPr lang="en-US" sz="1800" spc="45"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procedur</a:t>
            </a:r>
            <a:r>
              <a:rPr lang="en-US" sz="1800" spc="-15" dirty="0">
                <a:solidFill>
                  <a:srgbClr val="231F20"/>
                </a:solidFill>
                <a:effectLst/>
                <a:latin typeface="Calibri (Body)"/>
                <a:ea typeface="Arial" panose="020B0604020202020204" pitchFamily="34" charset="0"/>
                <a:cs typeface="Times New Roman" panose="02020603050405020304" pitchFamily="18" charset="0"/>
              </a:rPr>
              <a:t>e</a:t>
            </a:r>
            <a:r>
              <a:rPr lang="en-US" sz="1800" dirty="0">
                <a:solidFill>
                  <a:srgbClr val="231F20"/>
                </a:solidFill>
                <a:effectLst/>
                <a:latin typeface="Calibri (Body)"/>
                <a:ea typeface="Arial" panose="020B0604020202020204" pitchFamily="34" charset="0"/>
                <a:cs typeface="Times New Roman" panose="02020603050405020304" pitchFamily="18" charset="0"/>
              </a:rPr>
              <a:t>.</a:t>
            </a:r>
            <a:r>
              <a:rPr lang="en-US" sz="1800" spc="26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This</a:t>
            </a:r>
            <a:r>
              <a:rPr lang="en-US" sz="1800" spc="45" dirty="0">
                <a:solidFill>
                  <a:srgbClr val="231F20"/>
                </a:solidFill>
                <a:effectLst/>
                <a:latin typeface="Calibri (Body)"/>
                <a:ea typeface="Arial" panose="020B0604020202020204" pitchFamily="34" charset="0"/>
                <a:cs typeface="Times New Roman" panose="02020603050405020304" pitchFamily="18" charset="0"/>
              </a:rPr>
              <a:t> </a:t>
            </a:r>
            <a:r>
              <a:rPr lang="en-US" sz="1800" spc="-25" dirty="0">
                <a:solidFill>
                  <a:srgbClr val="231F20"/>
                </a:solidFill>
                <a:effectLst/>
                <a:latin typeface="Calibri (Body)"/>
                <a:ea typeface="Arial" panose="020B0604020202020204" pitchFamily="34" charset="0"/>
                <a:cs typeface="Times New Roman" panose="02020603050405020304" pitchFamily="18" charset="0"/>
              </a:rPr>
              <a:t>v</a:t>
            </a:r>
            <a:r>
              <a:rPr lang="en-US" sz="1800" dirty="0">
                <a:solidFill>
                  <a:srgbClr val="231F20"/>
                </a:solidFill>
                <a:effectLst/>
                <a:latin typeface="Calibri (Body)"/>
                <a:ea typeface="Arial" panose="020B0604020202020204" pitchFamily="34" charset="0"/>
                <a:cs typeface="Times New Roman" panose="02020603050405020304" pitchFamily="18" charset="0"/>
              </a:rPr>
              <a:t>alue</a:t>
            </a:r>
            <a:r>
              <a:rPr lang="en-US" sz="1800" spc="45"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can</a:t>
            </a:r>
            <a:r>
              <a:rPr lang="en-US" sz="1800" spc="45"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be ma</a:t>
            </a:r>
            <a:r>
              <a:rPr lang="en-US" sz="1800" spc="-10" dirty="0">
                <a:solidFill>
                  <a:srgbClr val="231F20"/>
                </a:solidFill>
                <a:effectLst/>
                <a:latin typeface="Calibri (Body)"/>
                <a:ea typeface="Arial" panose="020B0604020202020204" pitchFamily="34" charset="0"/>
                <a:cs typeface="Times New Roman" panose="02020603050405020304" pitchFamily="18" charset="0"/>
              </a:rPr>
              <a:t>n</a:t>
            </a:r>
            <a:r>
              <a:rPr lang="en-US" sz="1800" dirty="0">
                <a:solidFill>
                  <a:srgbClr val="231F20"/>
                </a:solidFill>
                <a:effectLst/>
                <a:latin typeface="Calibri (Body)"/>
                <a:ea typeface="Arial" panose="020B0604020202020204" pitchFamily="34" charset="0"/>
                <a:cs typeface="Times New Roman" panose="02020603050405020304" pitchFamily="18" charset="0"/>
              </a:rPr>
              <a:t>ually edit under each shaft setting </a:t>
            </a:r>
            <a:r>
              <a:rPr lang="en-US" sz="1800" spc="-15" dirty="0">
                <a:solidFill>
                  <a:srgbClr val="231F20"/>
                </a:solidFill>
                <a:effectLst/>
                <a:latin typeface="Calibri (Body)"/>
                <a:ea typeface="Arial" panose="020B0604020202020204" pitchFamily="34" charset="0"/>
                <a:cs typeface="Times New Roman" panose="02020603050405020304" pitchFamily="18" charset="0"/>
              </a:rPr>
              <a:t>o</a:t>
            </a:r>
            <a:r>
              <a:rPr lang="en-US" sz="1800" spc="-25" dirty="0">
                <a:solidFill>
                  <a:srgbClr val="231F20"/>
                </a:solidFill>
                <a:effectLst/>
                <a:latin typeface="Calibri (Body)"/>
                <a:ea typeface="Arial" panose="020B0604020202020204" pitchFamily="34" charset="0"/>
                <a:cs typeface="Times New Roman" panose="02020603050405020304" pitchFamily="18" charset="0"/>
              </a:rPr>
              <a:t>v</a:t>
            </a:r>
            <a:r>
              <a:rPr lang="en-US" sz="1800" dirty="0">
                <a:solidFill>
                  <a:srgbClr val="231F20"/>
                </a:solidFill>
                <a:effectLst/>
                <a:latin typeface="Calibri (Body)"/>
                <a:ea typeface="Arial" panose="020B0604020202020204" pitchFamily="34" charset="0"/>
                <a:cs typeface="Times New Roman" panose="02020603050405020304" pitchFamily="18" charset="0"/>
              </a:rPr>
              <a:t>er-</a:t>
            </a:r>
            <a:r>
              <a:rPr lang="en-US" sz="1800" spc="15" dirty="0">
                <a:solidFill>
                  <a:srgbClr val="231F20"/>
                </a:solidFill>
                <a:effectLst/>
                <a:latin typeface="Calibri (Body)"/>
                <a:ea typeface="Arial" panose="020B0604020202020204" pitchFamily="34" charset="0"/>
                <a:cs typeface="Times New Roman" panose="02020603050405020304" pitchFamily="18" charset="0"/>
              </a:rPr>
              <a:t>r</a:t>
            </a:r>
            <a:r>
              <a:rPr lang="en-US" sz="1800" dirty="0">
                <a:solidFill>
                  <a:srgbClr val="231F20"/>
                </a:solidFill>
                <a:effectLst/>
                <a:latin typeface="Calibri (Body)"/>
                <a:ea typeface="Arial" panose="020B0604020202020204" pitchFamily="34" charset="0"/>
                <a:cs typeface="Times New Roman" panose="02020603050405020304" pitchFamily="18" charset="0"/>
              </a:rPr>
              <a:t>iding the</a:t>
            </a:r>
            <a:r>
              <a:rPr lang="en-US" sz="1800" spc="25"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s</a:t>
            </a:r>
            <a:r>
              <a:rPr lang="en-US" sz="1800" spc="-20" dirty="0">
                <a:solidFill>
                  <a:srgbClr val="231F20"/>
                </a:solidFill>
                <a:effectLst/>
                <a:latin typeface="Calibri (Body)"/>
                <a:ea typeface="Arial" panose="020B0604020202020204" pitchFamily="34" charset="0"/>
                <a:cs typeface="Times New Roman" panose="02020603050405020304" pitchFamily="18" charset="0"/>
              </a:rPr>
              <a:t>a</a:t>
            </a:r>
            <a:r>
              <a:rPr lang="en-US" sz="1800" spc="-25" dirty="0">
                <a:solidFill>
                  <a:srgbClr val="231F20"/>
                </a:solidFill>
                <a:effectLst/>
                <a:latin typeface="Calibri (Body)"/>
                <a:ea typeface="Arial" panose="020B0604020202020204" pitchFamily="34" charset="0"/>
                <a:cs typeface="Times New Roman" panose="02020603050405020304" pitchFamily="18" charset="0"/>
              </a:rPr>
              <a:t>v</a:t>
            </a:r>
            <a:r>
              <a:rPr lang="en-US" sz="1800" dirty="0">
                <a:solidFill>
                  <a:srgbClr val="231F20"/>
                </a:solidFill>
                <a:effectLst/>
                <a:latin typeface="Calibri (Body)"/>
                <a:ea typeface="Arial" panose="020B0604020202020204" pitchFamily="34" charset="0"/>
                <a:cs typeface="Times New Roman" panose="02020603050405020304" pitchFamily="18" charset="0"/>
              </a:rPr>
              <a:t>ed</a:t>
            </a:r>
            <a:r>
              <a:rPr lang="en-US" sz="1800" spc="25"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setting</a:t>
            </a:r>
            <a:r>
              <a:rPr lang="en-US" sz="1800" spc="25"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from</a:t>
            </a:r>
            <a:r>
              <a:rPr lang="en-US" sz="1800" spc="25"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Rate</a:t>
            </a:r>
            <a:r>
              <a:rPr lang="en-US" sz="1800" spc="25"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Calib</a:t>
            </a:r>
            <a:r>
              <a:rPr lang="en-US" sz="1800" spc="-10" dirty="0">
                <a:solidFill>
                  <a:srgbClr val="231F20"/>
                </a:solidFill>
                <a:effectLst/>
                <a:latin typeface="Calibri (Body)"/>
                <a:ea typeface="Arial" panose="020B0604020202020204" pitchFamily="34" charset="0"/>
                <a:cs typeface="Times New Roman" panose="02020603050405020304" pitchFamily="18" charset="0"/>
              </a:rPr>
              <a:t>r</a:t>
            </a:r>
            <a:r>
              <a:rPr lang="en-US" sz="1800" dirty="0">
                <a:solidFill>
                  <a:srgbClr val="231F20"/>
                </a:solidFill>
                <a:effectLst/>
                <a:latin typeface="Calibri (Body)"/>
                <a:ea typeface="Arial" panose="020B0604020202020204" pitchFamily="34" charset="0"/>
                <a:cs typeface="Times New Roman" panose="02020603050405020304" pitchFamily="18" charset="0"/>
              </a:rPr>
              <a:t>ation.  Once</a:t>
            </a:r>
            <a:r>
              <a:rPr lang="en-US" sz="1800" spc="25"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it</a:t>
            </a:r>
            <a:r>
              <a:rPr lang="en-US" sz="1800" spc="25"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is </a:t>
            </a:r>
            <a:r>
              <a:rPr lang="en-US" sz="1800" spc="-5" dirty="0">
                <a:solidFill>
                  <a:srgbClr val="231F20"/>
                </a:solidFill>
                <a:effectLst/>
                <a:latin typeface="Calibri (Body)"/>
                <a:ea typeface="Arial" panose="020B0604020202020204" pitchFamily="34" charset="0"/>
                <a:cs typeface="Times New Roman" panose="02020603050405020304" pitchFamily="18" charset="0"/>
              </a:rPr>
              <a:t>o</a:t>
            </a:r>
            <a:r>
              <a:rPr lang="en-US" sz="1800" spc="-15" dirty="0">
                <a:solidFill>
                  <a:srgbClr val="231F20"/>
                </a:solidFill>
                <a:effectLst/>
                <a:latin typeface="Calibri (Body)"/>
                <a:ea typeface="Arial" panose="020B0604020202020204" pitchFamily="34" charset="0"/>
                <a:cs typeface="Times New Roman" panose="02020603050405020304" pitchFamily="18" charset="0"/>
              </a:rPr>
              <a:t>v</a:t>
            </a:r>
            <a:r>
              <a:rPr lang="en-US" sz="1800" spc="10" dirty="0">
                <a:solidFill>
                  <a:srgbClr val="231F20"/>
                </a:solidFill>
                <a:effectLst/>
                <a:latin typeface="Calibri (Body)"/>
                <a:ea typeface="Arial" panose="020B0604020202020204" pitchFamily="34" charset="0"/>
                <a:cs typeface="Times New Roman" panose="02020603050405020304" pitchFamily="18" charset="0"/>
              </a:rPr>
              <a:t>erw</a:t>
            </a:r>
            <a:r>
              <a:rPr lang="en-US" sz="1800" spc="25" dirty="0">
                <a:solidFill>
                  <a:srgbClr val="231F20"/>
                </a:solidFill>
                <a:effectLst/>
                <a:latin typeface="Calibri (Body)"/>
                <a:ea typeface="Arial" panose="020B0604020202020204" pitchFamily="34" charset="0"/>
                <a:cs typeface="Times New Roman" panose="02020603050405020304" pitchFamily="18" charset="0"/>
              </a:rPr>
              <a:t>r</a:t>
            </a:r>
            <a:r>
              <a:rPr lang="en-US" sz="1800" spc="10" dirty="0">
                <a:solidFill>
                  <a:srgbClr val="231F20"/>
                </a:solidFill>
                <a:effectLst/>
                <a:latin typeface="Calibri (Body)"/>
                <a:ea typeface="Arial" panose="020B0604020202020204" pitchFamily="34" charset="0"/>
                <a:cs typeface="Times New Roman" panose="02020603050405020304" pitchFamily="18" charset="0"/>
              </a:rPr>
              <a:t>itte</a:t>
            </a:r>
            <a:r>
              <a:rPr lang="en-US" sz="1800" dirty="0">
                <a:solidFill>
                  <a:srgbClr val="231F20"/>
                </a:solidFill>
                <a:effectLst/>
                <a:latin typeface="Calibri (Body)"/>
                <a:ea typeface="Arial" panose="020B0604020202020204" pitchFamily="34" charset="0"/>
                <a:cs typeface="Times New Roman" panose="02020603050405020304" pitchFamily="18" charset="0"/>
              </a:rPr>
              <a:t>n </a:t>
            </a:r>
            <a:r>
              <a:rPr lang="en-US" sz="1800" spc="10" dirty="0">
                <a:solidFill>
                  <a:srgbClr val="231F20"/>
                </a:solidFill>
                <a:effectLst/>
                <a:latin typeface="Calibri (Body)"/>
                <a:ea typeface="Arial" panose="020B0604020202020204" pitchFamily="34" charset="0"/>
                <a:cs typeface="Times New Roman" panose="02020603050405020304" pitchFamily="18" charset="0"/>
              </a:rPr>
              <a:t>th</a:t>
            </a:r>
            <a:r>
              <a:rPr lang="en-US" sz="1800" dirty="0">
                <a:solidFill>
                  <a:srgbClr val="231F20"/>
                </a:solidFill>
                <a:effectLst/>
                <a:latin typeface="Calibri (Body)"/>
                <a:ea typeface="Arial" panose="020B0604020202020204" pitchFamily="34" charset="0"/>
                <a:cs typeface="Times New Roman" panose="02020603050405020304" pitchFamily="18" charset="0"/>
              </a:rPr>
              <a:t>e </a:t>
            </a:r>
            <a:r>
              <a:rPr lang="en-US" sz="1800" spc="10" dirty="0">
                <a:solidFill>
                  <a:srgbClr val="231F20"/>
                </a:solidFill>
                <a:effectLst/>
                <a:latin typeface="Calibri (Body)"/>
                <a:ea typeface="Arial" panose="020B0604020202020204" pitchFamily="34" charset="0"/>
                <a:cs typeface="Times New Roman" panose="02020603050405020304" pitchFamily="18" charset="0"/>
              </a:rPr>
              <a:t>Rat</a:t>
            </a:r>
            <a:r>
              <a:rPr lang="en-US" sz="1800" dirty="0">
                <a:solidFill>
                  <a:srgbClr val="231F20"/>
                </a:solidFill>
                <a:effectLst/>
                <a:latin typeface="Calibri (Body)"/>
                <a:ea typeface="Arial" panose="020B0604020202020204" pitchFamily="34" charset="0"/>
                <a:cs typeface="Times New Roman" panose="02020603050405020304" pitchFamily="18" charset="0"/>
              </a:rPr>
              <a:t>e </a:t>
            </a:r>
            <a:r>
              <a:rPr lang="en-US" sz="1800" spc="10" dirty="0">
                <a:solidFill>
                  <a:srgbClr val="231F20"/>
                </a:solidFill>
                <a:effectLst/>
                <a:latin typeface="Calibri (Body)"/>
                <a:ea typeface="Arial" panose="020B0604020202020204" pitchFamily="34" charset="0"/>
                <a:cs typeface="Times New Roman" panose="02020603050405020304" pitchFamily="18" charset="0"/>
              </a:rPr>
              <a:t>Calib</a:t>
            </a:r>
            <a:r>
              <a:rPr lang="en-US" sz="1800" dirty="0">
                <a:solidFill>
                  <a:srgbClr val="231F20"/>
                </a:solidFill>
                <a:effectLst/>
                <a:latin typeface="Calibri (Body)"/>
                <a:ea typeface="Arial" panose="020B0604020202020204" pitchFamily="34" charset="0"/>
                <a:cs typeface="Times New Roman" panose="02020603050405020304" pitchFamily="18" charset="0"/>
              </a:rPr>
              <a:t>r</a:t>
            </a:r>
            <a:r>
              <a:rPr lang="en-US" sz="1800" spc="10" dirty="0">
                <a:solidFill>
                  <a:srgbClr val="231F20"/>
                </a:solidFill>
                <a:effectLst/>
                <a:latin typeface="Calibri (Body)"/>
                <a:ea typeface="Arial" panose="020B0604020202020204" pitchFamily="34" charset="0"/>
                <a:cs typeface="Times New Roman" panose="02020603050405020304" pitchFamily="18" charset="0"/>
              </a:rPr>
              <a:t>atio</a:t>
            </a:r>
            <a:r>
              <a:rPr lang="en-US" sz="1800" dirty="0">
                <a:solidFill>
                  <a:srgbClr val="231F20"/>
                </a:solidFill>
                <a:effectLst/>
                <a:latin typeface="Calibri (Body)"/>
                <a:ea typeface="Arial" panose="020B0604020202020204" pitchFamily="34" charset="0"/>
                <a:cs typeface="Times New Roman" panose="02020603050405020304" pitchFamily="18" charset="0"/>
              </a:rPr>
              <a:t>n </a:t>
            </a:r>
            <a:r>
              <a:rPr lang="en-US" sz="1800" spc="-15" dirty="0">
                <a:solidFill>
                  <a:srgbClr val="231F20"/>
                </a:solidFill>
                <a:effectLst/>
                <a:latin typeface="Calibri (Body)"/>
                <a:ea typeface="Arial" panose="020B0604020202020204" pitchFamily="34" charset="0"/>
                <a:cs typeface="Times New Roman" panose="02020603050405020304" pitchFamily="18" charset="0"/>
              </a:rPr>
              <a:t>v</a:t>
            </a:r>
            <a:r>
              <a:rPr lang="en-US" sz="1800" spc="10" dirty="0">
                <a:solidFill>
                  <a:srgbClr val="231F20"/>
                </a:solidFill>
                <a:effectLst/>
                <a:latin typeface="Calibri (Body)"/>
                <a:ea typeface="Arial" panose="020B0604020202020204" pitchFamily="34" charset="0"/>
                <a:cs typeface="Times New Roman" panose="02020603050405020304" pitchFamily="18" charset="0"/>
              </a:rPr>
              <a:t>alu</a:t>
            </a:r>
            <a:r>
              <a:rPr lang="en-US" sz="1800" dirty="0">
                <a:solidFill>
                  <a:srgbClr val="231F20"/>
                </a:solidFill>
                <a:effectLst/>
                <a:latin typeface="Calibri (Body)"/>
                <a:ea typeface="Arial" panose="020B0604020202020204" pitchFamily="34" charset="0"/>
                <a:cs typeface="Times New Roman" panose="02020603050405020304" pitchFamily="18" charset="0"/>
              </a:rPr>
              <a:t>e </a:t>
            </a:r>
            <a:r>
              <a:rPr lang="en-US" sz="1800" spc="10" dirty="0">
                <a:solidFill>
                  <a:srgbClr val="231F20"/>
                </a:solidFill>
                <a:effectLst/>
                <a:latin typeface="Calibri (Body)"/>
                <a:ea typeface="Arial" panose="020B0604020202020204" pitchFamily="34" charset="0"/>
                <a:cs typeface="Times New Roman" panose="02020603050405020304" pitchFamily="18" charset="0"/>
              </a:rPr>
              <a:t>canno</a:t>
            </a:r>
            <a:r>
              <a:rPr lang="en-US" sz="1800" dirty="0">
                <a:solidFill>
                  <a:srgbClr val="231F20"/>
                </a:solidFill>
                <a:effectLst/>
                <a:latin typeface="Calibri (Body)"/>
                <a:ea typeface="Arial" panose="020B0604020202020204" pitchFamily="34" charset="0"/>
                <a:cs typeface="Times New Roman" panose="02020603050405020304" pitchFamily="18" charset="0"/>
              </a:rPr>
              <a:t>t </a:t>
            </a:r>
            <a:r>
              <a:rPr lang="en-US" sz="1800" spc="10" dirty="0">
                <a:solidFill>
                  <a:srgbClr val="231F20"/>
                </a:solidFill>
                <a:effectLst/>
                <a:latin typeface="Calibri (Body)"/>
                <a:ea typeface="Arial" panose="020B0604020202020204" pitchFamily="34" charset="0"/>
                <a:cs typeface="Times New Roman" panose="02020603050405020304" pitchFamily="18" charset="0"/>
              </a:rPr>
              <a:t>be </a:t>
            </a:r>
            <a:r>
              <a:rPr lang="en-US" sz="1800" dirty="0">
                <a:solidFill>
                  <a:srgbClr val="231F20"/>
                </a:solidFill>
                <a:effectLst/>
                <a:latin typeface="Calibri (Body)"/>
                <a:ea typeface="Arial" panose="020B0604020202020204" pitchFamily="34" charset="0"/>
                <a:cs typeface="Times New Roman" panose="02020603050405020304" pitchFamily="18" charset="0"/>
              </a:rPr>
              <a:t>ret</a:t>
            </a:r>
            <a:r>
              <a:rPr lang="en-US" sz="1800" spc="15" dirty="0">
                <a:solidFill>
                  <a:srgbClr val="231F20"/>
                </a:solidFill>
                <a:effectLst/>
                <a:latin typeface="Calibri (Body)"/>
                <a:ea typeface="Arial" panose="020B0604020202020204" pitchFamily="34" charset="0"/>
                <a:cs typeface="Times New Roman" panose="02020603050405020304" pitchFamily="18" charset="0"/>
              </a:rPr>
              <a:t>r</a:t>
            </a:r>
            <a:r>
              <a:rPr lang="en-US" sz="1800" dirty="0">
                <a:solidFill>
                  <a:srgbClr val="231F20"/>
                </a:solidFill>
                <a:effectLst/>
                <a:latin typeface="Calibri (Body)"/>
                <a:ea typeface="Arial" panose="020B0604020202020204" pitchFamily="34" charset="0"/>
                <a:cs typeface="Times New Roman" panose="02020603050405020304" pitchFamily="18" charset="0"/>
              </a:rPr>
              <a:t>i</a:t>
            </a:r>
            <a:r>
              <a:rPr lang="en-US" sz="1800" spc="-30" dirty="0">
                <a:solidFill>
                  <a:srgbClr val="231F20"/>
                </a:solidFill>
                <a:effectLst/>
                <a:latin typeface="Calibri (Body)"/>
                <a:ea typeface="Arial" panose="020B0604020202020204" pitchFamily="34" charset="0"/>
                <a:cs typeface="Times New Roman" panose="02020603050405020304" pitchFamily="18" charset="0"/>
              </a:rPr>
              <a:t>e</a:t>
            </a:r>
            <a:r>
              <a:rPr lang="en-US" sz="1800" spc="-25" dirty="0">
                <a:solidFill>
                  <a:srgbClr val="231F20"/>
                </a:solidFill>
                <a:effectLst/>
                <a:latin typeface="Calibri (Body)"/>
                <a:ea typeface="Arial" panose="020B0604020202020204" pitchFamily="34" charset="0"/>
                <a:cs typeface="Times New Roman" panose="02020603050405020304" pitchFamily="18" charset="0"/>
              </a:rPr>
              <a:t>v</a:t>
            </a:r>
            <a:r>
              <a:rPr lang="en-US" sz="1800" dirty="0">
                <a:solidFill>
                  <a:srgbClr val="231F20"/>
                </a:solidFill>
                <a:effectLst/>
                <a:latin typeface="Calibri (Body)"/>
                <a:ea typeface="Arial" panose="020B0604020202020204" pitchFamily="34" charset="0"/>
                <a:cs typeface="Times New Roman" panose="02020603050405020304" pitchFamily="18" charset="0"/>
              </a:rPr>
              <a:t>ed.  There</a:t>
            </a:r>
            <a:r>
              <a:rPr lang="en-US" sz="1800" spc="-30" dirty="0">
                <a:solidFill>
                  <a:srgbClr val="231F20"/>
                </a:solidFill>
                <a:effectLst/>
                <a:latin typeface="Calibri (Body)"/>
                <a:ea typeface="Arial" panose="020B0604020202020204" pitchFamily="34" charset="0"/>
                <a:cs typeface="Times New Roman" panose="02020603050405020304" pitchFamily="18" charset="0"/>
              </a:rPr>
              <a:t>f</a:t>
            </a:r>
            <a:r>
              <a:rPr lang="en-US" sz="1800" dirty="0">
                <a:solidFill>
                  <a:srgbClr val="231F20"/>
                </a:solidFill>
                <a:effectLst/>
                <a:latin typeface="Calibri (Body)"/>
                <a:ea typeface="Arial" panose="020B0604020202020204" pitchFamily="34" charset="0"/>
                <a:cs typeface="Times New Roman" panose="02020603050405020304" pitchFamily="18" charset="0"/>
              </a:rPr>
              <a:t>or</a:t>
            </a:r>
            <a:r>
              <a:rPr lang="en-US" sz="1800" spc="-15" dirty="0">
                <a:solidFill>
                  <a:srgbClr val="231F20"/>
                </a:solidFill>
                <a:effectLst/>
                <a:latin typeface="Calibri (Body)"/>
                <a:ea typeface="Arial" panose="020B0604020202020204" pitchFamily="34" charset="0"/>
                <a:cs typeface="Times New Roman" panose="02020603050405020304" pitchFamily="18" charset="0"/>
              </a:rPr>
              <a:t>e</a:t>
            </a:r>
            <a:r>
              <a:rPr lang="en-US" sz="1800" dirty="0">
                <a:solidFill>
                  <a:srgbClr val="231F20"/>
                </a:solidFill>
                <a:effectLst/>
                <a:latin typeface="Calibri (Body)"/>
                <a:ea typeface="Arial" panose="020B0604020202020204" pitchFamily="34" charset="0"/>
                <a:cs typeface="Times New Roman" panose="02020603050405020304" pitchFamily="18" charset="0"/>
              </a:rPr>
              <a:t>,</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it</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is</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recommended</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to</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spc="-20" dirty="0">
                <a:solidFill>
                  <a:srgbClr val="231F20"/>
                </a:solidFill>
                <a:effectLst/>
                <a:latin typeface="Calibri (Body)"/>
                <a:ea typeface="Arial" panose="020B0604020202020204" pitchFamily="34" charset="0"/>
                <a:cs typeface="Times New Roman" panose="02020603050405020304" pitchFamily="18" charset="0"/>
              </a:rPr>
              <a:t>k</a:t>
            </a:r>
            <a:r>
              <a:rPr lang="en-US" sz="1800" dirty="0">
                <a:solidFill>
                  <a:srgbClr val="231F20"/>
                </a:solidFill>
                <a:effectLst/>
                <a:latin typeface="Calibri (Body)"/>
                <a:ea typeface="Arial" panose="020B0604020202020204" pitchFamily="34" charset="0"/>
                <a:cs typeface="Times New Roman" panose="02020603050405020304" pitchFamily="18" charset="0"/>
              </a:rPr>
              <a:t>eep</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a </a:t>
            </a:r>
            <a:r>
              <a:rPr lang="en-US" sz="1800" spc="-10" dirty="0">
                <a:solidFill>
                  <a:srgbClr val="231F20"/>
                </a:solidFill>
                <a:effectLst/>
                <a:latin typeface="Calibri (Body)"/>
                <a:ea typeface="Arial" panose="020B0604020202020204" pitchFamily="34" charset="0"/>
                <a:cs typeface="Times New Roman" panose="02020603050405020304" pitchFamily="18" charset="0"/>
              </a:rPr>
              <a:t>recor</a:t>
            </a:r>
            <a:r>
              <a:rPr lang="en-US" sz="1800" dirty="0">
                <a:solidFill>
                  <a:srgbClr val="231F20"/>
                </a:solidFill>
                <a:effectLst/>
                <a:latin typeface="Calibri (Body)"/>
                <a:ea typeface="Arial" panose="020B0604020202020204" pitchFamily="34" charset="0"/>
                <a:cs typeface="Times New Roman" panose="02020603050405020304" pitchFamily="18" charset="0"/>
              </a:rPr>
              <a:t>d</a:t>
            </a:r>
            <a:r>
              <a:rPr lang="en-US" sz="1800" spc="-95" dirty="0">
                <a:solidFill>
                  <a:srgbClr val="231F20"/>
                </a:solidFill>
                <a:effectLst/>
                <a:latin typeface="Calibri (Body)"/>
                <a:ea typeface="Arial" panose="020B0604020202020204" pitchFamily="34" charset="0"/>
                <a:cs typeface="Times New Roman" panose="02020603050405020304" pitchFamily="18" charset="0"/>
              </a:rPr>
              <a:t> </a:t>
            </a:r>
            <a:r>
              <a:rPr lang="en-US" sz="1800" spc="-10" dirty="0">
                <a:solidFill>
                  <a:srgbClr val="231F20"/>
                </a:solidFill>
                <a:effectLst/>
                <a:latin typeface="Calibri (Body)"/>
                <a:ea typeface="Arial" panose="020B0604020202020204" pitchFamily="34" charset="0"/>
                <a:cs typeface="Times New Roman" panose="02020603050405020304" pitchFamily="18" charset="0"/>
              </a:rPr>
              <a:t>o</a:t>
            </a:r>
            <a:r>
              <a:rPr lang="en-US" sz="1800" dirty="0">
                <a:solidFill>
                  <a:srgbClr val="231F20"/>
                </a:solidFill>
                <a:effectLst/>
                <a:latin typeface="Calibri (Body)"/>
                <a:ea typeface="Arial" panose="020B0604020202020204" pitchFamily="34" charset="0"/>
                <a:cs typeface="Times New Roman" panose="02020603050405020304" pitchFamily="18" charset="0"/>
              </a:rPr>
              <a:t>f</a:t>
            </a:r>
            <a:r>
              <a:rPr lang="en-US" sz="1800" spc="-95" dirty="0">
                <a:solidFill>
                  <a:srgbClr val="231F20"/>
                </a:solidFill>
                <a:effectLst/>
                <a:latin typeface="Calibri (Body)"/>
                <a:ea typeface="Arial" panose="020B0604020202020204" pitchFamily="34" charset="0"/>
                <a:cs typeface="Times New Roman" panose="02020603050405020304" pitchFamily="18" charset="0"/>
              </a:rPr>
              <a:t> </a:t>
            </a:r>
            <a:r>
              <a:rPr lang="en-US" sz="1800" spc="-10" dirty="0">
                <a:solidFill>
                  <a:srgbClr val="231F20"/>
                </a:solidFill>
                <a:effectLst/>
                <a:latin typeface="Calibri (Body)"/>
                <a:ea typeface="Arial" panose="020B0604020202020204" pitchFamily="34" charset="0"/>
                <a:cs typeface="Times New Roman" panose="02020603050405020304" pitchFamily="18" charset="0"/>
              </a:rPr>
              <a:t>th</a:t>
            </a:r>
            <a:r>
              <a:rPr lang="en-US" sz="1800" dirty="0">
                <a:solidFill>
                  <a:srgbClr val="231F20"/>
                </a:solidFill>
                <a:effectLst/>
                <a:latin typeface="Calibri (Body)"/>
                <a:ea typeface="Arial" panose="020B0604020202020204" pitchFamily="34" charset="0"/>
                <a:cs typeface="Times New Roman" panose="02020603050405020304" pitchFamily="18" charset="0"/>
              </a:rPr>
              <a:t>e</a:t>
            </a:r>
            <a:r>
              <a:rPr lang="en-US" sz="1800" spc="-95" dirty="0">
                <a:solidFill>
                  <a:srgbClr val="231F20"/>
                </a:solidFill>
                <a:effectLst/>
                <a:latin typeface="Calibri (Body)"/>
                <a:ea typeface="Arial" panose="020B0604020202020204" pitchFamily="34" charset="0"/>
                <a:cs typeface="Times New Roman" panose="02020603050405020304" pitchFamily="18" charset="0"/>
              </a:rPr>
              <a:t> </a:t>
            </a:r>
            <a:r>
              <a:rPr lang="en-US" sz="1800" spc="-10" dirty="0">
                <a:solidFill>
                  <a:srgbClr val="231F20"/>
                </a:solidFill>
                <a:effectLst/>
                <a:latin typeface="Calibri (Body)"/>
                <a:ea typeface="Arial" panose="020B0604020202020204" pitchFamily="34" charset="0"/>
                <a:cs typeface="Times New Roman" panose="02020603050405020304" pitchFamily="18" charset="0"/>
              </a:rPr>
              <a:t>Rat</a:t>
            </a:r>
            <a:r>
              <a:rPr lang="en-US" sz="1800" dirty="0">
                <a:solidFill>
                  <a:srgbClr val="231F20"/>
                </a:solidFill>
                <a:effectLst/>
                <a:latin typeface="Calibri (Body)"/>
                <a:ea typeface="Arial" panose="020B0604020202020204" pitchFamily="34" charset="0"/>
                <a:cs typeface="Times New Roman" panose="02020603050405020304" pitchFamily="18" charset="0"/>
              </a:rPr>
              <a:t>e</a:t>
            </a:r>
            <a:r>
              <a:rPr lang="en-US" sz="1800" spc="-95" dirty="0">
                <a:solidFill>
                  <a:srgbClr val="231F20"/>
                </a:solidFill>
                <a:effectLst/>
                <a:latin typeface="Calibri (Body)"/>
                <a:ea typeface="Arial" panose="020B0604020202020204" pitchFamily="34" charset="0"/>
                <a:cs typeface="Times New Roman" panose="02020603050405020304" pitchFamily="18" charset="0"/>
              </a:rPr>
              <a:t> </a:t>
            </a:r>
            <a:r>
              <a:rPr lang="en-US" sz="1800" spc="-10" dirty="0">
                <a:solidFill>
                  <a:srgbClr val="231F20"/>
                </a:solidFill>
                <a:effectLst/>
                <a:latin typeface="Calibri (Body)"/>
                <a:ea typeface="Arial" panose="020B0604020202020204" pitchFamily="34" charset="0"/>
                <a:cs typeface="Times New Roman" panose="02020603050405020304" pitchFamily="18" charset="0"/>
              </a:rPr>
              <a:t>Calib</a:t>
            </a:r>
            <a:r>
              <a:rPr lang="en-US" sz="1800" spc="-20" dirty="0">
                <a:solidFill>
                  <a:srgbClr val="231F20"/>
                </a:solidFill>
                <a:effectLst/>
                <a:latin typeface="Calibri (Body)"/>
                <a:ea typeface="Arial" panose="020B0604020202020204" pitchFamily="34" charset="0"/>
                <a:cs typeface="Times New Roman" panose="02020603050405020304" pitchFamily="18" charset="0"/>
              </a:rPr>
              <a:t>r</a:t>
            </a:r>
            <a:r>
              <a:rPr lang="en-US" sz="1800" spc="-10" dirty="0">
                <a:solidFill>
                  <a:srgbClr val="231F20"/>
                </a:solidFill>
                <a:effectLst/>
                <a:latin typeface="Calibri (Body)"/>
                <a:ea typeface="Arial" panose="020B0604020202020204" pitchFamily="34" charset="0"/>
                <a:cs typeface="Times New Roman" panose="02020603050405020304" pitchFamily="18" charset="0"/>
              </a:rPr>
              <a:t>atio</a:t>
            </a:r>
            <a:r>
              <a:rPr lang="en-US" sz="1800" dirty="0">
                <a:solidFill>
                  <a:srgbClr val="231F20"/>
                </a:solidFill>
                <a:effectLst/>
                <a:latin typeface="Calibri (Body)"/>
                <a:ea typeface="Arial" panose="020B0604020202020204" pitchFamily="34" charset="0"/>
                <a:cs typeface="Times New Roman" panose="02020603050405020304" pitchFamily="18" charset="0"/>
              </a:rPr>
              <a:t>n</a:t>
            </a:r>
            <a:r>
              <a:rPr lang="en-US" sz="1800" spc="-135" dirty="0">
                <a:solidFill>
                  <a:srgbClr val="231F20"/>
                </a:solidFill>
                <a:effectLst/>
                <a:latin typeface="Calibri (Body)"/>
                <a:ea typeface="Arial" panose="020B0604020202020204" pitchFamily="34" charset="0"/>
                <a:cs typeface="Times New Roman" panose="02020603050405020304" pitchFamily="18" charset="0"/>
              </a:rPr>
              <a:t> </a:t>
            </a:r>
            <a:r>
              <a:rPr lang="en-US" sz="1800" spc="-10" dirty="0">
                <a:solidFill>
                  <a:srgbClr val="231F20"/>
                </a:solidFill>
                <a:effectLst/>
                <a:latin typeface="Calibri (Body)"/>
                <a:ea typeface="Arial" panose="020B0604020202020204" pitchFamily="34" charset="0"/>
                <a:cs typeface="Times New Roman" panose="02020603050405020304" pitchFamily="18" charset="0"/>
              </a:rPr>
              <a:t>WT/RE</a:t>
            </a:r>
            <a:r>
              <a:rPr lang="en-US" sz="1800" dirty="0">
                <a:solidFill>
                  <a:srgbClr val="231F20"/>
                </a:solidFill>
                <a:effectLst/>
                <a:latin typeface="Calibri (Body)"/>
                <a:ea typeface="Arial" panose="020B0604020202020204" pitchFamily="34" charset="0"/>
                <a:cs typeface="Times New Roman" panose="02020603050405020304" pitchFamily="18" charset="0"/>
              </a:rPr>
              <a:t>V</a:t>
            </a:r>
            <a:r>
              <a:rPr lang="en-US" sz="1800" spc="-95" dirty="0">
                <a:solidFill>
                  <a:srgbClr val="231F20"/>
                </a:solidFill>
                <a:effectLst/>
                <a:latin typeface="Calibri (Body)"/>
                <a:ea typeface="Arial" panose="020B0604020202020204" pitchFamily="34" charset="0"/>
                <a:cs typeface="Times New Roman" panose="02020603050405020304" pitchFamily="18" charset="0"/>
              </a:rPr>
              <a:t> </a:t>
            </a:r>
            <a:r>
              <a:rPr lang="en-US" sz="1800" spc="-35" dirty="0">
                <a:solidFill>
                  <a:srgbClr val="231F20"/>
                </a:solidFill>
                <a:effectLst/>
                <a:latin typeface="Calibri (Body)"/>
                <a:ea typeface="Arial" panose="020B0604020202020204" pitchFamily="34" charset="0"/>
                <a:cs typeface="Times New Roman" panose="02020603050405020304" pitchFamily="18" charset="0"/>
              </a:rPr>
              <a:t>v</a:t>
            </a:r>
            <a:r>
              <a:rPr lang="en-US" sz="1800" spc="-10" dirty="0">
                <a:solidFill>
                  <a:srgbClr val="231F20"/>
                </a:solidFill>
                <a:effectLst/>
                <a:latin typeface="Calibri (Body)"/>
                <a:ea typeface="Arial" panose="020B0604020202020204" pitchFamily="34" charset="0"/>
                <a:cs typeface="Times New Roman" panose="02020603050405020304" pitchFamily="18" charset="0"/>
              </a:rPr>
              <a:t>alu</a:t>
            </a:r>
            <a:r>
              <a:rPr lang="en-US" sz="1800" dirty="0">
                <a:solidFill>
                  <a:srgbClr val="231F20"/>
                </a:solidFill>
                <a:effectLst/>
                <a:latin typeface="Calibri (Body)"/>
                <a:ea typeface="Arial" panose="020B0604020202020204" pitchFamily="34" charset="0"/>
                <a:cs typeface="Times New Roman" panose="02020603050405020304" pitchFamily="18" charset="0"/>
              </a:rPr>
              <a:t>e</a:t>
            </a:r>
            <a:r>
              <a:rPr lang="en-US" sz="1800" spc="-95" dirty="0">
                <a:solidFill>
                  <a:srgbClr val="231F20"/>
                </a:solidFill>
                <a:effectLst/>
                <a:latin typeface="Calibri (Body)"/>
                <a:ea typeface="Arial" panose="020B0604020202020204" pitchFamily="34" charset="0"/>
                <a:cs typeface="Times New Roman" panose="02020603050405020304" pitchFamily="18" charset="0"/>
              </a:rPr>
              <a:t> </a:t>
            </a:r>
            <a:r>
              <a:rPr lang="en-US" sz="1800" spc="-40" dirty="0">
                <a:solidFill>
                  <a:srgbClr val="231F20"/>
                </a:solidFill>
                <a:effectLst/>
                <a:latin typeface="Calibri (Body)"/>
                <a:ea typeface="Arial" panose="020B0604020202020204" pitchFamily="34" charset="0"/>
                <a:cs typeface="Times New Roman" panose="02020603050405020304" pitchFamily="18" charset="0"/>
              </a:rPr>
              <a:t>f</a:t>
            </a:r>
            <a:r>
              <a:rPr lang="en-US" sz="1800" spc="-10" dirty="0">
                <a:solidFill>
                  <a:srgbClr val="231F20"/>
                </a:solidFill>
                <a:effectLst/>
                <a:latin typeface="Calibri (Body)"/>
                <a:ea typeface="Arial" panose="020B0604020202020204" pitchFamily="34" charset="0"/>
                <a:cs typeface="Times New Roman" panose="02020603050405020304" pitchFamily="18" charset="0"/>
              </a:rPr>
              <a:t>o</a:t>
            </a:r>
            <a:r>
              <a:rPr lang="en-US" sz="1800" dirty="0">
                <a:solidFill>
                  <a:srgbClr val="231F20"/>
                </a:solidFill>
                <a:effectLst/>
                <a:latin typeface="Calibri (Body)"/>
                <a:ea typeface="Arial" panose="020B0604020202020204" pitchFamily="34" charset="0"/>
                <a:cs typeface="Times New Roman" panose="02020603050405020304" pitchFamily="18" charset="0"/>
              </a:rPr>
              <a:t>r</a:t>
            </a:r>
            <a:r>
              <a:rPr lang="en-US" sz="1800" spc="-95" dirty="0">
                <a:solidFill>
                  <a:srgbClr val="231F20"/>
                </a:solidFill>
                <a:effectLst/>
                <a:latin typeface="Calibri (Body)"/>
                <a:ea typeface="Arial" panose="020B0604020202020204" pitchFamily="34" charset="0"/>
                <a:cs typeface="Times New Roman" panose="02020603050405020304" pitchFamily="18" charset="0"/>
              </a:rPr>
              <a:t> </a:t>
            </a:r>
            <a:r>
              <a:rPr lang="en-US" sz="1800" spc="-10" dirty="0">
                <a:solidFill>
                  <a:srgbClr val="231F20"/>
                </a:solidFill>
                <a:effectLst/>
                <a:latin typeface="Calibri (Body)"/>
                <a:ea typeface="Arial" panose="020B0604020202020204" pitchFamily="34" charset="0"/>
                <a:cs typeface="Times New Roman" panose="02020603050405020304" pitchFamily="18" charset="0"/>
              </a:rPr>
              <a:t>each </a:t>
            </a:r>
            <a:r>
              <a:rPr lang="en-US" sz="1800" dirty="0">
                <a:solidFill>
                  <a:srgbClr val="231F20"/>
                </a:solidFill>
                <a:effectLst/>
                <a:latin typeface="Calibri (Body)"/>
                <a:ea typeface="Arial" panose="020B0604020202020204" pitchFamily="34" charset="0"/>
                <a:cs typeface="Times New Roman" panose="02020603050405020304" pitchFamily="18" charset="0"/>
              </a:rPr>
              <a:t>tank in a note pad </a:t>
            </a:r>
            <a:r>
              <a:rPr lang="en-US" sz="1800" spc="-30" dirty="0">
                <a:solidFill>
                  <a:srgbClr val="231F20"/>
                </a:solidFill>
                <a:effectLst/>
                <a:latin typeface="Calibri (Body)"/>
                <a:ea typeface="Arial" panose="020B0604020202020204" pitchFamily="34" charset="0"/>
                <a:cs typeface="Times New Roman" panose="02020603050405020304" pitchFamily="18" charset="0"/>
              </a:rPr>
              <a:t>f</a:t>
            </a:r>
            <a:r>
              <a:rPr lang="en-US" sz="1800" dirty="0">
                <a:solidFill>
                  <a:srgbClr val="231F20"/>
                </a:solidFill>
                <a:effectLst/>
                <a:latin typeface="Calibri (Body)"/>
                <a:ea typeface="Arial" panose="020B0604020202020204" pitchFamily="34" charset="0"/>
                <a:cs typeface="Times New Roman" panose="02020603050405020304" pitchFamily="18" charset="0"/>
              </a:rPr>
              <a:t>or re</a:t>
            </a:r>
            <a:r>
              <a:rPr lang="en-US" sz="1800" spc="-30" dirty="0">
                <a:solidFill>
                  <a:srgbClr val="231F20"/>
                </a:solidFill>
                <a:effectLst/>
                <a:latin typeface="Calibri (Body)"/>
                <a:ea typeface="Arial" panose="020B0604020202020204" pitchFamily="34" charset="0"/>
                <a:cs typeface="Times New Roman" panose="02020603050405020304" pitchFamily="18" charset="0"/>
              </a:rPr>
              <a:t>f</a:t>
            </a:r>
            <a:r>
              <a:rPr lang="en-US" sz="1800" dirty="0">
                <a:solidFill>
                  <a:srgbClr val="231F20"/>
                </a:solidFill>
                <a:effectLst/>
                <a:latin typeface="Calibri (Body)"/>
                <a:ea typeface="Arial" panose="020B0604020202020204" pitchFamily="34" charset="0"/>
                <a:cs typeface="Times New Roman" panose="02020603050405020304" pitchFamily="18" charset="0"/>
              </a:rPr>
              <a:t>erenc</a:t>
            </a:r>
            <a:r>
              <a:rPr lang="en-US" sz="1800" spc="-15" dirty="0">
                <a:solidFill>
                  <a:srgbClr val="231F20"/>
                </a:solidFill>
                <a:effectLst/>
                <a:latin typeface="Calibri (Body)"/>
                <a:ea typeface="Arial" panose="020B0604020202020204" pitchFamily="34" charset="0"/>
                <a:cs typeface="Times New Roman" panose="02020603050405020304" pitchFamily="18" charset="0"/>
              </a:rPr>
              <a:t>e</a:t>
            </a:r>
            <a:r>
              <a:rPr lang="en-US" sz="1800" dirty="0">
                <a:solidFill>
                  <a:srgbClr val="231F20"/>
                </a:solidFill>
                <a:effectLst/>
                <a:latin typeface="Calibri (Body)"/>
                <a:ea typeface="Arial" panose="020B0604020202020204" pitchFamily="34" charset="0"/>
                <a:cs typeface="Times New Roman" panose="02020603050405020304" pitchFamily="18" charset="0"/>
              </a:rPr>
              <a:t>.</a:t>
            </a:r>
            <a:endParaRPr lang="en-CA" sz="1800" dirty="0">
              <a:effectLst/>
              <a:latin typeface="Calibri (Body)"/>
              <a:ea typeface="Calibri" panose="020F0502020204030204" pitchFamily="34" charset="0"/>
              <a:cs typeface="Times New Roman" panose="02020603050405020304" pitchFamily="18" charset="0"/>
            </a:endParaRPr>
          </a:p>
          <a:p>
            <a:pPr marL="12700" algn="just">
              <a:spcAft>
                <a:spcPts val="1000"/>
              </a:spcAft>
            </a:pPr>
            <a:r>
              <a:rPr lang="en-US" sz="1800" dirty="0">
                <a:solidFill>
                  <a:srgbClr val="231F20"/>
                </a:solidFill>
                <a:effectLst/>
                <a:latin typeface="Calibri (Body)"/>
                <a:ea typeface="Arial" panose="020B0604020202020204" pitchFamily="34" charset="0"/>
                <a:cs typeface="Times New Roman" panose="02020603050405020304" pitchFamily="18" charset="0"/>
              </a:rPr>
              <a:t>This</a:t>
            </a:r>
            <a:r>
              <a:rPr lang="en-US" sz="1800" spc="-50" dirty="0">
                <a:solidFill>
                  <a:srgbClr val="231F20"/>
                </a:solidFill>
                <a:effectLst/>
                <a:latin typeface="Calibri (Body)"/>
                <a:ea typeface="Arial" panose="020B0604020202020204" pitchFamily="34" charset="0"/>
                <a:cs typeface="Times New Roman" panose="02020603050405020304" pitchFamily="18" charset="0"/>
              </a:rPr>
              <a:t> </a:t>
            </a:r>
            <a:r>
              <a:rPr lang="en-US" sz="1800" spc="-25" dirty="0">
                <a:solidFill>
                  <a:srgbClr val="231F20"/>
                </a:solidFill>
                <a:effectLst/>
                <a:latin typeface="Calibri (Body)"/>
                <a:ea typeface="Arial" panose="020B0604020202020204" pitchFamily="34" charset="0"/>
                <a:cs typeface="Times New Roman" panose="02020603050405020304" pitchFamily="18" charset="0"/>
              </a:rPr>
              <a:t>v</a:t>
            </a:r>
            <a:r>
              <a:rPr lang="en-US" sz="1800" dirty="0">
                <a:solidFill>
                  <a:srgbClr val="231F20"/>
                </a:solidFill>
                <a:effectLst/>
                <a:latin typeface="Calibri (Body)"/>
                <a:ea typeface="Arial" panose="020B0604020202020204" pitchFamily="34" charset="0"/>
                <a:cs typeface="Times New Roman" panose="02020603050405020304" pitchFamily="18" charset="0"/>
              </a:rPr>
              <a:t>alue</a:t>
            </a:r>
            <a:r>
              <a:rPr lang="en-US" sz="1800" spc="-5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is</a:t>
            </a:r>
            <a:r>
              <a:rPr lang="en-US" sz="1800" spc="-5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used</a:t>
            </a:r>
            <a:r>
              <a:rPr lang="en-US" sz="1800" spc="-5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to</a:t>
            </a:r>
            <a:r>
              <a:rPr lang="en-US" sz="1800" spc="-5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calculate</a:t>
            </a:r>
            <a:r>
              <a:rPr lang="en-US" sz="1800" spc="-5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the</a:t>
            </a:r>
            <a:r>
              <a:rPr lang="en-US" sz="1800" spc="-5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Applied</a:t>
            </a:r>
            <a:r>
              <a:rPr lang="en-US" sz="1800" spc="-5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Rate</a:t>
            </a:r>
            <a:r>
              <a:rPr lang="en-US" sz="1800" spc="-5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and</a:t>
            </a:r>
            <a:r>
              <a:rPr lang="en-CA" dirty="0">
                <a:latin typeface="Calibri (Body)"/>
                <a:ea typeface="Arial" panose="020B0604020202020204" pitchFamily="34" charset="0"/>
                <a:cs typeface="Times New Roman" panose="02020603050405020304" pitchFamily="18" charset="0"/>
              </a:rPr>
              <a:t> </a:t>
            </a:r>
            <a:r>
              <a:rPr lang="en-US" sz="1800" spc="-120" dirty="0">
                <a:solidFill>
                  <a:srgbClr val="231F20"/>
                </a:solidFill>
                <a:effectLst/>
                <a:latin typeface="Calibri (Body)"/>
                <a:ea typeface="Arial" panose="020B0604020202020204" pitchFamily="34" charset="0"/>
                <a:cs typeface="Times New Roman" panose="02020603050405020304" pitchFamily="18" charset="0"/>
              </a:rPr>
              <a:t>T</a:t>
            </a:r>
            <a:r>
              <a:rPr lang="en-US" sz="1800" dirty="0">
                <a:solidFill>
                  <a:srgbClr val="231F20"/>
                </a:solidFill>
                <a:effectLst/>
                <a:latin typeface="Calibri (Body)"/>
                <a:ea typeface="Arial" panose="020B0604020202020204" pitchFamily="34" charset="0"/>
                <a:cs typeface="Times New Roman" panose="02020603050405020304" pitchFamily="18" charset="0"/>
              </a:rPr>
              <a:t>ank Area Left displ</a:t>
            </a:r>
            <a:r>
              <a:rPr lang="en-US" sz="1800" spc="-30" dirty="0">
                <a:solidFill>
                  <a:srgbClr val="231F20"/>
                </a:solidFill>
                <a:effectLst/>
                <a:latin typeface="Calibri (Body)"/>
                <a:ea typeface="Arial" panose="020B0604020202020204" pitchFamily="34" charset="0"/>
                <a:cs typeface="Times New Roman" panose="02020603050405020304" pitchFamily="18" charset="0"/>
              </a:rPr>
              <a:t>a</a:t>
            </a:r>
            <a:r>
              <a:rPr lang="en-US" sz="1800" dirty="0">
                <a:solidFill>
                  <a:srgbClr val="231F20"/>
                </a:solidFill>
                <a:effectLst/>
                <a:latin typeface="Calibri (Body)"/>
                <a:ea typeface="Arial" panose="020B0604020202020204" pitchFamily="34" charset="0"/>
                <a:cs typeface="Times New Roman" panose="02020603050405020304" pitchFamily="18" charset="0"/>
              </a:rPr>
              <a:t>y on the home pag</a:t>
            </a:r>
            <a:r>
              <a:rPr lang="en-US" sz="1800" spc="-15" dirty="0">
                <a:solidFill>
                  <a:srgbClr val="231F20"/>
                </a:solidFill>
                <a:effectLst/>
                <a:latin typeface="Calibri (Body)"/>
                <a:ea typeface="Arial" panose="020B0604020202020204" pitchFamily="34" charset="0"/>
                <a:cs typeface="Times New Roman" panose="02020603050405020304" pitchFamily="18" charset="0"/>
              </a:rPr>
              <a:t>e</a:t>
            </a:r>
            <a:r>
              <a:rPr lang="en-US" sz="1800" dirty="0">
                <a:solidFill>
                  <a:srgbClr val="231F20"/>
                </a:solidFill>
                <a:effectLst/>
                <a:latin typeface="Calibri (Body)"/>
                <a:ea typeface="Arial" panose="020B0604020202020204" pitchFamily="34" charset="0"/>
                <a:cs typeface="Times New Roman" panose="02020603050405020304" pitchFamily="18" charset="0"/>
              </a:rPr>
              <a:t>.</a:t>
            </a:r>
            <a:endParaRPr lang="en-CA" sz="1800" dirty="0">
              <a:effectLst/>
              <a:latin typeface="Calibri (Body)"/>
              <a:ea typeface="Calibri" panose="020F0502020204030204" pitchFamily="34" charset="0"/>
              <a:cs typeface="Times New Roman" panose="02020603050405020304" pitchFamily="18" charset="0"/>
            </a:endParaRPr>
          </a:p>
          <a:p>
            <a:pPr>
              <a:spcBef>
                <a:spcPts val="25"/>
              </a:spcBef>
              <a:spcAft>
                <a:spcPts val="1000"/>
              </a:spcAft>
            </a:pPr>
            <a:r>
              <a:rPr lang="en-US" sz="1800" dirty="0">
                <a:effectLst/>
                <a:latin typeface="Calibri (Body)"/>
                <a:ea typeface="Calibri" panose="020F0502020204030204" pitchFamily="34" charset="0"/>
                <a:cs typeface="Times New Roman" panose="02020603050405020304" pitchFamily="18" charset="0"/>
              </a:rPr>
              <a:t> </a:t>
            </a:r>
            <a:r>
              <a:rPr lang="en-US" sz="1800" spc="10" dirty="0">
                <a:solidFill>
                  <a:srgbClr val="231F20"/>
                </a:solidFill>
                <a:effectLst/>
                <a:latin typeface="Calibri (Body)"/>
                <a:ea typeface="Arial" panose="020B0604020202020204" pitchFamily="34" charset="0"/>
                <a:cs typeface="Times New Roman" panose="02020603050405020304" pitchFamily="18" charset="0"/>
              </a:rPr>
              <a:t>Bes</a:t>
            </a:r>
            <a:r>
              <a:rPr lang="en-US" sz="1800" dirty="0">
                <a:solidFill>
                  <a:srgbClr val="231F20"/>
                </a:solidFill>
                <a:effectLst/>
                <a:latin typeface="Calibri (Body)"/>
                <a:ea typeface="Arial" panose="020B0604020202020204" pitchFamily="34" charset="0"/>
                <a:cs typeface="Times New Roman" panose="02020603050405020304" pitchFamily="18" charset="0"/>
              </a:rPr>
              <a:t>t </a:t>
            </a:r>
            <a:r>
              <a:rPr lang="en-US" sz="1800" spc="10" dirty="0">
                <a:solidFill>
                  <a:srgbClr val="231F20"/>
                </a:solidFill>
                <a:effectLst/>
                <a:latin typeface="Calibri (Body)"/>
                <a:ea typeface="Arial" panose="020B0604020202020204" pitchFamily="34" charset="0"/>
                <a:cs typeface="Times New Roman" panose="02020603050405020304" pitchFamily="18" charset="0"/>
              </a:rPr>
              <a:t>p</a:t>
            </a:r>
            <a:r>
              <a:rPr lang="en-US" sz="1800" dirty="0">
                <a:solidFill>
                  <a:srgbClr val="231F20"/>
                </a:solidFill>
                <a:effectLst/>
                <a:latin typeface="Calibri (Body)"/>
                <a:ea typeface="Arial" panose="020B0604020202020204" pitchFamily="34" charset="0"/>
                <a:cs typeface="Times New Roman" panose="02020603050405020304" pitchFamily="18" charset="0"/>
              </a:rPr>
              <a:t>r</a:t>
            </a:r>
            <a:r>
              <a:rPr lang="en-US" sz="1800" spc="10" dirty="0">
                <a:solidFill>
                  <a:srgbClr val="231F20"/>
                </a:solidFill>
                <a:effectLst/>
                <a:latin typeface="Calibri (Body)"/>
                <a:ea typeface="Arial" panose="020B0604020202020204" pitchFamily="34" charset="0"/>
                <a:cs typeface="Times New Roman" panose="02020603050405020304" pitchFamily="18" charset="0"/>
              </a:rPr>
              <a:t>actic</a:t>
            </a:r>
            <a:r>
              <a:rPr lang="en-US" sz="1800" dirty="0">
                <a:solidFill>
                  <a:srgbClr val="231F20"/>
                </a:solidFill>
                <a:effectLst/>
                <a:latin typeface="Calibri (Body)"/>
                <a:ea typeface="Arial" panose="020B0604020202020204" pitchFamily="34" charset="0"/>
                <a:cs typeface="Times New Roman" panose="02020603050405020304" pitchFamily="18" charset="0"/>
              </a:rPr>
              <a:t>e </a:t>
            </a:r>
            <a:r>
              <a:rPr lang="en-US" sz="1800" spc="10" dirty="0">
                <a:solidFill>
                  <a:srgbClr val="231F20"/>
                </a:solidFill>
                <a:effectLst/>
                <a:latin typeface="Calibri (Body)"/>
                <a:ea typeface="Arial" panose="020B0604020202020204" pitchFamily="34" charset="0"/>
                <a:cs typeface="Times New Roman" panose="02020603050405020304" pitchFamily="18" charset="0"/>
              </a:rPr>
              <a:t>i</a:t>
            </a:r>
            <a:r>
              <a:rPr lang="en-US" sz="1800" dirty="0">
                <a:solidFill>
                  <a:srgbClr val="231F20"/>
                </a:solidFill>
                <a:effectLst/>
                <a:latin typeface="Calibri (Body)"/>
                <a:ea typeface="Arial" panose="020B0604020202020204" pitchFamily="34" charset="0"/>
                <a:cs typeface="Times New Roman" panose="02020603050405020304" pitchFamily="18" charset="0"/>
              </a:rPr>
              <a:t>s </a:t>
            </a:r>
            <a:r>
              <a:rPr lang="en-US" sz="1800" spc="10" dirty="0">
                <a:solidFill>
                  <a:srgbClr val="231F20"/>
                </a:solidFill>
                <a:effectLst/>
                <a:latin typeface="Calibri (Body)"/>
                <a:ea typeface="Arial" panose="020B0604020202020204" pitchFamily="34" charset="0"/>
                <a:cs typeface="Times New Roman" panose="02020603050405020304" pitchFamily="18" charset="0"/>
              </a:rPr>
              <a:t>t</a:t>
            </a:r>
            <a:r>
              <a:rPr lang="en-US" sz="1800" dirty="0">
                <a:solidFill>
                  <a:srgbClr val="231F20"/>
                </a:solidFill>
                <a:effectLst/>
                <a:latin typeface="Calibri (Body)"/>
                <a:ea typeface="Arial" panose="020B0604020202020204" pitchFamily="34" charset="0"/>
                <a:cs typeface="Times New Roman" panose="02020603050405020304" pitchFamily="18" charset="0"/>
              </a:rPr>
              <a:t>o </a:t>
            </a:r>
            <a:r>
              <a:rPr lang="en-US" sz="1800" spc="10" dirty="0">
                <a:solidFill>
                  <a:srgbClr val="231F20"/>
                </a:solidFill>
                <a:effectLst/>
                <a:latin typeface="Calibri (Body)"/>
                <a:ea typeface="Arial" panose="020B0604020202020204" pitchFamily="34" charset="0"/>
                <a:cs typeface="Times New Roman" panose="02020603050405020304" pitchFamily="18" charset="0"/>
              </a:rPr>
              <a:t>per</a:t>
            </a:r>
            <a:r>
              <a:rPr lang="en-US" sz="1800" spc="-20" dirty="0">
                <a:solidFill>
                  <a:srgbClr val="231F20"/>
                </a:solidFill>
                <a:effectLst/>
                <a:latin typeface="Calibri (Body)"/>
                <a:ea typeface="Arial" panose="020B0604020202020204" pitchFamily="34" charset="0"/>
                <a:cs typeface="Times New Roman" panose="02020603050405020304" pitchFamily="18" charset="0"/>
              </a:rPr>
              <a:t>f</a:t>
            </a:r>
            <a:r>
              <a:rPr lang="en-US" sz="1800" spc="10" dirty="0">
                <a:solidFill>
                  <a:srgbClr val="231F20"/>
                </a:solidFill>
                <a:effectLst/>
                <a:latin typeface="Calibri (Body)"/>
                <a:ea typeface="Arial" panose="020B0604020202020204" pitchFamily="34" charset="0"/>
                <a:cs typeface="Times New Roman" panose="02020603050405020304" pitchFamily="18" charset="0"/>
              </a:rPr>
              <a:t>o</a:t>
            </a:r>
            <a:r>
              <a:rPr lang="en-US" sz="1800" spc="35" dirty="0">
                <a:solidFill>
                  <a:srgbClr val="231F20"/>
                </a:solidFill>
                <a:effectLst/>
                <a:latin typeface="Calibri (Body)"/>
                <a:ea typeface="Arial" panose="020B0604020202020204" pitchFamily="34" charset="0"/>
                <a:cs typeface="Times New Roman" panose="02020603050405020304" pitchFamily="18" charset="0"/>
              </a:rPr>
              <a:t>r</a:t>
            </a:r>
            <a:r>
              <a:rPr lang="en-US" sz="1800" dirty="0">
                <a:solidFill>
                  <a:srgbClr val="231F20"/>
                </a:solidFill>
                <a:effectLst/>
                <a:latin typeface="Calibri (Body)"/>
                <a:ea typeface="Arial" panose="020B0604020202020204" pitchFamily="34" charset="0"/>
                <a:cs typeface="Times New Roman" panose="02020603050405020304" pitchFamily="18" charset="0"/>
              </a:rPr>
              <a:t>m a </a:t>
            </a:r>
            <a:r>
              <a:rPr lang="en-US" sz="1800" spc="10" dirty="0">
                <a:solidFill>
                  <a:srgbClr val="231F20"/>
                </a:solidFill>
                <a:effectLst/>
                <a:latin typeface="Calibri (Body)"/>
                <a:ea typeface="Arial" panose="020B0604020202020204" pitchFamily="34" charset="0"/>
                <a:cs typeface="Times New Roman" panose="02020603050405020304" pitchFamily="18" charset="0"/>
              </a:rPr>
              <a:t>Rat</a:t>
            </a:r>
            <a:r>
              <a:rPr lang="en-US" sz="1800" dirty="0">
                <a:solidFill>
                  <a:srgbClr val="231F20"/>
                </a:solidFill>
                <a:effectLst/>
                <a:latin typeface="Calibri (Body)"/>
                <a:ea typeface="Arial" panose="020B0604020202020204" pitchFamily="34" charset="0"/>
                <a:cs typeface="Times New Roman" panose="02020603050405020304" pitchFamily="18" charset="0"/>
              </a:rPr>
              <a:t>e </a:t>
            </a:r>
            <a:r>
              <a:rPr lang="en-US" sz="1800" spc="10" dirty="0">
                <a:solidFill>
                  <a:srgbClr val="231F20"/>
                </a:solidFill>
                <a:effectLst/>
                <a:latin typeface="Calibri (Body)"/>
                <a:ea typeface="Arial" panose="020B0604020202020204" pitchFamily="34" charset="0"/>
                <a:cs typeface="Times New Roman" panose="02020603050405020304" pitchFamily="18" charset="0"/>
              </a:rPr>
              <a:t>Calib</a:t>
            </a:r>
            <a:r>
              <a:rPr lang="en-US" sz="1800" dirty="0">
                <a:solidFill>
                  <a:srgbClr val="231F20"/>
                </a:solidFill>
                <a:effectLst/>
                <a:latin typeface="Calibri (Body)"/>
                <a:ea typeface="Arial" panose="020B0604020202020204" pitchFamily="34" charset="0"/>
                <a:cs typeface="Times New Roman" panose="02020603050405020304" pitchFamily="18" charset="0"/>
              </a:rPr>
              <a:t>r</a:t>
            </a:r>
            <a:r>
              <a:rPr lang="en-US" sz="1800" spc="10" dirty="0">
                <a:solidFill>
                  <a:srgbClr val="231F20"/>
                </a:solidFill>
                <a:effectLst/>
                <a:latin typeface="Calibri (Body)"/>
                <a:ea typeface="Arial" panose="020B0604020202020204" pitchFamily="34" charset="0"/>
                <a:cs typeface="Times New Roman" panose="02020603050405020304" pitchFamily="18" charset="0"/>
              </a:rPr>
              <a:t>atio</a:t>
            </a:r>
            <a:r>
              <a:rPr lang="en-US" sz="1800" dirty="0">
                <a:solidFill>
                  <a:srgbClr val="231F20"/>
                </a:solidFill>
                <a:effectLst/>
                <a:latin typeface="Calibri (Body)"/>
                <a:ea typeface="Arial" panose="020B0604020202020204" pitchFamily="34" charset="0"/>
                <a:cs typeface="Times New Roman" panose="02020603050405020304" pitchFamily="18" charset="0"/>
              </a:rPr>
              <a:t>n </a:t>
            </a:r>
            <a:r>
              <a:rPr lang="en-US" sz="1800" spc="10" dirty="0">
                <a:solidFill>
                  <a:srgbClr val="231F20"/>
                </a:solidFill>
                <a:effectLst/>
                <a:latin typeface="Calibri (Body)"/>
                <a:ea typeface="Arial" panose="020B0604020202020204" pitchFamily="34" charset="0"/>
                <a:cs typeface="Times New Roman" panose="02020603050405020304" pitchFamily="18" charset="0"/>
              </a:rPr>
              <a:t>to </a:t>
            </a:r>
            <a:r>
              <a:rPr lang="en-US" sz="1800" spc="15" dirty="0">
                <a:solidFill>
                  <a:srgbClr val="231F20"/>
                </a:solidFill>
                <a:effectLst/>
                <a:latin typeface="Calibri (Body)"/>
                <a:ea typeface="Arial" panose="020B0604020202020204" pitchFamily="34" charset="0"/>
                <a:cs typeface="Times New Roman" panose="02020603050405020304" pitchFamily="18" charset="0"/>
              </a:rPr>
              <a:t>obtai</a:t>
            </a:r>
            <a:r>
              <a:rPr lang="en-US" sz="1800" dirty="0">
                <a:solidFill>
                  <a:srgbClr val="231F20"/>
                </a:solidFill>
                <a:effectLst/>
                <a:latin typeface="Calibri (Body)"/>
                <a:ea typeface="Arial" panose="020B0604020202020204" pitchFamily="34" charset="0"/>
                <a:cs typeface="Times New Roman" panose="02020603050405020304" pitchFamily="18" charset="0"/>
              </a:rPr>
              <a:t>n</a:t>
            </a:r>
            <a:r>
              <a:rPr lang="en-US" sz="1800" spc="175" dirty="0">
                <a:solidFill>
                  <a:srgbClr val="231F20"/>
                </a:solidFill>
                <a:effectLst/>
                <a:latin typeface="Calibri (Body)"/>
                <a:ea typeface="Arial" panose="020B0604020202020204" pitchFamily="34" charset="0"/>
                <a:cs typeface="Times New Roman" panose="02020603050405020304" pitchFamily="18" charset="0"/>
              </a:rPr>
              <a:t> </a:t>
            </a:r>
            <a:r>
              <a:rPr lang="en-US" sz="1800" spc="15" dirty="0">
                <a:solidFill>
                  <a:srgbClr val="231F20"/>
                </a:solidFill>
                <a:effectLst/>
                <a:latin typeface="Calibri (Body)"/>
                <a:ea typeface="Arial" panose="020B0604020202020204" pitchFamily="34" charset="0"/>
                <a:cs typeface="Times New Roman" panose="02020603050405020304" pitchFamily="18" charset="0"/>
              </a:rPr>
              <a:t>a</a:t>
            </a:r>
            <a:r>
              <a:rPr lang="en-US" sz="1800" dirty="0">
                <a:solidFill>
                  <a:srgbClr val="231F20"/>
                </a:solidFill>
                <a:effectLst/>
                <a:latin typeface="Calibri (Body)"/>
                <a:ea typeface="Arial" panose="020B0604020202020204" pitchFamily="34" charset="0"/>
                <a:cs typeface="Times New Roman" panose="02020603050405020304" pitchFamily="18" charset="0"/>
              </a:rPr>
              <a:t>n</a:t>
            </a:r>
            <a:r>
              <a:rPr lang="en-US" sz="1800" spc="175" dirty="0">
                <a:solidFill>
                  <a:srgbClr val="231F20"/>
                </a:solidFill>
                <a:effectLst/>
                <a:latin typeface="Calibri (Body)"/>
                <a:ea typeface="Arial" panose="020B0604020202020204" pitchFamily="34" charset="0"/>
                <a:cs typeface="Times New Roman" panose="02020603050405020304" pitchFamily="18" charset="0"/>
              </a:rPr>
              <a:t> </a:t>
            </a:r>
            <a:r>
              <a:rPr lang="en-US" sz="1800" spc="15" dirty="0">
                <a:solidFill>
                  <a:srgbClr val="231F20"/>
                </a:solidFill>
                <a:effectLst/>
                <a:latin typeface="Calibri (Body)"/>
                <a:ea typeface="Arial" panose="020B0604020202020204" pitchFamily="34" charset="0"/>
                <a:cs typeface="Times New Roman" panose="02020603050405020304" pitchFamily="18" charset="0"/>
              </a:rPr>
              <a:t>accu</a:t>
            </a:r>
            <a:r>
              <a:rPr lang="en-US" sz="1800" spc="5" dirty="0">
                <a:solidFill>
                  <a:srgbClr val="231F20"/>
                </a:solidFill>
                <a:effectLst/>
                <a:latin typeface="Calibri (Body)"/>
                <a:ea typeface="Arial" panose="020B0604020202020204" pitchFamily="34" charset="0"/>
                <a:cs typeface="Times New Roman" panose="02020603050405020304" pitchFamily="18" charset="0"/>
              </a:rPr>
              <a:t>r</a:t>
            </a:r>
            <a:r>
              <a:rPr lang="en-US" sz="1800" spc="15" dirty="0">
                <a:solidFill>
                  <a:srgbClr val="231F20"/>
                </a:solidFill>
                <a:effectLst/>
                <a:latin typeface="Calibri (Body)"/>
                <a:ea typeface="Arial" panose="020B0604020202020204" pitchFamily="34" charset="0"/>
                <a:cs typeface="Times New Roman" panose="02020603050405020304" pitchFamily="18" charset="0"/>
              </a:rPr>
              <a:t>at</a:t>
            </a:r>
            <a:r>
              <a:rPr lang="en-US" sz="1800" dirty="0">
                <a:solidFill>
                  <a:srgbClr val="231F20"/>
                </a:solidFill>
                <a:effectLst/>
                <a:latin typeface="Calibri (Body)"/>
                <a:ea typeface="Arial" panose="020B0604020202020204" pitchFamily="34" charset="0"/>
                <a:cs typeface="Times New Roman" panose="02020603050405020304" pitchFamily="18" charset="0"/>
              </a:rPr>
              <a:t>e</a:t>
            </a:r>
            <a:r>
              <a:rPr lang="en-US" sz="1800" spc="135" dirty="0">
                <a:solidFill>
                  <a:srgbClr val="231F20"/>
                </a:solidFill>
                <a:effectLst/>
                <a:latin typeface="Calibri (Body)"/>
                <a:ea typeface="Arial" panose="020B0604020202020204" pitchFamily="34" charset="0"/>
                <a:cs typeface="Times New Roman" panose="02020603050405020304" pitchFamily="18" charset="0"/>
              </a:rPr>
              <a:t> </a:t>
            </a:r>
            <a:r>
              <a:rPr lang="en-US" sz="1800" spc="15" dirty="0">
                <a:solidFill>
                  <a:srgbClr val="231F20"/>
                </a:solidFill>
                <a:effectLst/>
                <a:latin typeface="Calibri (Body)"/>
                <a:ea typeface="Arial" panose="020B0604020202020204" pitchFamily="34" charset="0"/>
                <a:cs typeface="Times New Roman" panose="02020603050405020304" pitchFamily="18" charset="0"/>
              </a:rPr>
              <a:t>WT/RE</a:t>
            </a:r>
            <a:r>
              <a:rPr lang="en-US" sz="1800" dirty="0">
                <a:solidFill>
                  <a:srgbClr val="231F20"/>
                </a:solidFill>
                <a:effectLst/>
                <a:latin typeface="Calibri (Body)"/>
                <a:ea typeface="Arial" panose="020B0604020202020204" pitchFamily="34" charset="0"/>
                <a:cs typeface="Times New Roman" panose="02020603050405020304" pitchFamily="18" charset="0"/>
              </a:rPr>
              <a:t>V</a:t>
            </a:r>
            <a:r>
              <a:rPr lang="en-US" sz="1800" spc="175" dirty="0">
                <a:solidFill>
                  <a:srgbClr val="231F20"/>
                </a:solidFill>
                <a:effectLst/>
                <a:latin typeface="Calibri (Body)"/>
                <a:ea typeface="Arial" panose="020B0604020202020204" pitchFamily="34" charset="0"/>
                <a:cs typeface="Times New Roman" panose="02020603050405020304" pitchFamily="18" charset="0"/>
              </a:rPr>
              <a:t> </a:t>
            </a:r>
            <a:r>
              <a:rPr lang="en-US" sz="1800" spc="15" dirty="0">
                <a:solidFill>
                  <a:srgbClr val="231F20"/>
                </a:solidFill>
                <a:effectLst/>
                <a:latin typeface="Calibri (Body)"/>
                <a:ea typeface="Arial" panose="020B0604020202020204" pitchFamily="34" charset="0"/>
                <a:cs typeface="Times New Roman" panose="02020603050405020304" pitchFamily="18" charset="0"/>
              </a:rPr>
              <a:t>h</a:t>
            </a:r>
            <a:r>
              <a:rPr lang="en-US" sz="1800" dirty="0">
                <a:solidFill>
                  <a:srgbClr val="231F20"/>
                </a:solidFill>
                <a:effectLst/>
                <a:latin typeface="Calibri (Body)"/>
                <a:ea typeface="Arial" panose="020B0604020202020204" pitchFamily="34" charset="0"/>
                <a:cs typeface="Times New Roman" panose="02020603050405020304" pitchFamily="18" charset="0"/>
              </a:rPr>
              <a:t>o</a:t>
            </a:r>
            <a:r>
              <a:rPr lang="en-US" sz="1800" spc="5" dirty="0">
                <a:solidFill>
                  <a:srgbClr val="231F20"/>
                </a:solidFill>
                <a:effectLst/>
                <a:latin typeface="Calibri (Body)"/>
                <a:ea typeface="Arial" panose="020B0604020202020204" pitchFamily="34" charset="0"/>
                <a:cs typeface="Times New Roman" panose="02020603050405020304" pitchFamily="18" charset="0"/>
              </a:rPr>
              <a:t>w</a:t>
            </a:r>
            <a:r>
              <a:rPr lang="en-US" sz="1800" spc="-15" dirty="0">
                <a:solidFill>
                  <a:srgbClr val="231F20"/>
                </a:solidFill>
                <a:effectLst/>
                <a:latin typeface="Calibri (Body)"/>
                <a:ea typeface="Arial" panose="020B0604020202020204" pitchFamily="34" charset="0"/>
                <a:cs typeface="Times New Roman" panose="02020603050405020304" pitchFamily="18" charset="0"/>
              </a:rPr>
              <a:t>e</a:t>
            </a:r>
            <a:r>
              <a:rPr lang="en-US" sz="1800" spc="-10" dirty="0">
                <a:solidFill>
                  <a:srgbClr val="231F20"/>
                </a:solidFill>
                <a:effectLst/>
                <a:latin typeface="Calibri (Body)"/>
                <a:ea typeface="Arial" panose="020B0604020202020204" pitchFamily="34" charset="0"/>
                <a:cs typeface="Times New Roman" panose="02020603050405020304" pitchFamily="18" charset="0"/>
              </a:rPr>
              <a:t>v</a:t>
            </a:r>
            <a:r>
              <a:rPr lang="en-US" sz="1800" spc="15" dirty="0">
                <a:solidFill>
                  <a:srgbClr val="231F20"/>
                </a:solidFill>
                <a:effectLst/>
                <a:latin typeface="Calibri (Body)"/>
                <a:ea typeface="Arial" panose="020B0604020202020204" pitchFamily="34" charset="0"/>
                <a:cs typeface="Times New Roman" panose="02020603050405020304" pitchFamily="18" charset="0"/>
              </a:rPr>
              <a:t>e</a:t>
            </a:r>
            <a:r>
              <a:rPr lang="en-US" sz="1800" spc="-35" dirty="0">
                <a:solidFill>
                  <a:srgbClr val="231F20"/>
                </a:solidFill>
                <a:effectLst/>
                <a:latin typeface="Calibri (Body)"/>
                <a:ea typeface="Arial" panose="020B0604020202020204" pitchFamily="34" charset="0"/>
                <a:cs typeface="Times New Roman" panose="02020603050405020304" pitchFamily="18" charset="0"/>
              </a:rPr>
              <a:t>r</a:t>
            </a:r>
            <a:r>
              <a:rPr lang="en-US" sz="1800" dirty="0">
                <a:solidFill>
                  <a:srgbClr val="231F20"/>
                </a:solidFill>
                <a:effectLst/>
                <a:latin typeface="Calibri (Body)"/>
                <a:ea typeface="Arial" panose="020B0604020202020204" pitchFamily="34" charset="0"/>
                <a:cs typeface="Times New Roman" panose="02020603050405020304" pitchFamily="18" charset="0"/>
              </a:rPr>
              <a:t>,</a:t>
            </a:r>
            <a:r>
              <a:rPr lang="en-US" sz="1800" spc="175" dirty="0">
                <a:solidFill>
                  <a:srgbClr val="231F20"/>
                </a:solidFill>
                <a:effectLst/>
                <a:latin typeface="Calibri (Body)"/>
                <a:ea typeface="Arial" panose="020B0604020202020204" pitchFamily="34" charset="0"/>
                <a:cs typeface="Times New Roman" panose="02020603050405020304" pitchFamily="18" charset="0"/>
              </a:rPr>
              <a:t> </a:t>
            </a:r>
            <a:r>
              <a:rPr lang="en-US" sz="1800" spc="15" dirty="0">
                <a:solidFill>
                  <a:srgbClr val="231F20"/>
                </a:solidFill>
                <a:effectLst/>
                <a:latin typeface="Calibri (Body)"/>
                <a:ea typeface="Arial" panose="020B0604020202020204" pitchFamily="34" charset="0"/>
                <a:cs typeface="Times New Roman" panose="02020603050405020304" pitchFamily="18" charset="0"/>
              </a:rPr>
              <a:t>i</a:t>
            </a:r>
            <a:r>
              <a:rPr lang="en-US" sz="1800" dirty="0">
                <a:solidFill>
                  <a:srgbClr val="231F20"/>
                </a:solidFill>
                <a:effectLst/>
                <a:latin typeface="Calibri (Body)"/>
                <a:ea typeface="Arial" panose="020B0604020202020204" pitchFamily="34" charset="0"/>
                <a:cs typeface="Times New Roman" panose="02020603050405020304" pitchFamily="18" charset="0"/>
              </a:rPr>
              <a:t>f</a:t>
            </a:r>
            <a:r>
              <a:rPr lang="en-US" sz="1800" spc="175"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a</a:t>
            </a:r>
            <a:r>
              <a:rPr lang="en-US" sz="1800" spc="175" dirty="0">
                <a:solidFill>
                  <a:srgbClr val="231F20"/>
                </a:solidFill>
                <a:effectLst/>
                <a:latin typeface="Calibri (Body)"/>
                <a:ea typeface="Arial" panose="020B0604020202020204" pitchFamily="34" charset="0"/>
                <a:cs typeface="Times New Roman" panose="02020603050405020304" pitchFamily="18" charset="0"/>
              </a:rPr>
              <a:t> </a:t>
            </a:r>
            <a:r>
              <a:rPr lang="en-US" sz="1800" spc="15" dirty="0">
                <a:solidFill>
                  <a:srgbClr val="231F20"/>
                </a:solidFill>
                <a:effectLst/>
                <a:latin typeface="Calibri (Body)"/>
                <a:ea typeface="Arial" panose="020B0604020202020204" pitchFamily="34" charset="0"/>
                <a:cs typeface="Times New Roman" panose="02020603050405020304" pitchFamily="18" charset="0"/>
              </a:rPr>
              <a:t>qui</a:t>
            </a:r>
            <a:r>
              <a:rPr lang="en-US" sz="1800" spc="-5" dirty="0">
                <a:solidFill>
                  <a:srgbClr val="231F20"/>
                </a:solidFill>
                <a:effectLst/>
                <a:latin typeface="Calibri (Body)"/>
                <a:ea typeface="Arial" panose="020B0604020202020204" pitchFamily="34" charset="0"/>
                <a:cs typeface="Times New Roman" panose="02020603050405020304" pitchFamily="18" charset="0"/>
              </a:rPr>
              <a:t>c</a:t>
            </a:r>
            <a:r>
              <a:rPr lang="en-US" sz="1800" dirty="0">
                <a:solidFill>
                  <a:srgbClr val="231F20"/>
                </a:solidFill>
                <a:effectLst/>
                <a:latin typeface="Calibri (Body)"/>
                <a:ea typeface="Arial" panose="020B0604020202020204" pitchFamily="34" charset="0"/>
                <a:cs typeface="Times New Roman" panose="02020603050405020304" pitchFamily="18" charset="0"/>
              </a:rPr>
              <a:t>k setting</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is</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required</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the</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Rate</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Cha</a:t>
            </a:r>
            <a:r>
              <a:rPr lang="en-US" sz="1800" spc="40" dirty="0">
                <a:solidFill>
                  <a:srgbClr val="231F20"/>
                </a:solidFill>
                <a:effectLst/>
                <a:latin typeface="Calibri (Body)"/>
                <a:ea typeface="Arial" panose="020B0604020202020204" pitchFamily="34" charset="0"/>
                <a:cs typeface="Times New Roman" panose="02020603050405020304" pitchFamily="18" charset="0"/>
              </a:rPr>
              <a:t>r</a:t>
            </a:r>
            <a:r>
              <a:rPr lang="en-US" sz="1800" dirty="0">
                <a:solidFill>
                  <a:srgbClr val="231F20"/>
                </a:solidFill>
                <a:effectLst/>
                <a:latin typeface="Calibri (Body)"/>
                <a:ea typeface="Arial" panose="020B0604020202020204" pitchFamily="34" charset="0"/>
                <a:cs typeface="Times New Roman" panose="02020603050405020304" pitchFamily="18" charset="0"/>
              </a:rPr>
              <a:t>ts</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at</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the</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end</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of</a:t>
            </a:r>
            <a:r>
              <a:rPr lang="en-US" sz="1800" spc="-40" dirty="0">
                <a:solidFill>
                  <a:srgbClr val="231F20"/>
                </a:solidFill>
                <a:effectLst/>
                <a:latin typeface="Calibri (Body)"/>
                <a:ea typeface="Arial" panose="020B0604020202020204" pitchFamily="34" charset="0"/>
                <a:cs typeface="Times New Roman" panose="02020603050405020304" pitchFamily="18" charset="0"/>
              </a:rPr>
              <a:t> </a:t>
            </a:r>
            <a:r>
              <a:rPr lang="en-US" sz="1800" dirty="0">
                <a:solidFill>
                  <a:srgbClr val="231F20"/>
                </a:solidFill>
                <a:effectLst/>
                <a:latin typeface="Calibri (Body)"/>
                <a:ea typeface="Arial" panose="020B0604020202020204" pitchFamily="34" charset="0"/>
                <a:cs typeface="Times New Roman" panose="02020603050405020304" pitchFamily="18" charset="0"/>
              </a:rPr>
              <a:t>this section can be used as an estimated </a:t>
            </a:r>
            <a:r>
              <a:rPr lang="en-US" sz="1800" spc="-25" dirty="0">
                <a:solidFill>
                  <a:srgbClr val="231F20"/>
                </a:solidFill>
                <a:effectLst/>
                <a:latin typeface="Calibri (Body)"/>
                <a:ea typeface="Arial" panose="020B0604020202020204" pitchFamily="34" charset="0"/>
                <a:cs typeface="Times New Roman" panose="02020603050405020304" pitchFamily="18" charset="0"/>
              </a:rPr>
              <a:t>v</a:t>
            </a:r>
            <a:r>
              <a:rPr lang="en-US" sz="1800" dirty="0">
                <a:solidFill>
                  <a:srgbClr val="231F20"/>
                </a:solidFill>
                <a:effectLst/>
                <a:latin typeface="Calibri (Body)"/>
                <a:ea typeface="Arial" panose="020B0604020202020204" pitchFamily="34" charset="0"/>
                <a:cs typeface="Times New Roman" panose="02020603050405020304" pitchFamily="18" charset="0"/>
              </a:rPr>
              <a:t>alu</a:t>
            </a:r>
            <a:r>
              <a:rPr lang="en-US" sz="1800" spc="-15" dirty="0">
                <a:solidFill>
                  <a:srgbClr val="231F20"/>
                </a:solidFill>
                <a:effectLst/>
                <a:latin typeface="Calibri (Body)"/>
                <a:ea typeface="Arial" panose="020B0604020202020204" pitchFamily="34" charset="0"/>
                <a:cs typeface="Times New Roman" panose="02020603050405020304" pitchFamily="18" charset="0"/>
              </a:rPr>
              <a:t>e</a:t>
            </a:r>
            <a:r>
              <a:rPr lang="en-US" sz="1800" dirty="0">
                <a:solidFill>
                  <a:srgbClr val="231F20"/>
                </a:solidFill>
                <a:effectLst/>
                <a:latin typeface="Calibri (Body)"/>
                <a:ea typeface="Arial" panose="020B0604020202020204" pitchFamily="34" charset="0"/>
                <a:cs typeface="Times New Roman" panose="02020603050405020304" pitchFamily="18" charset="0"/>
              </a:rPr>
              <a:t>.</a:t>
            </a:r>
            <a:endParaRPr lang="en-CA" sz="1800" dirty="0">
              <a:effectLst/>
              <a:latin typeface="Calibri (Body)"/>
              <a:ea typeface="Calibri" panose="020F0502020204030204" pitchFamily="34" charset="0"/>
              <a:cs typeface="Times New Roman" panose="02020603050405020304" pitchFamily="18" charset="0"/>
            </a:endParaRPr>
          </a:p>
        </p:txBody>
      </p:sp>
      <p:sp>
        <p:nvSpPr>
          <p:cNvPr id="21" name="Freeform 62">
            <a:extLst>
              <a:ext uri="{FF2B5EF4-FFF2-40B4-BE49-F238E27FC236}">
                <a16:creationId xmlns:a16="http://schemas.microsoft.com/office/drawing/2014/main" id="{6C640179-F523-4BF0-9C93-D16329B34848}"/>
              </a:ext>
            </a:extLst>
          </p:cNvPr>
          <p:cNvSpPr>
            <a:spLocks/>
          </p:cNvSpPr>
          <p:nvPr/>
        </p:nvSpPr>
        <p:spPr bwMode="auto">
          <a:xfrm>
            <a:off x="6888284" y="366914"/>
            <a:ext cx="306070" cy="306070"/>
          </a:xfrm>
          <a:custGeom>
            <a:avLst/>
            <a:gdLst>
              <a:gd name="T0" fmla="+- 0 7495 7252"/>
              <a:gd name="T1" fmla="*/ T0 w 482"/>
              <a:gd name="T2" fmla="+- 0 8870 8870"/>
              <a:gd name="T3" fmla="*/ 8870 h 482"/>
              <a:gd name="T4" fmla="+- 0 7427 7252"/>
              <a:gd name="T5" fmla="*/ T4 w 482"/>
              <a:gd name="T6" fmla="+- 0 8880 8870"/>
              <a:gd name="T7" fmla="*/ 8880 h 482"/>
              <a:gd name="T8" fmla="+- 0 7366 7252"/>
              <a:gd name="T9" fmla="*/ T8 w 482"/>
              <a:gd name="T10" fmla="+- 0 8906 8870"/>
              <a:gd name="T11" fmla="*/ 8906 h 482"/>
              <a:gd name="T12" fmla="+- 0 7316 7252"/>
              <a:gd name="T13" fmla="*/ T12 w 482"/>
              <a:gd name="T14" fmla="+- 0 8948 8870"/>
              <a:gd name="T15" fmla="*/ 8948 h 482"/>
              <a:gd name="T16" fmla="+- 0 7279 7252"/>
              <a:gd name="T17" fmla="*/ T16 w 482"/>
              <a:gd name="T18" fmla="+- 0 9001 8870"/>
              <a:gd name="T19" fmla="*/ 9001 h 482"/>
              <a:gd name="T20" fmla="+- 0 7257 7252"/>
              <a:gd name="T21" fmla="*/ T20 w 482"/>
              <a:gd name="T22" fmla="+- 0 9063 8870"/>
              <a:gd name="T23" fmla="*/ 9063 h 482"/>
              <a:gd name="T24" fmla="+- 0 7252 7252"/>
              <a:gd name="T25" fmla="*/ T24 w 482"/>
              <a:gd name="T26" fmla="+- 0 9109 8870"/>
              <a:gd name="T27" fmla="*/ 9109 h 482"/>
              <a:gd name="T28" fmla="+- 0 7253 7252"/>
              <a:gd name="T29" fmla="*/ T28 w 482"/>
              <a:gd name="T30" fmla="+- 0 9132 8870"/>
              <a:gd name="T31" fmla="*/ 9132 h 482"/>
              <a:gd name="T32" fmla="+- 0 7269 7252"/>
              <a:gd name="T33" fmla="*/ T32 w 482"/>
              <a:gd name="T34" fmla="+- 0 9198 8870"/>
              <a:gd name="T35" fmla="*/ 9198 h 482"/>
              <a:gd name="T36" fmla="+- 0 7301 7252"/>
              <a:gd name="T37" fmla="*/ T36 w 482"/>
              <a:gd name="T38" fmla="+- 0 9255 8870"/>
              <a:gd name="T39" fmla="*/ 9255 h 482"/>
              <a:gd name="T40" fmla="+- 0 7346 7252"/>
              <a:gd name="T41" fmla="*/ T40 w 482"/>
              <a:gd name="T42" fmla="+- 0 9302 8870"/>
              <a:gd name="T43" fmla="*/ 9302 h 482"/>
              <a:gd name="T44" fmla="+- 0 7403 7252"/>
              <a:gd name="T45" fmla="*/ T44 w 482"/>
              <a:gd name="T46" fmla="+- 0 9334 8870"/>
              <a:gd name="T47" fmla="*/ 9334 h 482"/>
              <a:gd name="T48" fmla="+- 0 7468 7252"/>
              <a:gd name="T49" fmla="*/ T48 w 482"/>
              <a:gd name="T50" fmla="+- 0 9350 8870"/>
              <a:gd name="T51" fmla="*/ 9350 h 482"/>
              <a:gd name="T52" fmla="+- 0 7493 7252"/>
              <a:gd name="T53" fmla="*/ T52 w 482"/>
              <a:gd name="T54" fmla="+- 0 9352 8870"/>
              <a:gd name="T55" fmla="*/ 9352 h 482"/>
              <a:gd name="T56" fmla="+- 0 7516 7252"/>
              <a:gd name="T57" fmla="*/ T56 w 482"/>
              <a:gd name="T58" fmla="+- 0 9351 8870"/>
              <a:gd name="T59" fmla="*/ 9351 h 482"/>
              <a:gd name="T60" fmla="+- 0 7582 7252"/>
              <a:gd name="T61" fmla="*/ T60 w 482"/>
              <a:gd name="T62" fmla="+- 0 9335 8870"/>
              <a:gd name="T63" fmla="*/ 9335 h 482"/>
              <a:gd name="T64" fmla="+- 0 7639 7252"/>
              <a:gd name="T65" fmla="*/ T64 w 482"/>
              <a:gd name="T66" fmla="+- 0 9303 8870"/>
              <a:gd name="T67" fmla="*/ 9303 h 482"/>
              <a:gd name="T68" fmla="+- 0 7685 7252"/>
              <a:gd name="T69" fmla="*/ T68 w 482"/>
              <a:gd name="T70" fmla="+- 0 9257 8870"/>
              <a:gd name="T71" fmla="*/ 9257 h 482"/>
              <a:gd name="T72" fmla="+- 0 7717 7252"/>
              <a:gd name="T73" fmla="*/ T72 w 482"/>
              <a:gd name="T74" fmla="+- 0 9200 8870"/>
              <a:gd name="T75" fmla="*/ 9200 h 482"/>
              <a:gd name="T76" fmla="+- 0 7733 7252"/>
              <a:gd name="T77" fmla="*/ T76 w 482"/>
              <a:gd name="T78" fmla="+- 0 9135 8870"/>
              <a:gd name="T79" fmla="*/ 9135 h 482"/>
              <a:gd name="T80" fmla="+- 0 7734 7252"/>
              <a:gd name="T81" fmla="*/ T80 w 482"/>
              <a:gd name="T82" fmla="+- 0 9112 8870"/>
              <a:gd name="T83" fmla="*/ 9112 h 482"/>
              <a:gd name="T84" fmla="+- 0 7733 7252"/>
              <a:gd name="T85" fmla="*/ T84 w 482"/>
              <a:gd name="T86" fmla="+- 0 9088 8870"/>
              <a:gd name="T87" fmla="*/ 9088 h 482"/>
              <a:gd name="T88" fmla="+- 0 7717 7252"/>
              <a:gd name="T89" fmla="*/ T88 w 482"/>
              <a:gd name="T90" fmla="+- 0 9023 8870"/>
              <a:gd name="T91" fmla="*/ 9023 h 482"/>
              <a:gd name="T92" fmla="+- 0 7685 7252"/>
              <a:gd name="T93" fmla="*/ T92 w 482"/>
              <a:gd name="T94" fmla="+- 0 8966 8870"/>
              <a:gd name="T95" fmla="*/ 8966 h 482"/>
              <a:gd name="T96" fmla="+- 0 7640 7252"/>
              <a:gd name="T97" fmla="*/ T96 w 482"/>
              <a:gd name="T98" fmla="+- 0 8920 8870"/>
              <a:gd name="T99" fmla="*/ 8920 h 482"/>
              <a:gd name="T100" fmla="+- 0 7583 7252"/>
              <a:gd name="T101" fmla="*/ T100 w 482"/>
              <a:gd name="T102" fmla="+- 0 8887 8870"/>
              <a:gd name="T103" fmla="*/ 8887 h 482"/>
              <a:gd name="T104" fmla="+- 0 7518 7252"/>
              <a:gd name="T105" fmla="*/ T104 w 482"/>
              <a:gd name="T106" fmla="+- 0 8871 8870"/>
              <a:gd name="T107" fmla="*/ 8871 h 482"/>
              <a:gd name="T108" fmla="+- 0 7495 7252"/>
              <a:gd name="T109" fmla="*/ T108 w 482"/>
              <a:gd name="T110" fmla="+- 0 8870 8870"/>
              <a:gd name="T111" fmla="*/ 8870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3" y="0"/>
                </a:moveTo>
                <a:lnTo>
                  <a:pt x="175" y="10"/>
                </a:lnTo>
                <a:lnTo>
                  <a:pt x="114" y="36"/>
                </a:lnTo>
                <a:lnTo>
                  <a:pt x="64" y="78"/>
                </a:lnTo>
                <a:lnTo>
                  <a:pt x="27" y="131"/>
                </a:lnTo>
                <a:lnTo>
                  <a:pt x="5" y="193"/>
                </a:lnTo>
                <a:lnTo>
                  <a:pt x="0" y="239"/>
                </a:lnTo>
                <a:lnTo>
                  <a:pt x="1" y="262"/>
                </a:lnTo>
                <a:lnTo>
                  <a:pt x="17" y="328"/>
                </a:lnTo>
                <a:lnTo>
                  <a:pt x="49" y="385"/>
                </a:lnTo>
                <a:lnTo>
                  <a:pt x="94" y="432"/>
                </a:lnTo>
                <a:lnTo>
                  <a:pt x="151" y="464"/>
                </a:lnTo>
                <a:lnTo>
                  <a:pt x="216" y="480"/>
                </a:lnTo>
                <a:lnTo>
                  <a:pt x="241" y="482"/>
                </a:lnTo>
                <a:lnTo>
                  <a:pt x="264" y="481"/>
                </a:lnTo>
                <a:lnTo>
                  <a:pt x="330" y="465"/>
                </a:lnTo>
                <a:lnTo>
                  <a:pt x="387" y="433"/>
                </a:lnTo>
                <a:lnTo>
                  <a:pt x="433" y="387"/>
                </a:lnTo>
                <a:lnTo>
                  <a:pt x="465" y="330"/>
                </a:lnTo>
                <a:lnTo>
                  <a:pt x="481" y="265"/>
                </a:lnTo>
                <a:lnTo>
                  <a:pt x="482" y="242"/>
                </a:lnTo>
                <a:lnTo>
                  <a:pt x="481" y="218"/>
                </a:lnTo>
                <a:lnTo>
                  <a:pt x="465" y="153"/>
                </a:lnTo>
                <a:lnTo>
                  <a:pt x="433" y="96"/>
                </a:lnTo>
                <a:lnTo>
                  <a:pt x="388" y="50"/>
                </a:lnTo>
                <a:lnTo>
                  <a:pt x="331" y="17"/>
                </a:lnTo>
                <a:lnTo>
                  <a:pt x="266" y="1"/>
                </a:lnTo>
                <a:lnTo>
                  <a:pt x="243" y="0"/>
                </a:lnTo>
              </a:path>
            </a:pathLst>
          </a:custGeom>
          <a:noFill/>
          <a:ln w="9525">
            <a:noFill/>
            <a:round/>
            <a:headEnd/>
            <a:tailEnd/>
          </a:ln>
        </p:spPr>
        <p:txBody>
          <a:bodyPr vert="horz" wrap="square" lIns="91440" tIns="45720" rIns="91440" bIns="45720" numCol="1" anchor="ctr" anchorCtr="0" compatLnSpc="1">
            <a:prstTxWarp prst="textNoShape">
              <a:avLst/>
            </a:prstTxWarp>
          </a:bodyPr>
          <a:lstStyle/>
          <a:p>
            <a:pPr algn="ctr"/>
            <a:endParaRPr lang="en-CA" dirty="0"/>
          </a:p>
        </p:txBody>
      </p:sp>
      <p:pic>
        <p:nvPicPr>
          <p:cNvPr id="22" name="Picture 21">
            <a:extLst>
              <a:ext uri="{FF2B5EF4-FFF2-40B4-BE49-F238E27FC236}">
                <a16:creationId xmlns:a16="http://schemas.microsoft.com/office/drawing/2014/main" id="{0357A288-2BC9-49EF-A6C3-043DEB7DB8F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347750" y="988824"/>
            <a:ext cx="5018750" cy="3444947"/>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1">
            <a:extLst>
              <a:ext uri="{FF2B5EF4-FFF2-40B4-BE49-F238E27FC236}">
                <a16:creationId xmlns:a16="http://schemas.microsoft.com/office/drawing/2014/main" id="{6ED13164-1EAC-471C-9E05-FD36FD6DD64A}"/>
              </a:ext>
            </a:extLst>
          </p:cNvPr>
          <p:cNvSpPr>
            <a:spLocks/>
          </p:cNvSpPr>
          <p:nvPr/>
        </p:nvSpPr>
        <p:spPr bwMode="auto">
          <a:xfrm>
            <a:off x="6347750" y="1006222"/>
            <a:ext cx="543134" cy="596942"/>
          </a:xfrm>
          <a:custGeom>
            <a:avLst/>
            <a:gdLst>
              <a:gd name="T0" fmla="+- 0 6012 5770"/>
              <a:gd name="T1" fmla="*/ T0 w 482"/>
              <a:gd name="T2" fmla="+- 0 2717 2717"/>
              <a:gd name="T3" fmla="*/ 2717 h 482"/>
              <a:gd name="T4" fmla="+- 0 5944 5770"/>
              <a:gd name="T5" fmla="*/ T4 w 482"/>
              <a:gd name="T6" fmla="+- 0 2727 2717"/>
              <a:gd name="T7" fmla="*/ 2727 h 482"/>
              <a:gd name="T8" fmla="+- 0 5884 5770"/>
              <a:gd name="T9" fmla="*/ T8 w 482"/>
              <a:gd name="T10" fmla="+- 0 2754 2717"/>
              <a:gd name="T11" fmla="*/ 2754 h 482"/>
              <a:gd name="T12" fmla="+- 0 5834 5770"/>
              <a:gd name="T13" fmla="*/ T12 w 482"/>
              <a:gd name="T14" fmla="+- 0 2795 2717"/>
              <a:gd name="T15" fmla="*/ 2795 h 482"/>
              <a:gd name="T16" fmla="+- 0 5797 5770"/>
              <a:gd name="T17" fmla="*/ T16 w 482"/>
              <a:gd name="T18" fmla="+- 0 2848 2717"/>
              <a:gd name="T19" fmla="*/ 2848 h 482"/>
              <a:gd name="T20" fmla="+- 0 5775 5770"/>
              <a:gd name="T21" fmla="*/ T20 w 482"/>
              <a:gd name="T22" fmla="+- 0 2911 2717"/>
              <a:gd name="T23" fmla="*/ 2911 h 482"/>
              <a:gd name="T24" fmla="+- 0 5770 5770"/>
              <a:gd name="T25" fmla="*/ T24 w 482"/>
              <a:gd name="T26" fmla="+- 0 2956 2717"/>
              <a:gd name="T27" fmla="*/ 2956 h 482"/>
              <a:gd name="T28" fmla="+- 0 5771 5770"/>
              <a:gd name="T29" fmla="*/ T28 w 482"/>
              <a:gd name="T30" fmla="+- 0 2979 2717"/>
              <a:gd name="T31" fmla="*/ 2979 h 482"/>
              <a:gd name="T32" fmla="+- 0 5787 5770"/>
              <a:gd name="T33" fmla="*/ T32 w 482"/>
              <a:gd name="T34" fmla="+- 0 3045 2717"/>
              <a:gd name="T35" fmla="*/ 3045 h 482"/>
              <a:gd name="T36" fmla="+- 0 5819 5770"/>
              <a:gd name="T37" fmla="*/ T36 w 482"/>
              <a:gd name="T38" fmla="+- 0 3103 2717"/>
              <a:gd name="T39" fmla="*/ 3103 h 482"/>
              <a:gd name="T40" fmla="+- 0 5864 5770"/>
              <a:gd name="T41" fmla="*/ T40 w 482"/>
              <a:gd name="T42" fmla="+- 0 3149 2717"/>
              <a:gd name="T43" fmla="*/ 3149 h 482"/>
              <a:gd name="T44" fmla="+- 0 5921 5770"/>
              <a:gd name="T45" fmla="*/ T44 w 482"/>
              <a:gd name="T46" fmla="+- 0 3181 2717"/>
              <a:gd name="T47" fmla="*/ 3181 h 482"/>
              <a:gd name="T48" fmla="+- 0 5985 5770"/>
              <a:gd name="T49" fmla="*/ T48 w 482"/>
              <a:gd name="T50" fmla="+- 0 3198 2717"/>
              <a:gd name="T51" fmla="*/ 3198 h 482"/>
              <a:gd name="T52" fmla="+- 0 6011 5770"/>
              <a:gd name="T53" fmla="*/ T52 w 482"/>
              <a:gd name="T54" fmla="+- 0 3199 2717"/>
              <a:gd name="T55" fmla="*/ 3199 h 482"/>
              <a:gd name="T56" fmla="+- 0 6034 5770"/>
              <a:gd name="T57" fmla="*/ T56 w 482"/>
              <a:gd name="T58" fmla="+- 0 3198 2717"/>
              <a:gd name="T59" fmla="*/ 3198 h 482"/>
              <a:gd name="T60" fmla="+- 0 6099 5770"/>
              <a:gd name="T61" fmla="*/ T60 w 482"/>
              <a:gd name="T62" fmla="+- 0 3182 2717"/>
              <a:gd name="T63" fmla="*/ 3182 h 482"/>
              <a:gd name="T64" fmla="+- 0 6156 5770"/>
              <a:gd name="T65" fmla="*/ T64 w 482"/>
              <a:gd name="T66" fmla="+- 0 3150 2717"/>
              <a:gd name="T67" fmla="*/ 3150 h 482"/>
              <a:gd name="T68" fmla="+- 0 6202 5770"/>
              <a:gd name="T69" fmla="*/ T68 w 482"/>
              <a:gd name="T70" fmla="+- 0 3104 2717"/>
              <a:gd name="T71" fmla="*/ 3104 h 482"/>
              <a:gd name="T72" fmla="+- 0 6235 5770"/>
              <a:gd name="T73" fmla="*/ T72 w 482"/>
              <a:gd name="T74" fmla="+- 0 3047 2717"/>
              <a:gd name="T75" fmla="*/ 3047 h 482"/>
              <a:gd name="T76" fmla="+- 0 6251 5770"/>
              <a:gd name="T77" fmla="*/ T76 w 482"/>
              <a:gd name="T78" fmla="+- 0 2982 2717"/>
              <a:gd name="T79" fmla="*/ 2982 h 482"/>
              <a:gd name="T80" fmla="+- 0 6252 5770"/>
              <a:gd name="T81" fmla="*/ T80 w 482"/>
              <a:gd name="T82" fmla="+- 0 2959 2717"/>
              <a:gd name="T83" fmla="*/ 2959 h 482"/>
              <a:gd name="T84" fmla="+- 0 6251 5770"/>
              <a:gd name="T85" fmla="*/ T84 w 482"/>
              <a:gd name="T86" fmla="+- 0 2936 2717"/>
              <a:gd name="T87" fmla="*/ 2936 h 482"/>
              <a:gd name="T88" fmla="+- 0 6235 5770"/>
              <a:gd name="T89" fmla="*/ T88 w 482"/>
              <a:gd name="T90" fmla="+- 0 2870 2717"/>
              <a:gd name="T91" fmla="*/ 2870 h 482"/>
              <a:gd name="T92" fmla="+- 0 6203 5770"/>
              <a:gd name="T93" fmla="*/ T92 w 482"/>
              <a:gd name="T94" fmla="+- 0 2813 2717"/>
              <a:gd name="T95" fmla="*/ 2813 h 482"/>
              <a:gd name="T96" fmla="+- 0 6157 5770"/>
              <a:gd name="T97" fmla="*/ T96 w 482"/>
              <a:gd name="T98" fmla="+- 0 2767 2717"/>
              <a:gd name="T99" fmla="*/ 2767 h 482"/>
              <a:gd name="T100" fmla="+- 0 6101 5770"/>
              <a:gd name="T101" fmla="*/ T100 w 482"/>
              <a:gd name="T102" fmla="+- 0 2734 2717"/>
              <a:gd name="T103" fmla="*/ 2734 h 482"/>
              <a:gd name="T104" fmla="+- 0 6035 5770"/>
              <a:gd name="T105" fmla="*/ T104 w 482"/>
              <a:gd name="T106" fmla="+- 0 2718 2717"/>
              <a:gd name="T107" fmla="*/ 2718 h 482"/>
              <a:gd name="T108" fmla="+- 0 6012 5770"/>
              <a:gd name="T109" fmla="*/ T108 w 482"/>
              <a:gd name="T110" fmla="+- 0 2717 2717"/>
              <a:gd name="T111" fmla="*/ 2717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10"/>
                </a:lnTo>
                <a:lnTo>
                  <a:pt x="114" y="37"/>
                </a:lnTo>
                <a:lnTo>
                  <a:pt x="64" y="78"/>
                </a:lnTo>
                <a:lnTo>
                  <a:pt x="27" y="131"/>
                </a:lnTo>
                <a:lnTo>
                  <a:pt x="5" y="194"/>
                </a:lnTo>
                <a:lnTo>
                  <a:pt x="0" y="239"/>
                </a:lnTo>
                <a:lnTo>
                  <a:pt x="1" y="262"/>
                </a:lnTo>
                <a:lnTo>
                  <a:pt x="17" y="328"/>
                </a:lnTo>
                <a:lnTo>
                  <a:pt x="49" y="386"/>
                </a:lnTo>
                <a:lnTo>
                  <a:pt x="94" y="432"/>
                </a:lnTo>
                <a:lnTo>
                  <a:pt x="151" y="464"/>
                </a:lnTo>
                <a:lnTo>
                  <a:pt x="215" y="481"/>
                </a:lnTo>
                <a:lnTo>
                  <a:pt x="241" y="482"/>
                </a:lnTo>
                <a:lnTo>
                  <a:pt x="264" y="481"/>
                </a:lnTo>
                <a:lnTo>
                  <a:pt x="329" y="465"/>
                </a:lnTo>
                <a:lnTo>
                  <a:pt x="386" y="433"/>
                </a:lnTo>
                <a:lnTo>
                  <a:pt x="432" y="387"/>
                </a:lnTo>
                <a:lnTo>
                  <a:pt x="465" y="330"/>
                </a:lnTo>
                <a:lnTo>
                  <a:pt x="481" y="265"/>
                </a:lnTo>
                <a:lnTo>
                  <a:pt x="482" y="242"/>
                </a:lnTo>
                <a:lnTo>
                  <a:pt x="481" y="219"/>
                </a:lnTo>
                <a:lnTo>
                  <a:pt x="465" y="153"/>
                </a:lnTo>
                <a:lnTo>
                  <a:pt x="433" y="96"/>
                </a:lnTo>
                <a:lnTo>
                  <a:pt x="387" y="50"/>
                </a:lnTo>
                <a:lnTo>
                  <a:pt x="331" y="17"/>
                </a:lnTo>
                <a:lnTo>
                  <a:pt x="265" y="1"/>
                </a:lnTo>
                <a:lnTo>
                  <a:pt x="242"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r>
              <a:rPr lang="en-US" dirty="0"/>
              <a:t>6</a:t>
            </a:r>
            <a:endParaRPr lang="en-CA" dirty="0"/>
          </a:p>
        </p:txBody>
      </p:sp>
      <p:cxnSp>
        <p:nvCxnSpPr>
          <p:cNvPr id="8" name="Straight Arrow Connector 7">
            <a:extLst>
              <a:ext uri="{FF2B5EF4-FFF2-40B4-BE49-F238E27FC236}">
                <a16:creationId xmlns:a16="http://schemas.microsoft.com/office/drawing/2014/main" id="{7B5B896F-963F-4081-A713-ADF7EE1263A0}"/>
              </a:ext>
            </a:extLst>
          </p:cNvPr>
          <p:cNvCxnSpPr/>
          <p:nvPr/>
        </p:nvCxnSpPr>
        <p:spPr>
          <a:xfrm flipH="1">
            <a:off x="7836195" y="3955312"/>
            <a:ext cx="129717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F05FCE8-8688-45B7-8B45-935C3B8456F3}"/>
              </a:ext>
            </a:extLst>
          </p:cNvPr>
          <p:cNvPicPr>
            <a:picLocks noChangeAspect="1"/>
          </p:cNvPicPr>
          <p:nvPr/>
        </p:nvPicPr>
        <p:blipFill>
          <a:blip r:embed="rId6"/>
          <a:stretch>
            <a:fillRect/>
          </a:stretch>
        </p:blipFill>
        <p:spPr>
          <a:xfrm>
            <a:off x="6230786" y="4705915"/>
            <a:ext cx="4958253" cy="1035666"/>
          </a:xfrm>
          <a:prstGeom prst="rect">
            <a:avLst/>
          </a:prstGeom>
          <a:solidFill>
            <a:srgbClr val="FFFF00"/>
          </a:solidFill>
        </p:spPr>
      </p:pic>
      <p:sp>
        <p:nvSpPr>
          <p:cNvPr id="12" name="TextBox 11">
            <a:extLst>
              <a:ext uri="{FF2B5EF4-FFF2-40B4-BE49-F238E27FC236}">
                <a16:creationId xmlns:a16="http://schemas.microsoft.com/office/drawing/2014/main" id="{2C6B620D-F616-4DDB-B202-CB4C00E7E25E}"/>
              </a:ext>
            </a:extLst>
          </p:cNvPr>
          <p:cNvSpPr txBox="1"/>
          <p:nvPr/>
        </p:nvSpPr>
        <p:spPr>
          <a:xfrm>
            <a:off x="6347750" y="4636558"/>
            <a:ext cx="4841866" cy="1018095"/>
          </a:xfrm>
          <a:prstGeom prst="rect">
            <a:avLst/>
          </a:prstGeom>
          <a:noFill/>
        </p:spPr>
        <p:txBody>
          <a:bodyPr wrap="square" rtlCol="0">
            <a:spAutoFit/>
          </a:bodyPr>
          <a:lstStyle/>
          <a:p>
            <a:endParaRPr lang="en-CA" dirty="0"/>
          </a:p>
        </p:txBody>
      </p:sp>
      <p:pic>
        <p:nvPicPr>
          <p:cNvPr id="15" name="Audio 14">
            <a:hlinkClick r:id="" action="ppaction://media"/>
            <a:extLst>
              <a:ext uri="{FF2B5EF4-FFF2-40B4-BE49-F238E27FC236}">
                <a16:creationId xmlns:a16="http://schemas.microsoft.com/office/drawing/2014/main" id="{322459B3-EE8D-499C-9700-E300DF23BB0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34668671"/>
      </p:ext>
    </p:extLst>
  </p:cSld>
  <p:clrMapOvr>
    <a:masterClrMapping/>
  </p:clrMapOvr>
  <mc:AlternateContent xmlns:mc="http://schemas.openxmlformats.org/markup-compatibility/2006" xmlns:p14="http://schemas.microsoft.com/office/powerpoint/2010/main">
    <mc:Choice Requires="p14">
      <p:transition p14:dur="10" advTm="65408"/>
    </mc:Choice>
    <mc:Fallback xmlns="">
      <p:transition advTm="65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381170" y="970351"/>
            <a:ext cx="3297044" cy="334342"/>
          </a:xfrm>
        </p:spPr>
        <p:txBody>
          <a:bodyPr>
            <a:normAutofit fontScale="92500" lnSpcReduction="10000"/>
          </a:bodyPr>
          <a:lstStyle/>
          <a:p>
            <a:r>
              <a:rPr lang="en-US" sz="2000" b="1" u="sng" spc="-5" dirty="0">
                <a:solidFill>
                  <a:schemeClr val="bg1"/>
                </a:solidFill>
                <a:effectLst/>
                <a:highlight>
                  <a:srgbClr val="000000"/>
                </a:highlight>
                <a:ea typeface="Arial" panose="020B0604020202020204" pitchFamily="34" charset="0"/>
                <a:cs typeface="Times New Roman" panose="02020603050405020304" pitchFamily="18" charset="0"/>
              </a:rPr>
              <a:t>Monitor Setting Continued</a:t>
            </a:r>
          </a:p>
          <a:p>
            <a:endParaRPr lang="en-CA"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B5AAB7F8-8999-4AB4-B43C-602D6AB10CF5}"/>
              </a:ext>
            </a:extLst>
          </p:cNvPr>
          <p:cNvSpPr txBox="1"/>
          <p:nvPr/>
        </p:nvSpPr>
        <p:spPr>
          <a:xfrm>
            <a:off x="285203" y="1382022"/>
            <a:ext cx="5777344" cy="2031325"/>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     Shaft and Fan Settings – Continued</a:t>
            </a:r>
          </a:p>
          <a:p>
            <a:endParaRPr lang="en-US" dirty="0">
              <a:cs typeface="Arial" panose="020B0604020202020204" pitchFamily="34" charset="0"/>
            </a:endParaRPr>
          </a:p>
          <a:p>
            <a:r>
              <a:rPr lang="en-US" dirty="0"/>
              <a:t>7. Set the Fans to:</a:t>
            </a:r>
          </a:p>
          <a:p>
            <a:r>
              <a:rPr lang="en-US" dirty="0"/>
              <a:t> • PULSES PER REV to 2</a:t>
            </a:r>
          </a:p>
          <a:p>
            <a:r>
              <a:rPr lang="en-US" dirty="0"/>
              <a:t> • HIGH RPM to 5000 and LOW RPM to 3000 </a:t>
            </a:r>
          </a:p>
          <a:p>
            <a:r>
              <a:rPr lang="en-US" dirty="0"/>
              <a:t>To save changes press EXIT &amp; SAVE.</a:t>
            </a:r>
          </a:p>
          <a:p>
            <a:r>
              <a:rPr lang="en-US" dirty="0"/>
              <a:t> The monitor will return to the SETTINGS screen.</a:t>
            </a:r>
            <a:endParaRPr lang="en-CA" dirty="0">
              <a:latin typeface="Arial" panose="020B0604020202020204" pitchFamily="34" charset="0"/>
              <a:cs typeface="Arial" panose="020B0604020202020204" pitchFamily="34" charset="0"/>
            </a:endParaRPr>
          </a:p>
        </p:txBody>
      </p:sp>
      <p:grpSp>
        <p:nvGrpSpPr>
          <p:cNvPr id="13" name="Group 8">
            <a:extLst>
              <a:ext uri="{FF2B5EF4-FFF2-40B4-BE49-F238E27FC236}">
                <a16:creationId xmlns:a16="http://schemas.microsoft.com/office/drawing/2014/main" id="{8428DDE7-49A7-4C3C-A1EA-930F188C85D7}"/>
              </a:ext>
            </a:extLst>
          </p:cNvPr>
          <p:cNvGrpSpPr>
            <a:grpSpLocks/>
          </p:cNvGrpSpPr>
          <p:nvPr/>
        </p:nvGrpSpPr>
        <p:grpSpPr bwMode="auto">
          <a:xfrm>
            <a:off x="5851442" y="1743738"/>
            <a:ext cx="5684874" cy="3535829"/>
            <a:chOff x="5755" y="2702"/>
            <a:chExt cx="5045" cy="2855"/>
          </a:xfrm>
        </p:grpSpPr>
        <p:pic>
          <p:nvPicPr>
            <p:cNvPr id="2057" name="Picture 9">
              <a:extLst>
                <a:ext uri="{FF2B5EF4-FFF2-40B4-BE49-F238E27FC236}">
                  <a16:creationId xmlns:a16="http://schemas.microsoft.com/office/drawing/2014/main" id="{2A0757CE-6B81-40BD-B952-A6265C3749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0" y="2707"/>
              <a:ext cx="5040" cy="285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0">
              <a:extLst>
                <a:ext uri="{FF2B5EF4-FFF2-40B4-BE49-F238E27FC236}">
                  <a16:creationId xmlns:a16="http://schemas.microsoft.com/office/drawing/2014/main" id="{F00F08A4-74A3-4945-BBE2-1C1DD6962F08}"/>
                </a:ext>
              </a:extLst>
            </p:cNvPr>
            <p:cNvGrpSpPr>
              <a:grpSpLocks/>
            </p:cNvGrpSpPr>
            <p:nvPr/>
          </p:nvGrpSpPr>
          <p:grpSpPr bwMode="auto">
            <a:xfrm>
              <a:off x="5770" y="2717"/>
              <a:ext cx="482" cy="482"/>
              <a:chOff x="5770" y="2717"/>
              <a:chExt cx="482" cy="482"/>
            </a:xfrm>
          </p:grpSpPr>
          <p:sp>
            <p:nvSpPr>
              <p:cNvPr id="17" name="Freeform 11">
                <a:extLst>
                  <a:ext uri="{FF2B5EF4-FFF2-40B4-BE49-F238E27FC236}">
                    <a16:creationId xmlns:a16="http://schemas.microsoft.com/office/drawing/2014/main" id="{4304672A-D6DA-4830-BDD3-7D77E3D4F414}"/>
                  </a:ext>
                </a:extLst>
              </p:cNvPr>
              <p:cNvSpPr>
                <a:spLocks/>
              </p:cNvSpPr>
              <p:nvPr/>
            </p:nvSpPr>
            <p:spPr bwMode="auto">
              <a:xfrm>
                <a:off x="5770" y="2717"/>
                <a:ext cx="482" cy="482"/>
              </a:xfrm>
              <a:custGeom>
                <a:avLst/>
                <a:gdLst>
                  <a:gd name="T0" fmla="+- 0 6012 5770"/>
                  <a:gd name="T1" fmla="*/ T0 w 482"/>
                  <a:gd name="T2" fmla="+- 0 2717 2717"/>
                  <a:gd name="T3" fmla="*/ 2717 h 482"/>
                  <a:gd name="T4" fmla="+- 0 5944 5770"/>
                  <a:gd name="T5" fmla="*/ T4 w 482"/>
                  <a:gd name="T6" fmla="+- 0 2727 2717"/>
                  <a:gd name="T7" fmla="*/ 2727 h 482"/>
                  <a:gd name="T8" fmla="+- 0 5884 5770"/>
                  <a:gd name="T9" fmla="*/ T8 w 482"/>
                  <a:gd name="T10" fmla="+- 0 2754 2717"/>
                  <a:gd name="T11" fmla="*/ 2754 h 482"/>
                  <a:gd name="T12" fmla="+- 0 5834 5770"/>
                  <a:gd name="T13" fmla="*/ T12 w 482"/>
                  <a:gd name="T14" fmla="+- 0 2795 2717"/>
                  <a:gd name="T15" fmla="*/ 2795 h 482"/>
                  <a:gd name="T16" fmla="+- 0 5797 5770"/>
                  <a:gd name="T17" fmla="*/ T16 w 482"/>
                  <a:gd name="T18" fmla="+- 0 2848 2717"/>
                  <a:gd name="T19" fmla="*/ 2848 h 482"/>
                  <a:gd name="T20" fmla="+- 0 5775 5770"/>
                  <a:gd name="T21" fmla="*/ T20 w 482"/>
                  <a:gd name="T22" fmla="+- 0 2911 2717"/>
                  <a:gd name="T23" fmla="*/ 2911 h 482"/>
                  <a:gd name="T24" fmla="+- 0 5770 5770"/>
                  <a:gd name="T25" fmla="*/ T24 w 482"/>
                  <a:gd name="T26" fmla="+- 0 2956 2717"/>
                  <a:gd name="T27" fmla="*/ 2956 h 482"/>
                  <a:gd name="T28" fmla="+- 0 5771 5770"/>
                  <a:gd name="T29" fmla="*/ T28 w 482"/>
                  <a:gd name="T30" fmla="+- 0 2979 2717"/>
                  <a:gd name="T31" fmla="*/ 2979 h 482"/>
                  <a:gd name="T32" fmla="+- 0 5787 5770"/>
                  <a:gd name="T33" fmla="*/ T32 w 482"/>
                  <a:gd name="T34" fmla="+- 0 3045 2717"/>
                  <a:gd name="T35" fmla="*/ 3045 h 482"/>
                  <a:gd name="T36" fmla="+- 0 5819 5770"/>
                  <a:gd name="T37" fmla="*/ T36 w 482"/>
                  <a:gd name="T38" fmla="+- 0 3103 2717"/>
                  <a:gd name="T39" fmla="*/ 3103 h 482"/>
                  <a:gd name="T40" fmla="+- 0 5864 5770"/>
                  <a:gd name="T41" fmla="*/ T40 w 482"/>
                  <a:gd name="T42" fmla="+- 0 3149 2717"/>
                  <a:gd name="T43" fmla="*/ 3149 h 482"/>
                  <a:gd name="T44" fmla="+- 0 5921 5770"/>
                  <a:gd name="T45" fmla="*/ T44 w 482"/>
                  <a:gd name="T46" fmla="+- 0 3181 2717"/>
                  <a:gd name="T47" fmla="*/ 3181 h 482"/>
                  <a:gd name="T48" fmla="+- 0 5985 5770"/>
                  <a:gd name="T49" fmla="*/ T48 w 482"/>
                  <a:gd name="T50" fmla="+- 0 3198 2717"/>
                  <a:gd name="T51" fmla="*/ 3198 h 482"/>
                  <a:gd name="T52" fmla="+- 0 6011 5770"/>
                  <a:gd name="T53" fmla="*/ T52 w 482"/>
                  <a:gd name="T54" fmla="+- 0 3199 2717"/>
                  <a:gd name="T55" fmla="*/ 3199 h 482"/>
                  <a:gd name="T56" fmla="+- 0 6034 5770"/>
                  <a:gd name="T57" fmla="*/ T56 w 482"/>
                  <a:gd name="T58" fmla="+- 0 3198 2717"/>
                  <a:gd name="T59" fmla="*/ 3198 h 482"/>
                  <a:gd name="T60" fmla="+- 0 6099 5770"/>
                  <a:gd name="T61" fmla="*/ T60 w 482"/>
                  <a:gd name="T62" fmla="+- 0 3182 2717"/>
                  <a:gd name="T63" fmla="*/ 3182 h 482"/>
                  <a:gd name="T64" fmla="+- 0 6156 5770"/>
                  <a:gd name="T65" fmla="*/ T64 w 482"/>
                  <a:gd name="T66" fmla="+- 0 3150 2717"/>
                  <a:gd name="T67" fmla="*/ 3150 h 482"/>
                  <a:gd name="T68" fmla="+- 0 6202 5770"/>
                  <a:gd name="T69" fmla="*/ T68 w 482"/>
                  <a:gd name="T70" fmla="+- 0 3104 2717"/>
                  <a:gd name="T71" fmla="*/ 3104 h 482"/>
                  <a:gd name="T72" fmla="+- 0 6235 5770"/>
                  <a:gd name="T73" fmla="*/ T72 w 482"/>
                  <a:gd name="T74" fmla="+- 0 3047 2717"/>
                  <a:gd name="T75" fmla="*/ 3047 h 482"/>
                  <a:gd name="T76" fmla="+- 0 6251 5770"/>
                  <a:gd name="T77" fmla="*/ T76 w 482"/>
                  <a:gd name="T78" fmla="+- 0 2982 2717"/>
                  <a:gd name="T79" fmla="*/ 2982 h 482"/>
                  <a:gd name="T80" fmla="+- 0 6252 5770"/>
                  <a:gd name="T81" fmla="*/ T80 w 482"/>
                  <a:gd name="T82" fmla="+- 0 2959 2717"/>
                  <a:gd name="T83" fmla="*/ 2959 h 482"/>
                  <a:gd name="T84" fmla="+- 0 6251 5770"/>
                  <a:gd name="T85" fmla="*/ T84 w 482"/>
                  <a:gd name="T86" fmla="+- 0 2936 2717"/>
                  <a:gd name="T87" fmla="*/ 2936 h 482"/>
                  <a:gd name="T88" fmla="+- 0 6235 5770"/>
                  <a:gd name="T89" fmla="*/ T88 w 482"/>
                  <a:gd name="T90" fmla="+- 0 2870 2717"/>
                  <a:gd name="T91" fmla="*/ 2870 h 482"/>
                  <a:gd name="T92" fmla="+- 0 6203 5770"/>
                  <a:gd name="T93" fmla="*/ T92 w 482"/>
                  <a:gd name="T94" fmla="+- 0 2813 2717"/>
                  <a:gd name="T95" fmla="*/ 2813 h 482"/>
                  <a:gd name="T96" fmla="+- 0 6157 5770"/>
                  <a:gd name="T97" fmla="*/ T96 w 482"/>
                  <a:gd name="T98" fmla="+- 0 2767 2717"/>
                  <a:gd name="T99" fmla="*/ 2767 h 482"/>
                  <a:gd name="T100" fmla="+- 0 6101 5770"/>
                  <a:gd name="T101" fmla="*/ T100 w 482"/>
                  <a:gd name="T102" fmla="+- 0 2734 2717"/>
                  <a:gd name="T103" fmla="*/ 2734 h 482"/>
                  <a:gd name="T104" fmla="+- 0 6035 5770"/>
                  <a:gd name="T105" fmla="*/ T104 w 482"/>
                  <a:gd name="T106" fmla="+- 0 2718 2717"/>
                  <a:gd name="T107" fmla="*/ 2718 h 482"/>
                  <a:gd name="T108" fmla="+- 0 6012 5770"/>
                  <a:gd name="T109" fmla="*/ T108 w 482"/>
                  <a:gd name="T110" fmla="+- 0 2717 2717"/>
                  <a:gd name="T111" fmla="*/ 2717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10"/>
                    </a:lnTo>
                    <a:lnTo>
                      <a:pt x="114" y="37"/>
                    </a:lnTo>
                    <a:lnTo>
                      <a:pt x="64" y="78"/>
                    </a:lnTo>
                    <a:lnTo>
                      <a:pt x="27" y="131"/>
                    </a:lnTo>
                    <a:lnTo>
                      <a:pt x="5" y="194"/>
                    </a:lnTo>
                    <a:lnTo>
                      <a:pt x="0" y="239"/>
                    </a:lnTo>
                    <a:lnTo>
                      <a:pt x="1" y="262"/>
                    </a:lnTo>
                    <a:lnTo>
                      <a:pt x="17" y="328"/>
                    </a:lnTo>
                    <a:lnTo>
                      <a:pt x="49" y="386"/>
                    </a:lnTo>
                    <a:lnTo>
                      <a:pt x="94" y="432"/>
                    </a:lnTo>
                    <a:lnTo>
                      <a:pt x="151" y="464"/>
                    </a:lnTo>
                    <a:lnTo>
                      <a:pt x="215" y="481"/>
                    </a:lnTo>
                    <a:lnTo>
                      <a:pt x="241" y="482"/>
                    </a:lnTo>
                    <a:lnTo>
                      <a:pt x="264" y="481"/>
                    </a:lnTo>
                    <a:lnTo>
                      <a:pt x="329" y="465"/>
                    </a:lnTo>
                    <a:lnTo>
                      <a:pt x="386" y="433"/>
                    </a:lnTo>
                    <a:lnTo>
                      <a:pt x="432" y="387"/>
                    </a:lnTo>
                    <a:lnTo>
                      <a:pt x="465" y="330"/>
                    </a:lnTo>
                    <a:lnTo>
                      <a:pt x="481" y="265"/>
                    </a:lnTo>
                    <a:lnTo>
                      <a:pt x="482" y="242"/>
                    </a:lnTo>
                    <a:lnTo>
                      <a:pt x="481" y="219"/>
                    </a:lnTo>
                    <a:lnTo>
                      <a:pt x="465" y="153"/>
                    </a:lnTo>
                    <a:lnTo>
                      <a:pt x="433" y="96"/>
                    </a:lnTo>
                    <a:lnTo>
                      <a:pt x="387" y="50"/>
                    </a:lnTo>
                    <a:lnTo>
                      <a:pt x="331" y="17"/>
                    </a:lnTo>
                    <a:lnTo>
                      <a:pt x="265" y="1"/>
                    </a:lnTo>
                    <a:lnTo>
                      <a:pt x="242"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r>
                  <a:rPr lang="en-US" dirty="0"/>
                  <a:t>7</a:t>
                </a:r>
                <a:endParaRPr lang="en-CA" dirty="0"/>
              </a:p>
            </p:txBody>
          </p:sp>
        </p:grpSp>
        <p:grpSp>
          <p:nvGrpSpPr>
            <p:cNvPr id="15" name="Group 12">
              <a:extLst>
                <a:ext uri="{FF2B5EF4-FFF2-40B4-BE49-F238E27FC236}">
                  <a16:creationId xmlns:a16="http://schemas.microsoft.com/office/drawing/2014/main" id="{ED9B1741-9364-46A4-AB5C-59921F21F1E3}"/>
                </a:ext>
              </a:extLst>
            </p:cNvPr>
            <p:cNvGrpSpPr>
              <a:grpSpLocks/>
            </p:cNvGrpSpPr>
            <p:nvPr/>
          </p:nvGrpSpPr>
          <p:grpSpPr bwMode="auto">
            <a:xfrm>
              <a:off x="5770" y="2717"/>
              <a:ext cx="482" cy="482"/>
              <a:chOff x="5770" y="2717"/>
              <a:chExt cx="482" cy="482"/>
            </a:xfrm>
          </p:grpSpPr>
          <p:sp>
            <p:nvSpPr>
              <p:cNvPr id="16" name="Freeform 13">
                <a:extLst>
                  <a:ext uri="{FF2B5EF4-FFF2-40B4-BE49-F238E27FC236}">
                    <a16:creationId xmlns:a16="http://schemas.microsoft.com/office/drawing/2014/main" id="{31A5A61B-8B82-4C52-8208-E6A8288E4056}"/>
                  </a:ext>
                </a:extLst>
              </p:cNvPr>
              <p:cNvSpPr>
                <a:spLocks/>
              </p:cNvSpPr>
              <p:nvPr/>
            </p:nvSpPr>
            <p:spPr bwMode="auto">
              <a:xfrm>
                <a:off x="5770" y="2717"/>
                <a:ext cx="482" cy="482"/>
              </a:xfrm>
              <a:custGeom>
                <a:avLst/>
                <a:gdLst>
                  <a:gd name="T0" fmla="+- 0 6011 5770"/>
                  <a:gd name="T1" fmla="*/ T0 w 482"/>
                  <a:gd name="T2" fmla="+- 0 3199 2717"/>
                  <a:gd name="T3" fmla="*/ 3199 h 482"/>
                  <a:gd name="T4" fmla="+- 0 6078 5770"/>
                  <a:gd name="T5" fmla="*/ T4 w 482"/>
                  <a:gd name="T6" fmla="+- 0 3189 2717"/>
                  <a:gd name="T7" fmla="*/ 3189 h 482"/>
                  <a:gd name="T8" fmla="+- 0 6139 5770"/>
                  <a:gd name="T9" fmla="*/ T8 w 482"/>
                  <a:gd name="T10" fmla="+- 0 3162 2717"/>
                  <a:gd name="T11" fmla="*/ 3162 h 482"/>
                  <a:gd name="T12" fmla="+- 0 6189 5770"/>
                  <a:gd name="T13" fmla="*/ T12 w 482"/>
                  <a:gd name="T14" fmla="+- 0 3121 2717"/>
                  <a:gd name="T15" fmla="*/ 3121 h 482"/>
                  <a:gd name="T16" fmla="+- 0 6226 5770"/>
                  <a:gd name="T17" fmla="*/ T16 w 482"/>
                  <a:gd name="T18" fmla="+- 0 3067 2717"/>
                  <a:gd name="T19" fmla="*/ 3067 h 482"/>
                  <a:gd name="T20" fmla="+- 0 6247 5770"/>
                  <a:gd name="T21" fmla="*/ T20 w 482"/>
                  <a:gd name="T22" fmla="+- 0 3005 2717"/>
                  <a:gd name="T23" fmla="*/ 3005 h 482"/>
                  <a:gd name="T24" fmla="+- 0 6252 5770"/>
                  <a:gd name="T25" fmla="*/ T24 w 482"/>
                  <a:gd name="T26" fmla="+- 0 2959 2717"/>
                  <a:gd name="T27" fmla="*/ 2959 h 482"/>
                  <a:gd name="T28" fmla="+- 0 6251 5770"/>
                  <a:gd name="T29" fmla="*/ T28 w 482"/>
                  <a:gd name="T30" fmla="+- 0 2936 2717"/>
                  <a:gd name="T31" fmla="*/ 2936 h 482"/>
                  <a:gd name="T32" fmla="+- 0 6235 5770"/>
                  <a:gd name="T33" fmla="*/ T32 w 482"/>
                  <a:gd name="T34" fmla="+- 0 2870 2717"/>
                  <a:gd name="T35" fmla="*/ 2870 h 482"/>
                  <a:gd name="T36" fmla="+- 0 6203 5770"/>
                  <a:gd name="T37" fmla="*/ T36 w 482"/>
                  <a:gd name="T38" fmla="+- 0 2813 2717"/>
                  <a:gd name="T39" fmla="*/ 2813 h 482"/>
                  <a:gd name="T40" fmla="+- 0 6157 5770"/>
                  <a:gd name="T41" fmla="*/ T40 w 482"/>
                  <a:gd name="T42" fmla="+- 0 2767 2717"/>
                  <a:gd name="T43" fmla="*/ 2767 h 482"/>
                  <a:gd name="T44" fmla="+- 0 6101 5770"/>
                  <a:gd name="T45" fmla="*/ T44 w 482"/>
                  <a:gd name="T46" fmla="+- 0 2734 2717"/>
                  <a:gd name="T47" fmla="*/ 2734 h 482"/>
                  <a:gd name="T48" fmla="+- 0 6035 5770"/>
                  <a:gd name="T49" fmla="*/ T48 w 482"/>
                  <a:gd name="T50" fmla="+- 0 2718 2717"/>
                  <a:gd name="T51" fmla="*/ 2718 h 482"/>
                  <a:gd name="T52" fmla="+- 0 6012 5770"/>
                  <a:gd name="T53" fmla="*/ T52 w 482"/>
                  <a:gd name="T54" fmla="+- 0 2717 2717"/>
                  <a:gd name="T55" fmla="*/ 2717 h 482"/>
                  <a:gd name="T56" fmla="+- 0 5989 5770"/>
                  <a:gd name="T57" fmla="*/ T56 w 482"/>
                  <a:gd name="T58" fmla="+- 0 2718 2717"/>
                  <a:gd name="T59" fmla="*/ 2718 h 482"/>
                  <a:gd name="T60" fmla="+- 0 5923 5770"/>
                  <a:gd name="T61" fmla="*/ T60 w 482"/>
                  <a:gd name="T62" fmla="+- 0 2734 2717"/>
                  <a:gd name="T63" fmla="*/ 2734 h 482"/>
                  <a:gd name="T64" fmla="+- 0 5866 5770"/>
                  <a:gd name="T65" fmla="*/ T64 w 482"/>
                  <a:gd name="T66" fmla="+- 0 2766 2717"/>
                  <a:gd name="T67" fmla="*/ 2766 h 482"/>
                  <a:gd name="T68" fmla="+- 0 5820 5770"/>
                  <a:gd name="T69" fmla="*/ T68 w 482"/>
                  <a:gd name="T70" fmla="+- 0 2811 2717"/>
                  <a:gd name="T71" fmla="*/ 2811 h 482"/>
                  <a:gd name="T72" fmla="+- 0 5787 5770"/>
                  <a:gd name="T73" fmla="*/ T72 w 482"/>
                  <a:gd name="T74" fmla="+- 0 2868 2717"/>
                  <a:gd name="T75" fmla="*/ 2868 h 482"/>
                  <a:gd name="T76" fmla="+- 0 5771 5770"/>
                  <a:gd name="T77" fmla="*/ T76 w 482"/>
                  <a:gd name="T78" fmla="+- 0 2933 2717"/>
                  <a:gd name="T79" fmla="*/ 2933 h 482"/>
                  <a:gd name="T80" fmla="+- 0 5770 5770"/>
                  <a:gd name="T81" fmla="*/ T80 w 482"/>
                  <a:gd name="T82" fmla="+- 0 2956 2717"/>
                  <a:gd name="T83" fmla="*/ 2956 h 482"/>
                  <a:gd name="T84" fmla="+- 0 5771 5770"/>
                  <a:gd name="T85" fmla="*/ T84 w 482"/>
                  <a:gd name="T86" fmla="+- 0 2979 2717"/>
                  <a:gd name="T87" fmla="*/ 2979 h 482"/>
                  <a:gd name="T88" fmla="+- 0 5787 5770"/>
                  <a:gd name="T89" fmla="*/ T88 w 482"/>
                  <a:gd name="T90" fmla="+- 0 3045 2717"/>
                  <a:gd name="T91" fmla="*/ 3045 h 482"/>
                  <a:gd name="T92" fmla="+- 0 5819 5770"/>
                  <a:gd name="T93" fmla="*/ T92 w 482"/>
                  <a:gd name="T94" fmla="+- 0 3103 2717"/>
                  <a:gd name="T95" fmla="*/ 3103 h 482"/>
                  <a:gd name="T96" fmla="+- 0 5864 5770"/>
                  <a:gd name="T97" fmla="*/ T96 w 482"/>
                  <a:gd name="T98" fmla="+- 0 3149 2717"/>
                  <a:gd name="T99" fmla="*/ 3149 h 482"/>
                  <a:gd name="T100" fmla="+- 0 5921 5770"/>
                  <a:gd name="T101" fmla="*/ T100 w 482"/>
                  <a:gd name="T102" fmla="+- 0 3181 2717"/>
                  <a:gd name="T103" fmla="*/ 3181 h 482"/>
                  <a:gd name="T104" fmla="+- 0 5985 5770"/>
                  <a:gd name="T105" fmla="*/ T104 w 482"/>
                  <a:gd name="T106" fmla="+- 0 3198 2717"/>
                  <a:gd name="T107" fmla="*/ 3198 h 482"/>
                  <a:gd name="T108" fmla="+- 0 6011 5770"/>
                  <a:gd name="T109" fmla="*/ T108 w 482"/>
                  <a:gd name="T110" fmla="+- 0 3199 2717"/>
                  <a:gd name="T111" fmla="*/ 3199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1" y="482"/>
                    </a:moveTo>
                    <a:lnTo>
                      <a:pt x="308" y="472"/>
                    </a:lnTo>
                    <a:lnTo>
                      <a:pt x="369" y="445"/>
                    </a:lnTo>
                    <a:lnTo>
                      <a:pt x="419" y="404"/>
                    </a:lnTo>
                    <a:lnTo>
                      <a:pt x="456" y="350"/>
                    </a:lnTo>
                    <a:lnTo>
                      <a:pt x="477" y="288"/>
                    </a:lnTo>
                    <a:lnTo>
                      <a:pt x="482" y="242"/>
                    </a:lnTo>
                    <a:lnTo>
                      <a:pt x="481" y="219"/>
                    </a:lnTo>
                    <a:lnTo>
                      <a:pt x="465" y="153"/>
                    </a:lnTo>
                    <a:lnTo>
                      <a:pt x="433" y="96"/>
                    </a:lnTo>
                    <a:lnTo>
                      <a:pt x="387" y="50"/>
                    </a:lnTo>
                    <a:lnTo>
                      <a:pt x="331" y="17"/>
                    </a:lnTo>
                    <a:lnTo>
                      <a:pt x="265" y="1"/>
                    </a:lnTo>
                    <a:lnTo>
                      <a:pt x="242" y="0"/>
                    </a:lnTo>
                    <a:lnTo>
                      <a:pt x="219" y="1"/>
                    </a:lnTo>
                    <a:lnTo>
                      <a:pt x="153" y="17"/>
                    </a:lnTo>
                    <a:lnTo>
                      <a:pt x="96" y="49"/>
                    </a:lnTo>
                    <a:lnTo>
                      <a:pt x="50" y="94"/>
                    </a:lnTo>
                    <a:lnTo>
                      <a:pt x="17" y="151"/>
                    </a:lnTo>
                    <a:lnTo>
                      <a:pt x="1" y="216"/>
                    </a:lnTo>
                    <a:lnTo>
                      <a:pt x="0" y="239"/>
                    </a:lnTo>
                    <a:lnTo>
                      <a:pt x="1" y="262"/>
                    </a:lnTo>
                    <a:lnTo>
                      <a:pt x="17" y="328"/>
                    </a:lnTo>
                    <a:lnTo>
                      <a:pt x="49" y="386"/>
                    </a:lnTo>
                    <a:lnTo>
                      <a:pt x="94" y="432"/>
                    </a:lnTo>
                    <a:lnTo>
                      <a:pt x="151" y="464"/>
                    </a:lnTo>
                    <a:lnTo>
                      <a:pt x="215" y="481"/>
                    </a:lnTo>
                    <a:lnTo>
                      <a:pt x="241" y="482"/>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sp>
        <p:nvSpPr>
          <p:cNvPr id="21" name="Freeform 62">
            <a:extLst>
              <a:ext uri="{FF2B5EF4-FFF2-40B4-BE49-F238E27FC236}">
                <a16:creationId xmlns:a16="http://schemas.microsoft.com/office/drawing/2014/main" id="{6C640179-F523-4BF0-9C93-D16329B34848}"/>
              </a:ext>
            </a:extLst>
          </p:cNvPr>
          <p:cNvSpPr>
            <a:spLocks/>
          </p:cNvSpPr>
          <p:nvPr/>
        </p:nvSpPr>
        <p:spPr bwMode="auto">
          <a:xfrm>
            <a:off x="6888284" y="366914"/>
            <a:ext cx="306070" cy="306070"/>
          </a:xfrm>
          <a:custGeom>
            <a:avLst/>
            <a:gdLst>
              <a:gd name="T0" fmla="+- 0 7495 7252"/>
              <a:gd name="T1" fmla="*/ T0 w 482"/>
              <a:gd name="T2" fmla="+- 0 8870 8870"/>
              <a:gd name="T3" fmla="*/ 8870 h 482"/>
              <a:gd name="T4" fmla="+- 0 7427 7252"/>
              <a:gd name="T5" fmla="*/ T4 w 482"/>
              <a:gd name="T6" fmla="+- 0 8880 8870"/>
              <a:gd name="T7" fmla="*/ 8880 h 482"/>
              <a:gd name="T8" fmla="+- 0 7366 7252"/>
              <a:gd name="T9" fmla="*/ T8 w 482"/>
              <a:gd name="T10" fmla="+- 0 8906 8870"/>
              <a:gd name="T11" fmla="*/ 8906 h 482"/>
              <a:gd name="T12" fmla="+- 0 7316 7252"/>
              <a:gd name="T13" fmla="*/ T12 w 482"/>
              <a:gd name="T14" fmla="+- 0 8948 8870"/>
              <a:gd name="T15" fmla="*/ 8948 h 482"/>
              <a:gd name="T16" fmla="+- 0 7279 7252"/>
              <a:gd name="T17" fmla="*/ T16 w 482"/>
              <a:gd name="T18" fmla="+- 0 9001 8870"/>
              <a:gd name="T19" fmla="*/ 9001 h 482"/>
              <a:gd name="T20" fmla="+- 0 7257 7252"/>
              <a:gd name="T21" fmla="*/ T20 w 482"/>
              <a:gd name="T22" fmla="+- 0 9063 8870"/>
              <a:gd name="T23" fmla="*/ 9063 h 482"/>
              <a:gd name="T24" fmla="+- 0 7252 7252"/>
              <a:gd name="T25" fmla="*/ T24 w 482"/>
              <a:gd name="T26" fmla="+- 0 9109 8870"/>
              <a:gd name="T27" fmla="*/ 9109 h 482"/>
              <a:gd name="T28" fmla="+- 0 7253 7252"/>
              <a:gd name="T29" fmla="*/ T28 w 482"/>
              <a:gd name="T30" fmla="+- 0 9132 8870"/>
              <a:gd name="T31" fmla="*/ 9132 h 482"/>
              <a:gd name="T32" fmla="+- 0 7269 7252"/>
              <a:gd name="T33" fmla="*/ T32 w 482"/>
              <a:gd name="T34" fmla="+- 0 9198 8870"/>
              <a:gd name="T35" fmla="*/ 9198 h 482"/>
              <a:gd name="T36" fmla="+- 0 7301 7252"/>
              <a:gd name="T37" fmla="*/ T36 w 482"/>
              <a:gd name="T38" fmla="+- 0 9255 8870"/>
              <a:gd name="T39" fmla="*/ 9255 h 482"/>
              <a:gd name="T40" fmla="+- 0 7346 7252"/>
              <a:gd name="T41" fmla="*/ T40 w 482"/>
              <a:gd name="T42" fmla="+- 0 9302 8870"/>
              <a:gd name="T43" fmla="*/ 9302 h 482"/>
              <a:gd name="T44" fmla="+- 0 7403 7252"/>
              <a:gd name="T45" fmla="*/ T44 w 482"/>
              <a:gd name="T46" fmla="+- 0 9334 8870"/>
              <a:gd name="T47" fmla="*/ 9334 h 482"/>
              <a:gd name="T48" fmla="+- 0 7468 7252"/>
              <a:gd name="T49" fmla="*/ T48 w 482"/>
              <a:gd name="T50" fmla="+- 0 9350 8870"/>
              <a:gd name="T51" fmla="*/ 9350 h 482"/>
              <a:gd name="T52" fmla="+- 0 7493 7252"/>
              <a:gd name="T53" fmla="*/ T52 w 482"/>
              <a:gd name="T54" fmla="+- 0 9352 8870"/>
              <a:gd name="T55" fmla="*/ 9352 h 482"/>
              <a:gd name="T56" fmla="+- 0 7516 7252"/>
              <a:gd name="T57" fmla="*/ T56 w 482"/>
              <a:gd name="T58" fmla="+- 0 9351 8870"/>
              <a:gd name="T59" fmla="*/ 9351 h 482"/>
              <a:gd name="T60" fmla="+- 0 7582 7252"/>
              <a:gd name="T61" fmla="*/ T60 w 482"/>
              <a:gd name="T62" fmla="+- 0 9335 8870"/>
              <a:gd name="T63" fmla="*/ 9335 h 482"/>
              <a:gd name="T64" fmla="+- 0 7639 7252"/>
              <a:gd name="T65" fmla="*/ T64 w 482"/>
              <a:gd name="T66" fmla="+- 0 9303 8870"/>
              <a:gd name="T67" fmla="*/ 9303 h 482"/>
              <a:gd name="T68" fmla="+- 0 7685 7252"/>
              <a:gd name="T69" fmla="*/ T68 w 482"/>
              <a:gd name="T70" fmla="+- 0 9257 8870"/>
              <a:gd name="T71" fmla="*/ 9257 h 482"/>
              <a:gd name="T72" fmla="+- 0 7717 7252"/>
              <a:gd name="T73" fmla="*/ T72 w 482"/>
              <a:gd name="T74" fmla="+- 0 9200 8870"/>
              <a:gd name="T75" fmla="*/ 9200 h 482"/>
              <a:gd name="T76" fmla="+- 0 7733 7252"/>
              <a:gd name="T77" fmla="*/ T76 w 482"/>
              <a:gd name="T78" fmla="+- 0 9135 8870"/>
              <a:gd name="T79" fmla="*/ 9135 h 482"/>
              <a:gd name="T80" fmla="+- 0 7734 7252"/>
              <a:gd name="T81" fmla="*/ T80 w 482"/>
              <a:gd name="T82" fmla="+- 0 9112 8870"/>
              <a:gd name="T83" fmla="*/ 9112 h 482"/>
              <a:gd name="T84" fmla="+- 0 7733 7252"/>
              <a:gd name="T85" fmla="*/ T84 w 482"/>
              <a:gd name="T86" fmla="+- 0 9088 8870"/>
              <a:gd name="T87" fmla="*/ 9088 h 482"/>
              <a:gd name="T88" fmla="+- 0 7717 7252"/>
              <a:gd name="T89" fmla="*/ T88 w 482"/>
              <a:gd name="T90" fmla="+- 0 9023 8870"/>
              <a:gd name="T91" fmla="*/ 9023 h 482"/>
              <a:gd name="T92" fmla="+- 0 7685 7252"/>
              <a:gd name="T93" fmla="*/ T92 w 482"/>
              <a:gd name="T94" fmla="+- 0 8966 8870"/>
              <a:gd name="T95" fmla="*/ 8966 h 482"/>
              <a:gd name="T96" fmla="+- 0 7640 7252"/>
              <a:gd name="T97" fmla="*/ T96 w 482"/>
              <a:gd name="T98" fmla="+- 0 8920 8870"/>
              <a:gd name="T99" fmla="*/ 8920 h 482"/>
              <a:gd name="T100" fmla="+- 0 7583 7252"/>
              <a:gd name="T101" fmla="*/ T100 w 482"/>
              <a:gd name="T102" fmla="+- 0 8887 8870"/>
              <a:gd name="T103" fmla="*/ 8887 h 482"/>
              <a:gd name="T104" fmla="+- 0 7518 7252"/>
              <a:gd name="T105" fmla="*/ T104 w 482"/>
              <a:gd name="T106" fmla="+- 0 8871 8870"/>
              <a:gd name="T107" fmla="*/ 8871 h 482"/>
              <a:gd name="T108" fmla="+- 0 7495 7252"/>
              <a:gd name="T109" fmla="*/ T108 w 482"/>
              <a:gd name="T110" fmla="+- 0 8870 8870"/>
              <a:gd name="T111" fmla="*/ 8870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3" y="0"/>
                </a:moveTo>
                <a:lnTo>
                  <a:pt x="175" y="10"/>
                </a:lnTo>
                <a:lnTo>
                  <a:pt x="114" y="36"/>
                </a:lnTo>
                <a:lnTo>
                  <a:pt x="64" y="78"/>
                </a:lnTo>
                <a:lnTo>
                  <a:pt x="27" y="131"/>
                </a:lnTo>
                <a:lnTo>
                  <a:pt x="5" y="193"/>
                </a:lnTo>
                <a:lnTo>
                  <a:pt x="0" y="239"/>
                </a:lnTo>
                <a:lnTo>
                  <a:pt x="1" y="262"/>
                </a:lnTo>
                <a:lnTo>
                  <a:pt x="17" y="328"/>
                </a:lnTo>
                <a:lnTo>
                  <a:pt x="49" y="385"/>
                </a:lnTo>
                <a:lnTo>
                  <a:pt x="94" y="432"/>
                </a:lnTo>
                <a:lnTo>
                  <a:pt x="151" y="464"/>
                </a:lnTo>
                <a:lnTo>
                  <a:pt x="216" y="480"/>
                </a:lnTo>
                <a:lnTo>
                  <a:pt x="241" y="482"/>
                </a:lnTo>
                <a:lnTo>
                  <a:pt x="264" y="481"/>
                </a:lnTo>
                <a:lnTo>
                  <a:pt x="330" y="465"/>
                </a:lnTo>
                <a:lnTo>
                  <a:pt x="387" y="433"/>
                </a:lnTo>
                <a:lnTo>
                  <a:pt x="433" y="387"/>
                </a:lnTo>
                <a:lnTo>
                  <a:pt x="465" y="330"/>
                </a:lnTo>
                <a:lnTo>
                  <a:pt x="481" y="265"/>
                </a:lnTo>
                <a:lnTo>
                  <a:pt x="482" y="242"/>
                </a:lnTo>
                <a:lnTo>
                  <a:pt x="481" y="218"/>
                </a:lnTo>
                <a:lnTo>
                  <a:pt x="465" y="153"/>
                </a:lnTo>
                <a:lnTo>
                  <a:pt x="433" y="96"/>
                </a:lnTo>
                <a:lnTo>
                  <a:pt x="388" y="50"/>
                </a:lnTo>
                <a:lnTo>
                  <a:pt x="331" y="17"/>
                </a:lnTo>
                <a:lnTo>
                  <a:pt x="266" y="1"/>
                </a:lnTo>
                <a:lnTo>
                  <a:pt x="243" y="0"/>
                </a:lnTo>
              </a:path>
            </a:pathLst>
          </a:custGeom>
          <a:noFill/>
          <a:ln w="9525">
            <a:noFill/>
            <a:round/>
            <a:headEnd/>
            <a:tailEnd/>
          </a:ln>
        </p:spPr>
        <p:txBody>
          <a:bodyPr vert="horz" wrap="square" lIns="91440" tIns="45720" rIns="91440" bIns="45720" numCol="1" anchor="ctr" anchorCtr="0" compatLnSpc="1">
            <a:prstTxWarp prst="textNoShape">
              <a:avLst/>
            </a:prstTxWarp>
          </a:bodyPr>
          <a:lstStyle/>
          <a:p>
            <a:pPr algn="ctr"/>
            <a:endParaRPr lang="en-CA" dirty="0"/>
          </a:p>
        </p:txBody>
      </p:sp>
      <p:pic>
        <p:nvPicPr>
          <p:cNvPr id="8" name="Audio 7">
            <a:hlinkClick r:id="" action="ppaction://media"/>
            <a:extLst>
              <a:ext uri="{FF2B5EF4-FFF2-40B4-BE49-F238E27FC236}">
                <a16:creationId xmlns:a16="http://schemas.microsoft.com/office/drawing/2014/main" id="{515E6380-CC2B-46D7-914F-947B4B9716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9426583"/>
      </p:ext>
    </p:extLst>
  </p:cSld>
  <p:clrMapOvr>
    <a:masterClrMapping/>
  </p:clrMapOvr>
  <mc:AlternateContent xmlns:mc="http://schemas.openxmlformats.org/markup-compatibility/2006" xmlns:p14="http://schemas.microsoft.com/office/powerpoint/2010/main">
    <mc:Choice Requires="p14">
      <p:transition p14:dur="10" advTm="28192"/>
    </mc:Choice>
    <mc:Fallback xmlns="">
      <p:transition advTm="28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58576" y="1005793"/>
            <a:ext cx="3913424" cy="267834"/>
          </a:xfrm>
          <a:solidFill>
            <a:schemeClr val="tx1"/>
          </a:solidFill>
        </p:spPr>
        <p:txBody>
          <a:bodyPr anchor="ctr">
            <a:noAutofit/>
          </a:bodyPr>
          <a:lstStyle/>
          <a:p>
            <a:pPr algn="l"/>
            <a:r>
              <a:rPr lang="en-US" sz="2000" dirty="0">
                <a:solidFill>
                  <a:schemeClr val="bg1"/>
                </a:solidFill>
              </a:rPr>
              <a:t>Settings Menu Chart - Ground Drive</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142608B9-C91A-4985-BE2F-F147FB98A619}"/>
              </a:ext>
            </a:extLst>
          </p:cNvPr>
          <p:cNvSpPr txBox="1"/>
          <p:nvPr/>
        </p:nvSpPr>
        <p:spPr>
          <a:xfrm>
            <a:off x="318655" y="1429529"/>
            <a:ext cx="10719459" cy="4247317"/>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Install Setup </a:t>
            </a:r>
          </a:p>
          <a:p>
            <a:r>
              <a:rPr lang="en-US" dirty="0">
                <a:latin typeface="Arial" panose="020B0604020202020204" pitchFamily="34" charset="0"/>
                <a:cs typeface="Arial" panose="020B0604020202020204" pitchFamily="34" charset="0"/>
              </a:rPr>
              <a:t>Install New System __________See “Sensor Installation” </a:t>
            </a:r>
          </a:p>
          <a:p>
            <a:r>
              <a:rPr lang="en-US" dirty="0">
                <a:latin typeface="Arial" panose="020B0604020202020204" pitchFamily="34" charset="0"/>
                <a:cs typeface="Arial" panose="020B0604020202020204" pitchFamily="34" charset="0"/>
              </a:rPr>
              <a:t>Add a Sensor ______________ See “Sensor Replacement” </a:t>
            </a:r>
          </a:p>
          <a:p>
            <a:r>
              <a:rPr lang="en-US" dirty="0">
                <a:latin typeface="Arial" panose="020B0604020202020204" pitchFamily="34" charset="0"/>
                <a:cs typeface="Arial" panose="020B0604020202020204" pitchFamily="34" charset="0"/>
              </a:rPr>
              <a:t>Remove a Sensor___________ See “Sensor Replacement”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Speed Settings </a:t>
            </a:r>
          </a:p>
          <a:p>
            <a:r>
              <a:rPr lang="en-US" dirty="0">
                <a:latin typeface="Arial" panose="020B0604020202020204" pitchFamily="34" charset="0"/>
                <a:cs typeface="Arial" panose="020B0604020202020204" pitchFamily="34" charset="0"/>
              </a:rPr>
              <a:t>Source ___________________  Set to “Shaft Speed” </a:t>
            </a:r>
          </a:p>
          <a:p>
            <a:r>
              <a:rPr lang="en-US" dirty="0">
                <a:latin typeface="Arial" panose="020B0604020202020204" pitchFamily="34" charset="0"/>
                <a:cs typeface="Arial" panose="020B0604020202020204" pitchFamily="34" charset="0"/>
              </a:rPr>
              <a:t>Pulses Per Rev _____________ Set to 4</a:t>
            </a:r>
          </a:p>
          <a:p>
            <a:r>
              <a:rPr lang="en-US" dirty="0">
                <a:latin typeface="Arial" panose="020B0604020202020204" pitchFamily="34" charset="0"/>
                <a:cs typeface="Arial" panose="020B0604020202020204" pitchFamily="34" charset="0"/>
              </a:rPr>
              <a:t> Implement Switch ___________Enabled </a:t>
            </a:r>
          </a:p>
          <a:p>
            <a:r>
              <a:rPr lang="en-US" dirty="0">
                <a:latin typeface="Arial" panose="020B0604020202020204" pitchFamily="34" charset="0"/>
                <a:cs typeface="Arial" panose="020B0604020202020204" pitchFamily="34" charset="0"/>
              </a:rPr>
              <a:t>Wheel Pulses Per 400 Feet ___  See PP400 Chart</a:t>
            </a:r>
          </a:p>
          <a:p>
            <a:r>
              <a:rPr lang="en-US" dirty="0">
                <a:latin typeface="Arial" panose="020B0604020202020204" pitchFamily="34" charset="0"/>
                <a:cs typeface="Arial" panose="020B0604020202020204" pitchFamily="34" charset="0"/>
              </a:rPr>
              <a:t> Implement Width____________ Set to width of seeding tool</a:t>
            </a:r>
          </a:p>
          <a:p>
            <a:r>
              <a:rPr lang="en-US" dirty="0">
                <a:latin typeface="Arial" panose="020B0604020202020204" pitchFamily="34" charset="0"/>
                <a:cs typeface="Arial" panose="020B0604020202020204" pitchFamily="34" charset="0"/>
              </a:rPr>
              <a:t> Lift Delay__________________ 30 seconds – Can be adjusted to user preference.</a:t>
            </a:r>
          </a:p>
          <a:p>
            <a:r>
              <a:rPr lang="en-US" dirty="0">
                <a:latin typeface="Arial" panose="020B0604020202020204" pitchFamily="34" charset="0"/>
                <a:cs typeface="Arial" panose="020B0604020202020204" pitchFamily="34" charset="0"/>
              </a:rPr>
              <a:t> Speed Calibration___________ See “Pulse Counting Mode for PP 400”</a:t>
            </a:r>
          </a:p>
          <a:p>
            <a:r>
              <a:rPr lang="en-US" dirty="0">
                <a:latin typeface="Arial" panose="020B0604020202020204" pitchFamily="34" charset="0"/>
                <a:cs typeface="Arial" panose="020B0604020202020204" pitchFamily="34" charset="0"/>
              </a:rPr>
              <a:t> Switch Setting______________ ON – Raised Open – press Set Highest key</a:t>
            </a:r>
          </a:p>
          <a:p>
            <a:r>
              <a:rPr lang="en-US" dirty="0">
                <a:latin typeface="Arial" panose="020B0604020202020204" pitchFamily="34" charset="0"/>
                <a:cs typeface="Arial" panose="020B0604020202020204" pitchFamily="34" charset="0"/>
              </a:rPr>
              <a:t> </a:t>
            </a:r>
            <a:endParaRPr lang="en-CA"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58C329B-166A-4AA9-9F94-A96EED77D106}"/>
              </a:ext>
            </a:extLst>
          </p:cNvPr>
          <p:cNvSpPr txBox="1"/>
          <p:nvPr/>
        </p:nvSpPr>
        <p:spPr>
          <a:xfrm>
            <a:off x="7837714" y="1286671"/>
            <a:ext cx="3243694" cy="954107"/>
          </a:xfrm>
          <a:prstGeom prst="rect">
            <a:avLst/>
          </a:prstGeom>
          <a:solidFill>
            <a:srgbClr val="FFFF00"/>
          </a:solidFill>
          <a:ln w="12700">
            <a:solidFill>
              <a:schemeClr val="tx1"/>
            </a:solidFill>
          </a:ln>
        </p:spPr>
        <p:txBody>
          <a:bodyPr wrap="square" rtlCol="0">
            <a:spAutoFit/>
          </a:bodyPr>
          <a:lstStyle/>
          <a:p>
            <a:pPr algn="ctr"/>
            <a:r>
              <a:rPr lang="en-US" sz="2000" b="1" dirty="0"/>
              <a:t>IMPORTANT</a:t>
            </a:r>
          </a:p>
          <a:p>
            <a:r>
              <a:rPr lang="en-US" b="1" dirty="0"/>
              <a:t>Select “Exit and Save” in each Menu Setting to save changes</a:t>
            </a:r>
            <a:r>
              <a:rPr lang="en-US" dirty="0"/>
              <a:t>.</a:t>
            </a:r>
            <a:endParaRPr lang="en-CA" dirty="0"/>
          </a:p>
        </p:txBody>
      </p:sp>
      <p:pic>
        <p:nvPicPr>
          <p:cNvPr id="4" name="Audio 3">
            <a:hlinkClick r:id="" action="ppaction://media"/>
            <a:extLst>
              <a:ext uri="{FF2B5EF4-FFF2-40B4-BE49-F238E27FC236}">
                <a16:creationId xmlns:a16="http://schemas.microsoft.com/office/drawing/2014/main" id="{42441C29-1D83-48FF-9F6A-D3392EF25D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48070114"/>
      </p:ext>
    </p:extLst>
  </p:cSld>
  <p:clrMapOvr>
    <a:masterClrMapping/>
  </p:clrMapOvr>
  <mc:AlternateContent xmlns:mc="http://schemas.openxmlformats.org/markup-compatibility/2006" xmlns:p14="http://schemas.microsoft.com/office/powerpoint/2010/main">
    <mc:Choice Requires="p14">
      <p:transition p14:dur="10" advTm="69702"/>
    </mc:Choice>
    <mc:Fallback xmlns="">
      <p:transition advTm="697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47870" y="832753"/>
            <a:ext cx="5361058" cy="476451"/>
          </a:xfrm>
          <a:solidFill>
            <a:schemeClr val="tx1"/>
          </a:solidFill>
        </p:spPr>
        <p:txBody>
          <a:bodyPr anchor="ctr">
            <a:noAutofit/>
          </a:bodyPr>
          <a:lstStyle/>
          <a:p>
            <a:pPr algn="l"/>
            <a:r>
              <a:rPr lang="en-US" sz="2000" dirty="0">
                <a:solidFill>
                  <a:schemeClr val="bg1"/>
                </a:solidFill>
              </a:rPr>
              <a:t>Settings Menu Chart - Ground Drive - Continued</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3AE5EEA5-3A16-4B2D-A084-3A0949BDD04D}"/>
              </a:ext>
            </a:extLst>
          </p:cNvPr>
          <p:cNvSpPr txBox="1"/>
          <p:nvPr/>
        </p:nvSpPr>
        <p:spPr>
          <a:xfrm>
            <a:off x="318655" y="1541622"/>
            <a:ext cx="11013373" cy="4801314"/>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Fan Settings </a:t>
            </a:r>
          </a:p>
          <a:p>
            <a:r>
              <a:rPr lang="en-US" dirty="0">
                <a:latin typeface="Arial" panose="020B0604020202020204" pitchFamily="34" charset="0"/>
                <a:cs typeface="Arial" panose="020B0604020202020204" pitchFamily="34" charset="0"/>
              </a:rPr>
              <a:t>Pulses Per Rev _____________ Set to 2</a:t>
            </a:r>
          </a:p>
          <a:p>
            <a:r>
              <a:rPr lang="en-US" dirty="0">
                <a:latin typeface="Arial" panose="020B0604020202020204" pitchFamily="34" charset="0"/>
                <a:cs typeface="Arial" panose="020B0604020202020204" pitchFamily="34" charset="0"/>
              </a:rPr>
              <a:t> Low Alarm Point ____________ Set to 3000 rpm </a:t>
            </a:r>
          </a:p>
          <a:p>
            <a:r>
              <a:rPr lang="en-US" dirty="0">
                <a:latin typeface="Arial" panose="020B0604020202020204" pitchFamily="34" charset="0"/>
                <a:cs typeface="Arial" panose="020B0604020202020204" pitchFamily="34" charset="0"/>
              </a:rPr>
              <a:t>High Alarm Point____________  Set to 5000 rpm</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Shaft Settings</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Shaft 1, Shaft 2, Shaft 3 and Shaft 4 </a:t>
            </a:r>
          </a:p>
          <a:p>
            <a:r>
              <a:rPr lang="en-US" dirty="0">
                <a:latin typeface="Arial" panose="020B0604020202020204" pitchFamily="34" charset="0"/>
                <a:cs typeface="Arial" panose="020B0604020202020204" pitchFamily="34" charset="0"/>
              </a:rPr>
              <a:t>Alarm Setting ______________ Enabled (default)   Set to Disabled if tank is not in use. Settings___________________ Pulses Per Rev     Set to 4 </a:t>
            </a:r>
          </a:p>
          <a:p>
            <a:r>
              <a:rPr lang="en-US" dirty="0">
                <a:latin typeface="Arial" panose="020B0604020202020204" pitchFamily="34" charset="0"/>
                <a:cs typeface="Arial" panose="020B0604020202020204" pitchFamily="34" charset="0"/>
              </a:rPr>
              <a:t>                                                    High Alarm Point   150 rpm - Can be adjusted to 200 for high rates.</a:t>
            </a:r>
          </a:p>
          <a:p>
            <a:r>
              <a:rPr lang="en-US" dirty="0">
                <a:latin typeface="Arial" panose="020B0604020202020204" pitchFamily="34" charset="0"/>
                <a:cs typeface="Arial" panose="020B0604020202020204" pitchFamily="34" charset="0"/>
              </a:rPr>
              <a:t>                                                    Low Alarm Point    2.0 rpm - Can be adjusted to 1 rpm for low rates.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Blockage Module Settings </a:t>
            </a:r>
          </a:p>
          <a:p>
            <a:r>
              <a:rPr lang="en-US" dirty="0">
                <a:latin typeface="Arial" panose="020B0604020202020204" pitchFamily="34" charset="0"/>
                <a:cs typeface="Arial" panose="020B0604020202020204" pitchFamily="34" charset="0"/>
              </a:rPr>
              <a:t>Runs per Module Setup ______ Set individual Module number of Runs </a:t>
            </a:r>
          </a:p>
          <a:p>
            <a:r>
              <a:rPr lang="en-US" dirty="0">
                <a:latin typeface="Arial" panose="020B0604020202020204" pitchFamily="34" charset="0"/>
                <a:cs typeface="Arial" panose="020B0604020202020204" pitchFamily="34" charset="0"/>
              </a:rPr>
              <a:t>Individual Runs Setup________ Allows Runs to be Enabled/Disabled </a:t>
            </a:r>
          </a:p>
          <a:p>
            <a:r>
              <a:rPr lang="en-US" dirty="0">
                <a:latin typeface="Arial" panose="020B0604020202020204" pitchFamily="34" charset="0"/>
                <a:cs typeface="Arial" panose="020B0604020202020204" pitchFamily="34" charset="0"/>
              </a:rPr>
              <a:t>Blockage Module Test________ See “Blockage Module Test” </a:t>
            </a:r>
          </a:p>
          <a:p>
            <a:r>
              <a:rPr lang="en-US" dirty="0">
                <a:latin typeface="Arial" panose="020B0604020202020204" pitchFamily="34" charset="0"/>
                <a:cs typeface="Arial" panose="020B0604020202020204" pitchFamily="34" charset="0"/>
              </a:rPr>
              <a:t>Blockage Calibration_________ See “Blockage Calibration” </a:t>
            </a:r>
          </a:p>
        </p:txBody>
      </p:sp>
      <p:sp>
        <p:nvSpPr>
          <p:cNvPr id="8" name="TextBox 7">
            <a:extLst>
              <a:ext uri="{FF2B5EF4-FFF2-40B4-BE49-F238E27FC236}">
                <a16:creationId xmlns:a16="http://schemas.microsoft.com/office/drawing/2014/main" id="{30817C8A-F79A-4317-B42D-BC080CC2A7C3}"/>
              </a:ext>
            </a:extLst>
          </p:cNvPr>
          <p:cNvSpPr txBox="1"/>
          <p:nvPr/>
        </p:nvSpPr>
        <p:spPr>
          <a:xfrm>
            <a:off x="7815693" y="1309204"/>
            <a:ext cx="3265715" cy="954107"/>
          </a:xfrm>
          <a:prstGeom prst="rect">
            <a:avLst/>
          </a:prstGeom>
          <a:solidFill>
            <a:srgbClr val="FFFF00"/>
          </a:solidFill>
          <a:ln w="12700">
            <a:solidFill>
              <a:schemeClr val="tx1"/>
            </a:solidFill>
          </a:ln>
        </p:spPr>
        <p:txBody>
          <a:bodyPr wrap="square" rtlCol="0">
            <a:spAutoFit/>
          </a:bodyPr>
          <a:lstStyle/>
          <a:p>
            <a:pPr algn="ctr"/>
            <a:r>
              <a:rPr lang="en-US" sz="2000" b="1" dirty="0"/>
              <a:t>IMPORTANT</a:t>
            </a:r>
          </a:p>
          <a:p>
            <a:r>
              <a:rPr lang="en-US" b="1" dirty="0"/>
              <a:t>Select “Exit and Save” in each Menu Setting to save changes</a:t>
            </a:r>
            <a:r>
              <a:rPr lang="en-US" dirty="0"/>
              <a:t>.</a:t>
            </a:r>
            <a:endParaRPr lang="en-CA" dirty="0"/>
          </a:p>
        </p:txBody>
      </p:sp>
      <p:pic>
        <p:nvPicPr>
          <p:cNvPr id="9" name="Audio 8">
            <a:hlinkClick r:id="" action="ppaction://media"/>
            <a:extLst>
              <a:ext uri="{FF2B5EF4-FFF2-40B4-BE49-F238E27FC236}">
                <a16:creationId xmlns:a16="http://schemas.microsoft.com/office/drawing/2014/main" id="{0EB46344-908B-4EDB-AB17-74B7830DF5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6547657"/>
      </p:ext>
    </p:extLst>
  </p:cSld>
  <p:clrMapOvr>
    <a:masterClrMapping/>
  </p:clrMapOvr>
  <mc:AlternateContent xmlns:mc="http://schemas.openxmlformats.org/markup-compatibility/2006" xmlns:p14="http://schemas.microsoft.com/office/powerpoint/2010/main">
    <mc:Choice Requires="p14">
      <p:transition p14:dur="10" advTm="63480"/>
    </mc:Choice>
    <mc:Fallback xmlns="">
      <p:transition advTm="63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47870" y="832753"/>
            <a:ext cx="5361058" cy="476451"/>
          </a:xfrm>
          <a:solidFill>
            <a:schemeClr val="tx1"/>
          </a:solidFill>
        </p:spPr>
        <p:txBody>
          <a:bodyPr anchor="ctr">
            <a:noAutofit/>
          </a:bodyPr>
          <a:lstStyle/>
          <a:p>
            <a:pPr algn="l"/>
            <a:r>
              <a:rPr lang="en-US" sz="2000" dirty="0">
                <a:solidFill>
                  <a:schemeClr val="bg1"/>
                </a:solidFill>
              </a:rPr>
              <a:t>Settings Menu Chart - Ground Drive - Continued</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3AE5EEA5-3A16-4B2D-A084-3A0949BDD04D}"/>
              </a:ext>
            </a:extLst>
          </p:cNvPr>
          <p:cNvSpPr txBox="1"/>
          <p:nvPr/>
        </p:nvSpPr>
        <p:spPr>
          <a:xfrm>
            <a:off x="318655" y="1606938"/>
            <a:ext cx="11013373" cy="3139321"/>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Display &amp; Updates </a:t>
            </a:r>
          </a:p>
          <a:p>
            <a:r>
              <a:rPr lang="en-US" dirty="0">
                <a:latin typeface="Arial" panose="020B0604020202020204" pitchFamily="34" charset="0"/>
                <a:cs typeface="Arial" panose="020B0604020202020204" pitchFamily="34" charset="0"/>
              </a:rPr>
              <a:t>Brightness_________________ 50% (default)   Set as desired. </a:t>
            </a:r>
          </a:p>
          <a:p>
            <a:r>
              <a:rPr lang="en-US" dirty="0">
                <a:latin typeface="Arial" panose="020B0604020202020204" pitchFamily="34" charset="0"/>
                <a:cs typeface="Arial" panose="020B0604020202020204" pitchFamily="34" charset="0"/>
              </a:rPr>
              <a:t>Volume ___________________ 50% (default)   Set as desired. </a:t>
            </a:r>
          </a:p>
          <a:p>
            <a:r>
              <a:rPr lang="en-US" dirty="0">
                <a:latin typeface="Arial" panose="020B0604020202020204" pitchFamily="34" charset="0"/>
                <a:cs typeface="Arial" panose="020B0604020202020204" pitchFamily="34" charset="0"/>
              </a:rPr>
              <a:t>Clock_____________________                         Set as desired. </a:t>
            </a:r>
          </a:p>
          <a:p>
            <a:r>
              <a:rPr lang="en-US" dirty="0">
                <a:latin typeface="Arial" panose="020B0604020202020204" pitchFamily="34" charset="0"/>
                <a:cs typeface="Arial" panose="020B0604020202020204" pitchFamily="34" charset="0"/>
              </a:rPr>
              <a:t>Units _____________________ Select Imperial or Metric </a:t>
            </a:r>
          </a:p>
          <a:p>
            <a:r>
              <a:rPr lang="en-US" dirty="0">
                <a:latin typeface="Arial" panose="020B0604020202020204" pitchFamily="34" charset="0"/>
                <a:cs typeface="Arial" panose="020B0604020202020204" pitchFamily="34" charset="0"/>
              </a:rPr>
              <a:t>System Update_____________ Software Update </a:t>
            </a:r>
          </a:p>
          <a:p>
            <a:r>
              <a:rPr lang="en-US" dirty="0">
                <a:latin typeface="Arial" panose="020B0604020202020204" pitchFamily="34" charset="0"/>
                <a:cs typeface="Arial" panose="020B0604020202020204" pitchFamily="34" charset="0"/>
              </a:rPr>
              <a:t>                                                    Factory Reset - Locked to prevent accidental reset </a:t>
            </a:r>
          </a:p>
          <a:p>
            <a:r>
              <a:rPr lang="en-US" dirty="0">
                <a:latin typeface="Arial" panose="020B0604020202020204" pitchFamily="34" charset="0"/>
                <a:cs typeface="Arial" panose="020B0604020202020204" pitchFamily="34" charset="0"/>
              </a:rPr>
              <a:t>                                                    Unlock Reset - Locked to prevent accidental reset </a:t>
            </a:r>
          </a:p>
          <a:p>
            <a:endParaRPr lang="en-US" dirty="0">
              <a:latin typeface="Arial" panose="020B0604020202020204" pitchFamily="34" charset="0"/>
              <a:cs typeface="Arial" panose="020B0604020202020204" pitchFamily="34" charset="0"/>
            </a:endParaRPr>
          </a:p>
          <a:p>
            <a:r>
              <a:rPr lang="en-US" b="1" u="sng" dirty="0">
                <a:highlight>
                  <a:srgbClr val="FFFF00"/>
                </a:highlight>
                <a:latin typeface="Arial" panose="020B0604020202020204" pitchFamily="34" charset="0"/>
                <a:cs typeface="Arial" panose="020B0604020202020204" pitchFamily="34" charset="0"/>
              </a:rPr>
              <a:t>Note: </a:t>
            </a:r>
            <a:r>
              <a:rPr lang="en-US" dirty="0">
                <a:highlight>
                  <a:srgbClr val="FFFF00"/>
                </a:highlight>
                <a:latin typeface="Arial" panose="020B0604020202020204" pitchFamily="34" charset="0"/>
                <a:cs typeface="Arial" panose="020B0604020202020204" pitchFamily="34" charset="0"/>
              </a:rPr>
              <a:t>Only setting parameters that are relevant are displayed (i.e. if no Shaft 3 is installed, there will not be any Shaft 3 setting parameters made available). </a:t>
            </a:r>
            <a:endParaRPr lang="en-CA" dirty="0">
              <a:highlight>
                <a:srgbClr val="FFFF00"/>
              </a:highlight>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DD3FEAE-585E-46F5-84A1-1429DE805C13}"/>
              </a:ext>
            </a:extLst>
          </p:cNvPr>
          <p:cNvSpPr txBox="1"/>
          <p:nvPr/>
        </p:nvSpPr>
        <p:spPr>
          <a:xfrm>
            <a:off x="7821386" y="1306294"/>
            <a:ext cx="3314520" cy="954107"/>
          </a:xfrm>
          <a:prstGeom prst="rect">
            <a:avLst/>
          </a:prstGeom>
          <a:solidFill>
            <a:srgbClr val="FFFF00"/>
          </a:solidFill>
          <a:ln w="12700">
            <a:solidFill>
              <a:schemeClr val="tx1"/>
            </a:solidFill>
          </a:ln>
        </p:spPr>
        <p:txBody>
          <a:bodyPr wrap="square" rtlCol="0">
            <a:spAutoFit/>
          </a:bodyPr>
          <a:lstStyle/>
          <a:p>
            <a:pPr algn="ctr"/>
            <a:r>
              <a:rPr lang="en-US" sz="2000" b="1" dirty="0"/>
              <a:t>IMPORTANT</a:t>
            </a:r>
          </a:p>
          <a:p>
            <a:r>
              <a:rPr lang="en-US" b="1" dirty="0"/>
              <a:t>Select “Exit and Save” in each Menu Setting to save changes</a:t>
            </a:r>
            <a:r>
              <a:rPr lang="en-US" dirty="0"/>
              <a:t>.</a:t>
            </a:r>
            <a:endParaRPr lang="en-CA" dirty="0"/>
          </a:p>
        </p:txBody>
      </p:sp>
      <p:pic>
        <p:nvPicPr>
          <p:cNvPr id="8" name="Audio 7">
            <a:hlinkClick r:id="" action="ppaction://media"/>
            <a:extLst>
              <a:ext uri="{FF2B5EF4-FFF2-40B4-BE49-F238E27FC236}">
                <a16:creationId xmlns:a16="http://schemas.microsoft.com/office/drawing/2014/main" id="{C61009C9-A4E1-496F-A2A8-85A86A4EA1B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18460261"/>
      </p:ext>
    </p:extLst>
  </p:cSld>
  <p:clrMapOvr>
    <a:masterClrMapping/>
  </p:clrMapOvr>
  <mc:AlternateContent xmlns:mc="http://schemas.openxmlformats.org/markup-compatibility/2006" xmlns:p14="http://schemas.microsoft.com/office/powerpoint/2010/main">
    <mc:Choice Requires="p14">
      <p:transition p14:dur="10" advTm="52057"/>
    </mc:Choice>
    <mc:Fallback xmlns="">
      <p:transition advTm="52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47870" y="832753"/>
            <a:ext cx="936001" cy="476451"/>
          </a:xfrm>
          <a:solidFill>
            <a:schemeClr val="tx1"/>
          </a:solidFill>
        </p:spPr>
        <p:txBody>
          <a:bodyPr anchor="ctr">
            <a:noAutofit/>
          </a:bodyPr>
          <a:lstStyle/>
          <a:p>
            <a:pPr algn="l"/>
            <a:r>
              <a:rPr lang="en-US" sz="2000" dirty="0">
                <a:solidFill>
                  <a:schemeClr val="bg1"/>
                </a:solidFill>
              </a:rPr>
              <a:t>Alarms</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9" name="TextBox 8">
            <a:extLst>
              <a:ext uri="{FF2B5EF4-FFF2-40B4-BE49-F238E27FC236}">
                <a16:creationId xmlns:a16="http://schemas.microsoft.com/office/drawing/2014/main" id="{043966AF-1CD3-4A37-A8B0-7D648A1BFC2B}"/>
              </a:ext>
            </a:extLst>
          </p:cNvPr>
          <p:cNvSpPr txBox="1"/>
          <p:nvPr/>
        </p:nvSpPr>
        <p:spPr>
          <a:xfrm>
            <a:off x="318656" y="1596295"/>
            <a:ext cx="5740832" cy="4801314"/>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   Introduction</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All configured sensors and various other operating conditions are continuously monitored. Alarms fall into one of the following three categories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 </a:t>
            </a:r>
            <a:r>
              <a:rPr lang="en-US" b="1" dirty="0">
                <a:latin typeface="Arial" panose="020B0604020202020204" pitchFamily="34" charset="0"/>
                <a:cs typeface="Arial" panose="020B0604020202020204" pitchFamily="34" charset="0"/>
              </a:rPr>
              <a:t>Sensor alarms </a:t>
            </a:r>
            <a:r>
              <a:rPr lang="en-US" dirty="0">
                <a:latin typeface="Arial" panose="020B0604020202020204" pitchFamily="34" charset="0"/>
                <a:cs typeface="Arial" panose="020B0604020202020204" pitchFamily="34" charset="0"/>
              </a:rPr>
              <a:t>are alarms which are generated when information returned by a sensor exceeds the appropriate threshold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 </a:t>
            </a:r>
            <a:r>
              <a:rPr lang="en-US" b="1" dirty="0">
                <a:latin typeface="Arial" panose="020B0604020202020204" pitchFamily="34" charset="0"/>
                <a:cs typeface="Arial" panose="020B0604020202020204" pitchFamily="34" charset="0"/>
              </a:rPr>
              <a:t>Communication alarms </a:t>
            </a:r>
            <a:r>
              <a:rPr lang="en-US" dirty="0">
                <a:latin typeface="Arial" panose="020B0604020202020204" pitchFamily="34" charset="0"/>
                <a:cs typeface="Arial" panose="020B0604020202020204" pitchFamily="34" charset="0"/>
              </a:rPr>
              <a:t>occur when a sensor repeatedly does not respond to attempts at communication.</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 </a:t>
            </a:r>
            <a:r>
              <a:rPr lang="en-US" b="1" dirty="0">
                <a:latin typeface="Arial" panose="020B0604020202020204" pitchFamily="34" charset="0"/>
                <a:cs typeface="Arial" panose="020B0604020202020204" pitchFamily="34" charset="0"/>
              </a:rPr>
              <a:t>System alarms </a:t>
            </a:r>
            <a:r>
              <a:rPr lang="en-US" dirty="0">
                <a:latin typeface="Arial" panose="020B0604020202020204" pitchFamily="34" charset="0"/>
                <a:cs typeface="Arial" panose="020B0604020202020204" pitchFamily="34" charset="0"/>
              </a:rPr>
              <a:t>are for various other conditions that are found to be in fault.</a:t>
            </a:r>
          </a:p>
          <a:p>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grpSp>
        <p:nvGrpSpPr>
          <p:cNvPr id="10" name="Group 2">
            <a:extLst>
              <a:ext uri="{FF2B5EF4-FFF2-40B4-BE49-F238E27FC236}">
                <a16:creationId xmlns:a16="http://schemas.microsoft.com/office/drawing/2014/main" id="{AE58FA17-A53D-43D0-87B2-0CD7ED92A052}"/>
              </a:ext>
            </a:extLst>
          </p:cNvPr>
          <p:cNvGrpSpPr>
            <a:grpSpLocks/>
          </p:cNvGrpSpPr>
          <p:nvPr/>
        </p:nvGrpSpPr>
        <p:grpSpPr bwMode="auto">
          <a:xfrm>
            <a:off x="6809739" y="550552"/>
            <a:ext cx="4350630" cy="2780568"/>
            <a:chOff x="6000" y="2887"/>
            <a:chExt cx="4800" cy="2996"/>
          </a:xfrm>
        </p:grpSpPr>
        <p:grpSp>
          <p:nvGrpSpPr>
            <p:cNvPr id="11" name="Group 3">
              <a:extLst>
                <a:ext uri="{FF2B5EF4-FFF2-40B4-BE49-F238E27FC236}">
                  <a16:creationId xmlns:a16="http://schemas.microsoft.com/office/drawing/2014/main" id="{1D4B31FA-CD27-4592-95D3-F55D9E5812A3}"/>
                </a:ext>
              </a:extLst>
            </p:cNvPr>
            <p:cNvGrpSpPr>
              <a:grpSpLocks/>
            </p:cNvGrpSpPr>
            <p:nvPr/>
          </p:nvGrpSpPr>
          <p:grpSpPr bwMode="auto">
            <a:xfrm>
              <a:off x="6000" y="2887"/>
              <a:ext cx="4800" cy="2996"/>
              <a:chOff x="6000" y="2887"/>
              <a:chExt cx="4800" cy="2996"/>
            </a:xfrm>
          </p:grpSpPr>
          <p:sp>
            <p:nvSpPr>
              <p:cNvPr id="12" name="Freeform 4">
                <a:extLst>
                  <a:ext uri="{FF2B5EF4-FFF2-40B4-BE49-F238E27FC236}">
                    <a16:creationId xmlns:a16="http://schemas.microsoft.com/office/drawing/2014/main" id="{B14C9A80-2067-41F6-A915-F338AC7DA885}"/>
                  </a:ext>
                </a:extLst>
              </p:cNvPr>
              <p:cNvSpPr>
                <a:spLocks/>
              </p:cNvSpPr>
              <p:nvPr/>
            </p:nvSpPr>
            <p:spPr bwMode="auto">
              <a:xfrm>
                <a:off x="6030" y="5866"/>
                <a:ext cx="4770" cy="2"/>
              </a:xfrm>
              <a:custGeom>
                <a:avLst/>
                <a:gdLst>
                  <a:gd name="T0" fmla="+- 0 6030 6030"/>
                  <a:gd name="T1" fmla="*/ T0 w 4770"/>
                  <a:gd name="T2" fmla="+- 0 10800 6030"/>
                  <a:gd name="T3" fmla="*/ T2 w 4770"/>
                </a:gdLst>
                <a:ahLst/>
                <a:cxnLst>
                  <a:cxn ang="0">
                    <a:pos x="T1" y="0"/>
                  </a:cxn>
                  <a:cxn ang="0">
                    <a:pos x="T3" y="0"/>
                  </a:cxn>
                </a:cxnLst>
                <a:rect l="0" t="0" r="r" b="b"/>
                <a:pathLst>
                  <a:path w="4770">
                    <a:moveTo>
                      <a:pt x="0" y="0"/>
                    </a:moveTo>
                    <a:lnTo>
                      <a:pt x="4770" y="0"/>
                    </a:lnTo>
                  </a:path>
                </a:pathLst>
              </a:custGeom>
              <a:noFill/>
              <a:ln w="3175">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3077" name="Picture 5">
                <a:extLst>
                  <a:ext uri="{FF2B5EF4-FFF2-40B4-BE49-F238E27FC236}">
                    <a16:creationId xmlns:a16="http://schemas.microsoft.com/office/drawing/2014/main" id="{B0DE446B-E98A-41C1-8D33-AEE00D1EB4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0" y="2887"/>
                <a:ext cx="4770" cy="299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Audio 3">
            <a:hlinkClick r:id="" action="ppaction://media"/>
            <a:extLst>
              <a:ext uri="{FF2B5EF4-FFF2-40B4-BE49-F238E27FC236}">
                <a16:creationId xmlns:a16="http://schemas.microsoft.com/office/drawing/2014/main" id="{84271548-B4C4-43A8-BEE9-06174FD578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1038196"/>
      </p:ext>
    </p:extLst>
  </p:cSld>
  <p:clrMapOvr>
    <a:masterClrMapping/>
  </p:clrMapOvr>
  <mc:AlternateContent xmlns:mc="http://schemas.openxmlformats.org/markup-compatibility/2006" xmlns:p14="http://schemas.microsoft.com/office/powerpoint/2010/main">
    <mc:Choice Requires="p14">
      <p:transition p14:dur="10" advTm="34571"/>
    </mc:Choice>
    <mc:Fallback xmlns="">
      <p:transition advTm="34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47870" y="891368"/>
            <a:ext cx="2200838" cy="351277"/>
          </a:xfrm>
          <a:solidFill>
            <a:schemeClr val="tx1"/>
          </a:solidFill>
        </p:spPr>
        <p:txBody>
          <a:bodyPr anchor="ctr">
            <a:noAutofit/>
          </a:bodyPr>
          <a:lstStyle/>
          <a:p>
            <a:pPr algn="l"/>
            <a:r>
              <a:rPr lang="en-US" sz="2000" dirty="0">
                <a:solidFill>
                  <a:schemeClr val="bg1"/>
                </a:solidFill>
              </a:rPr>
              <a:t>Alarms - Continued</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BBE2D2F0-B8F5-487E-A877-F9B9F59A5C59}"/>
              </a:ext>
            </a:extLst>
          </p:cNvPr>
          <p:cNvSpPr txBox="1"/>
          <p:nvPr/>
        </p:nvSpPr>
        <p:spPr>
          <a:xfrm>
            <a:off x="225670" y="1452357"/>
            <a:ext cx="5870330" cy="4801314"/>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 When an alarm condition occurs, the monitor will beep repeatedly, and an alarm screen will pop up indicating the fault condition.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audio alarm and alarm screen persist until the alarm condition is fixed or until it is acknowledged by the operator. Follow the steps on the screen to fix or acknowledge the alarm.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After acknowledgement, the “Operating Screen” will be displayed with a flashing “Warning Symbol” indicating unfixed alarms. Press the “Warning Symbol” to show the “Active Alarm” window to view alarms.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the alarm condition is corrected, the flashing “Warning Symbol” notification is removed from the “Operating Screen</a:t>
            </a:r>
            <a:endParaRPr lang="en-CA" dirty="0">
              <a:latin typeface="Arial" panose="020B0604020202020204" pitchFamily="34" charset="0"/>
              <a:cs typeface="Arial" panose="020B0604020202020204" pitchFamily="34" charset="0"/>
            </a:endParaRPr>
          </a:p>
        </p:txBody>
      </p:sp>
      <p:pic>
        <p:nvPicPr>
          <p:cNvPr id="10" name="Picture 29">
            <a:extLst>
              <a:ext uri="{FF2B5EF4-FFF2-40B4-BE49-F238E27FC236}">
                <a16:creationId xmlns:a16="http://schemas.microsoft.com/office/drawing/2014/main" id="{E22439B3-2839-488D-A6C4-45AE5F7EB6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96169" y="3429000"/>
            <a:ext cx="4318912" cy="29525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261A8654-D79C-4AFE-AD34-9E3484A5D39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896169" y="485454"/>
            <a:ext cx="4323439" cy="295254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141D7F3F-7AC6-437E-A5FC-A07828853479}"/>
              </a:ext>
            </a:extLst>
          </p:cNvPr>
          <p:cNvCxnSpPr/>
          <p:nvPr/>
        </p:nvCxnSpPr>
        <p:spPr>
          <a:xfrm>
            <a:off x="8903225" y="1056373"/>
            <a:ext cx="304800" cy="14536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Freeform 90">
            <a:extLst>
              <a:ext uri="{FF2B5EF4-FFF2-40B4-BE49-F238E27FC236}">
                <a16:creationId xmlns:a16="http://schemas.microsoft.com/office/drawing/2014/main" id="{1D183157-32F1-4BC7-8FAF-6F5A20C14643}"/>
              </a:ext>
            </a:extLst>
          </p:cNvPr>
          <p:cNvSpPr>
            <a:spLocks/>
          </p:cNvSpPr>
          <p:nvPr/>
        </p:nvSpPr>
        <p:spPr bwMode="auto">
          <a:xfrm>
            <a:off x="7963847" y="729027"/>
            <a:ext cx="1878756" cy="337979"/>
          </a:xfrm>
          <a:custGeom>
            <a:avLst/>
            <a:gdLst>
              <a:gd name="T0" fmla="+- 0 6360 6360"/>
              <a:gd name="T1" fmla="*/ T0 w 1784"/>
              <a:gd name="T2" fmla="+- 0 8050 7617"/>
              <a:gd name="T3" fmla="*/ 8050 h 434"/>
              <a:gd name="T4" fmla="+- 0 8145 6360"/>
              <a:gd name="T5" fmla="*/ T4 w 1784"/>
              <a:gd name="T6" fmla="+- 0 8050 7617"/>
              <a:gd name="T7" fmla="*/ 8050 h 434"/>
              <a:gd name="T8" fmla="+- 0 8145 6360"/>
              <a:gd name="T9" fmla="*/ T8 w 1784"/>
              <a:gd name="T10" fmla="+- 0 7617 7617"/>
              <a:gd name="T11" fmla="*/ 7617 h 434"/>
              <a:gd name="T12" fmla="+- 0 6360 6360"/>
              <a:gd name="T13" fmla="*/ T12 w 1784"/>
              <a:gd name="T14" fmla="+- 0 7617 7617"/>
              <a:gd name="T15" fmla="*/ 7617 h 434"/>
              <a:gd name="T16" fmla="+- 0 6360 6360"/>
              <a:gd name="T17" fmla="*/ T16 w 1784"/>
              <a:gd name="T18" fmla="+- 0 8050 7617"/>
              <a:gd name="T19" fmla="*/ 8050 h 434"/>
            </a:gdLst>
            <a:ahLst/>
            <a:cxnLst>
              <a:cxn ang="0">
                <a:pos x="T1" y="T3"/>
              </a:cxn>
              <a:cxn ang="0">
                <a:pos x="T5" y="T7"/>
              </a:cxn>
              <a:cxn ang="0">
                <a:pos x="T9" y="T11"/>
              </a:cxn>
              <a:cxn ang="0">
                <a:pos x="T13" y="T15"/>
              </a:cxn>
              <a:cxn ang="0">
                <a:pos x="T17" y="T19"/>
              </a:cxn>
            </a:cxnLst>
            <a:rect l="0" t="0" r="r" b="b"/>
            <a:pathLst>
              <a:path w="1784" h="434">
                <a:moveTo>
                  <a:pt x="0" y="433"/>
                </a:moveTo>
                <a:lnTo>
                  <a:pt x="1785" y="433"/>
                </a:lnTo>
                <a:lnTo>
                  <a:pt x="1785" y="0"/>
                </a:lnTo>
                <a:lnTo>
                  <a:pt x="0" y="0"/>
                </a:lnTo>
                <a:lnTo>
                  <a:pt x="0" y="433"/>
                </a:lnTo>
              </a:path>
            </a:pathLst>
          </a:custGeom>
          <a:solidFill>
            <a:srgbClr val="FFFFFF"/>
          </a:solidFill>
          <a:ln w="9525">
            <a:solidFill>
              <a:srgbClr val="000000"/>
            </a:solidFill>
            <a:round/>
            <a:headEnd/>
            <a:tailEnd/>
          </a:ln>
        </p:spPr>
        <p:txBody>
          <a:bodyPr rot="0" vert="horz" wrap="square" lIns="91440" tIns="45720" rIns="91440" bIns="45720" anchor="t" anchorCtr="0" upright="1">
            <a:noAutofit/>
          </a:bodyPr>
          <a:lstStyle/>
          <a:p>
            <a:r>
              <a:rPr lang="en-US" dirty="0">
                <a:latin typeface="Arial" panose="020B0604020202020204" pitchFamily="34" charset="0"/>
                <a:cs typeface="Arial" panose="020B0604020202020204" pitchFamily="34" charset="0"/>
              </a:rPr>
              <a:t>Warning Symbol</a:t>
            </a:r>
            <a:endParaRPr lang="en-CA" dirty="0">
              <a:latin typeface="Arial" panose="020B0604020202020204" pitchFamily="34" charset="0"/>
              <a:cs typeface="Arial" panose="020B0604020202020204" pitchFamily="34" charset="0"/>
            </a:endParaRPr>
          </a:p>
        </p:txBody>
      </p:sp>
      <p:pic>
        <p:nvPicPr>
          <p:cNvPr id="13" name="Audio 12">
            <a:hlinkClick r:id="" action="ppaction://media"/>
            <a:extLst>
              <a:ext uri="{FF2B5EF4-FFF2-40B4-BE49-F238E27FC236}">
                <a16:creationId xmlns:a16="http://schemas.microsoft.com/office/drawing/2014/main" id="{7366BA74-BE12-4B11-8EAA-0291D74FA91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88902244"/>
      </p:ext>
    </p:extLst>
  </p:cSld>
  <p:clrMapOvr>
    <a:masterClrMapping/>
  </p:clrMapOvr>
  <mc:AlternateContent xmlns:mc="http://schemas.openxmlformats.org/markup-compatibility/2006" xmlns:p14="http://schemas.microsoft.com/office/powerpoint/2010/main">
    <mc:Choice Requires="p14">
      <p:transition p14:dur="10" advTm="49905"/>
    </mc:Choice>
    <mc:Fallback xmlns="">
      <p:transition advTm="49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94762" y="914814"/>
            <a:ext cx="2177392" cy="304385"/>
          </a:xfrm>
          <a:solidFill>
            <a:schemeClr val="tx1"/>
          </a:solidFill>
        </p:spPr>
        <p:txBody>
          <a:bodyPr anchor="ctr">
            <a:noAutofit/>
          </a:bodyPr>
          <a:lstStyle/>
          <a:p>
            <a:pPr algn="l"/>
            <a:r>
              <a:rPr lang="en-US" sz="2000" dirty="0">
                <a:solidFill>
                  <a:schemeClr val="bg1"/>
                </a:solidFill>
              </a:rPr>
              <a:t>Alarms - Continued</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C972C761-9282-4C53-8483-59FFE8EAAFBC}"/>
              </a:ext>
            </a:extLst>
          </p:cNvPr>
          <p:cNvSpPr txBox="1"/>
          <p:nvPr/>
        </p:nvSpPr>
        <p:spPr>
          <a:xfrm>
            <a:off x="318656" y="1532650"/>
            <a:ext cx="5740832" cy="4126771"/>
          </a:xfrm>
          <a:prstGeom prst="rect">
            <a:avLst/>
          </a:prstGeom>
          <a:noFill/>
        </p:spPr>
        <p:txBody>
          <a:bodyPr wrap="square">
            <a:spAutoFit/>
          </a:bodyPr>
          <a:lstStyle/>
          <a:p>
            <a:pPr marL="12700" marR="1433830" algn="just">
              <a:lnSpc>
                <a:spcPts val="1325"/>
              </a:lnSpc>
              <a:spcAft>
                <a:spcPts val="1000"/>
              </a:spcAft>
            </a:pPr>
            <a:r>
              <a:rPr lang="en-US" b="1" dirty="0">
                <a:solidFill>
                  <a:srgbClr val="231F20"/>
                </a:solidFill>
                <a:effectLst/>
                <a:latin typeface="Arial" panose="020B0604020202020204" pitchFamily="34" charset="0"/>
                <a:ea typeface="Arial" panose="020B0604020202020204" pitchFamily="34" charset="0"/>
                <a:cs typeface="Arial" panose="020B0604020202020204" pitchFamily="34" charset="0"/>
              </a:rPr>
              <a:t>    Nuisance Shaft Alarm</a:t>
            </a:r>
            <a:endParaRPr lang="en-CA" dirty="0">
              <a:effectLst/>
              <a:latin typeface="Arial" panose="020B0604020202020204" pitchFamily="34" charset="0"/>
              <a:ea typeface="Calibri" panose="020F0502020204030204" pitchFamily="34" charset="0"/>
              <a:cs typeface="Arial" panose="020B0604020202020204" pitchFamily="34" charset="0"/>
            </a:endParaRPr>
          </a:p>
          <a:p>
            <a:pPr>
              <a:lnSpc>
                <a:spcPts val="550"/>
              </a:lnSpc>
              <a:spcBef>
                <a:spcPts val="35"/>
              </a:spcBef>
              <a:spcAft>
                <a:spcPts val="1000"/>
              </a:spcAft>
            </a:pPr>
            <a:r>
              <a:rPr lang="en-US" dirty="0">
                <a:effectLst/>
                <a:latin typeface="Arial" panose="020B0604020202020204" pitchFamily="34" charset="0"/>
                <a:ea typeface="Calibri" panose="020F0502020204030204" pitchFamily="34" charset="0"/>
                <a:cs typeface="Arial" panose="020B0604020202020204" pitchFamily="34" charset="0"/>
              </a:rPr>
              <a:t> </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gn="just">
              <a:lnSpc>
                <a:spcPct val="104000"/>
              </a:lnSpc>
              <a:spcAft>
                <a:spcPts val="1000"/>
              </a:spcAft>
            </a:pP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 application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ates of Canola m</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y cause the seed shaft to rotate less than 2 </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pm.</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gn="just">
              <a:lnSpc>
                <a:spcPct val="104000"/>
              </a:lnSpc>
              <a:spcAft>
                <a:spcPts val="1000"/>
              </a:spcAft>
            </a:pP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shaft</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pm</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will</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cause</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monitor</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to</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gi</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shaft ala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m,</a:t>
            </a:r>
            <a:r>
              <a:rPr lang="en-US"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since</a:t>
            </a:r>
            <a:r>
              <a:rPr lang="en-US"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shaft</a:t>
            </a:r>
            <a:r>
              <a:rPr lang="en-US"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is</a:t>
            </a:r>
            <a:r>
              <a:rPr lang="en-US"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rotating</a:t>
            </a:r>
            <a:r>
              <a:rPr lang="en-US"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bel</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a:t>
            </a:r>
            <a:r>
              <a:rPr lang="en-US"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de</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ault</a:t>
            </a:r>
            <a:r>
              <a:rPr lang="en-US"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ala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m threshold of 2 </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pm.</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12700" algn="just">
              <a:lnSpc>
                <a:spcPct val="104000"/>
              </a:lnSpc>
              <a:spcAft>
                <a:spcPts val="1000"/>
              </a:spcAft>
            </a:pPr>
            <a:r>
              <a:rPr lang="en-US" spc="-120"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v</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oid</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this</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uisance</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ala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m,</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change</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seed</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shaft</a:t>
            </a:r>
            <a:r>
              <a:rPr lang="en-US" spc="-7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l</a:t>
            </a:r>
            <a:r>
              <a:rPr lang="en-US"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w </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pm ala</a:t>
            </a:r>
            <a:r>
              <a:rPr lang="en-US"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m setting to 1 </a:t>
            </a:r>
            <a:r>
              <a:rPr lang="en-US"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dirty="0">
                <a:solidFill>
                  <a:srgbClr val="231F20"/>
                </a:solidFill>
                <a:effectLst/>
                <a:latin typeface="Arial" panose="020B0604020202020204" pitchFamily="34" charset="0"/>
                <a:ea typeface="Arial" panose="020B0604020202020204" pitchFamily="34" charset="0"/>
                <a:cs typeface="Arial" panose="020B0604020202020204" pitchFamily="34" charset="0"/>
              </a:rPr>
              <a:t>pm</a:t>
            </a:r>
            <a:r>
              <a:rPr lang="en-US" dirty="0">
                <a:solidFill>
                  <a:srgbClr val="231F20"/>
                </a:solidFill>
                <a:latin typeface="Arial" panose="020B0604020202020204" pitchFamily="34" charset="0"/>
                <a:ea typeface="Arial" panose="020B0604020202020204" pitchFamily="34" charset="0"/>
                <a:cs typeface="Arial" panose="020B0604020202020204" pitchFamily="34" charset="0"/>
              </a:rPr>
              <a:t> and change pulses to 1.</a:t>
            </a:r>
            <a:endParaRPr lang="en-CA" dirty="0">
              <a:effectLst/>
              <a:latin typeface="Arial" panose="020B0604020202020204" pitchFamily="34" charset="0"/>
              <a:ea typeface="Calibri" panose="020F0502020204030204" pitchFamily="34" charset="0"/>
              <a:cs typeface="Arial" panose="020B0604020202020204" pitchFamily="34" charset="0"/>
            </a:endParaRPr>
          </a:p>
          <a:p>
            <a:pPr marL="413385" indent="-400685">
              <a:lnSpc>
                <a:spcPct val="104000"/>
              </a:lnSpc>
              <a:spcAft>
                <a:spcPts val="1000"/>
              </a:spcAft>
            </a:pPr>
            <a:r>
              <a:rPr lang="en-US" b="1"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Note: </a:t>
            </a:r>
            <a:r>
              <a:rPr lang="en-US" b="1" spc="40"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 </a:t>
            </a:r>
            <a:r>
              <a:rPr lang="en-US" b="1" spc="30"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Chan</a:t>
            </a:r>
            <a:r>
              <a:rPr lang="en-US" b="1" spc="40"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g</a:t>
            </a:r>
            <a:r>
              <a:rPr lang="en-US" b="1"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e</a:t>
            </a:r>
            <a:r>
              <a:rPr lang="en-US" b="1" spc="205"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 </a:t>
            </a:r>
            <a:r>
              <a:rPr lang="en-US" b="1" spc="30"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th</a:t>
            </a:r>
            <a:r>
              <a:rPr lang="en-US" b="1"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e</a:t>
            </a:r>
            <a:r>
              <a:rPr lang="en-US" b="1" spc="205"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 </a:t>
            </a:r>
            <a:r>
              <a:rPr lang="en-US" b="1" spc="30"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settin</a:t>
            </a:r>
            <a:r>
              <a:rPr lang="en-US" b="1"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g</a:t>
            </a:r>
            <a:r>
              <a:rPr lang="en-US" b="1" spc="205"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 </a:t>
            </a:r>
            <a:r>
              <a:rPr lang="en-US" b="1" spc="30"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ba</a:t>
            </a:r>
            <a:r>
              <a:rPr lang="en-US" b="1" spc="10"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c</a:t>
            </a:r>
            <a:r>
              <a:rPr lang="en-US" b="1"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k</a:t>
            </a:r>
            <a:r>
              <a:rPr lang="en-US" b="1" spc="205"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 </a:t>
            </a:r>
            <a:r>
              <a:rPr lang="en-US" b="1" spc="30"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t</a:t>
            </a:r>
            <a:r>
              <a:rPr lang="en-US" b="1"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o</a:t>
            </a:r>
            <a:r>
              <a:rPr lang="en-US" b="1" spc="205"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 </a:t>
            </a:r>
            <a:r>
              <a:rPr lang="en-US" b="1"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2</a:t>
            </a:r>
            <a:r>
              <a:rPr lang="en-US" b="1" spc="205"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 </a:t>
            </a:r>
            <a:r>
              <a:rPr lang="en-US" b="1" spc="30"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rp</a:t>
            </a:r>
            <a:r>
              <a:rPr lang="en-US" b="1"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m</a:t>
            </a:r>
            <a:r>
              <a:rPr lang="en-US" b="1" spc="205"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 and 4 pulses </a:t>
            </a:r>
            <a:r>
              <a:rPr lang="en-US" b="1" spc="30"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when </a:t>
            </a:r>
            <a:r>
              <a:rPr lang="en-US" b="1" dirty="0">
                <a:solidFill>
                  <a:srgbClr val="231F20"/>
                </a:solidFill>
                <a:effectLst/>
                <a:highlight>
                  <a:srgbClr val="FFFF00"/>
                </a:highlight>
                <a:latin typeface="Arial" panose="020B0604020202020204" pitchFamily="34" charset="0"/>
                <a:ea typeface="Arial" panose="020B0604020202020204" pitchFamily="34" charset="0"/>
                <a:cs typeface="Arial" panose="020B0604020202020204" pitchFamily="34" charset="0"/>
              </a:rPr>
              <a:t>returning to higher application rates.</a:t>
            </a:r>
            <a:endParaRPr lang="en-CA"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p:txBody>
      </p:sp>
      <p:pic>
        <p:nvPicPr>
          <p:cNvPr id="8" name="Picture 50">
            <a:extLst>
              <a:ext uri="{FF2B5EF4-FFF2-40B4-BE49-F238E27FC236}">
                <a16:creationId xmlns:a16="http://schemas.microsoft.com/office/drawing/2014/main" id="{F0990A48-4C06-4C41-B794-C32BFC927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0227" y="1658679"/>
            <a:ext cx="5295223" cy="3264195"/>
          </a:xfrm>
          <a:prstGeom prst="rect">
            <a:avLst/>
          </a:prstGeom>
          <a:noFill/>
          <a:ln>
            <a:noFill/>
          </a:ln>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id="{AB111A31-7E3F-4D03-A4DA-6F8C273B0B51}"/>
              </a:ext>
            </a:extLst>
          </p:cNvPr>
          <p:cNvCxnSpPr/>
          <p:nvPr/>
        </p:nvCxnSpPr>
        <p:spPr>
          <a:xfrm flipH="1" flipV="1">
            <a:off x="8229606" y="3965947"/>
            <a:ext cx="637953" cy="138223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Audio 10">
            <a:hlinkClick r:id="" action="ppaction://media"/>
            <a:extLst>
              <a:ext uri="{FF2B5EF4-FFF2-40B4-BE49-F238E27FC236}">
                <a16:creationId xmlns:a16="http://schemas.microsoft.com/office/drawing/2014/main" id="{ED54614D-215B-49A9-83D9-23B2CED33B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05222720"/>
      </p:ext>
    </p:extLst>
  </p:cSld>
  <p:clrMapOvr>
    <a:masterClrMapping/>
  </p:clrMapOvr>
  <mc:AlternateContent xmlns:mc="http://schemas.openxmlformats.org/markup-compatibility/2006" xmlns:p14="http://schemas.microsoft.com/office/powerpoint/2010/main">
    <mc:Choice Requires="p14">
      <p:transition p14:dur="10" advTm="36987"/>
    </mc:Choice>
    <mc:Fallback xmlns="">
      <p:transition advTm="369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83040" y="903091"/>
            <a:ext cx="2177392" cy="339555"/>
          </a:xfrm>
          <a:solidFill>
            <a:schemeClr val="tx1"/>
          </a:solidFill>
        </p:spPr>
        <p:txBody>
          <a:bodyPr anchor="ctr">
            <a:noAutofit/>
          </a:bodyPr>
          <a:lstStyle/>
          <a:p>
            <a:pPr algn="l"/>
            <a:r>
              <a:rPr lang="en-US" sz="2000" dirty="0">
                <a:solidFill>
                  <a:schemeClr val="bg1"/>
                </a:solidFill>
              </a:rPr>
              <a:t>Alarms - Continued</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0B3EF6FF-6644-4C78-BF3D-260E68A49997}"/>
              </a:ext>
            </a:extLst>
          </p:cNvPr>
          <p:cNvSpPr txBox="1"/>
          <p:nvPr/>
        </p:nvSpPr>
        <p:spPr>
          <a:xfrm>
            <a:off x="318656" y="1418992"/>
            <a:ext cx="7677480" cy="4801314"/>
          </a:xfrm>
          <a:prstGeom prst="rect">
            <a:avLst/>
          </a:prstGeom>
          <a:noFill/>
        </p:spPr>
        <p:txBody>
          <a:bodyPr wrap="square">
            <a:spAutoFit/>
          </a:bodyPr>
          <a:lstStyle/>
          <a:p>
            <a:r>
              <a:rPr lang="en-US" b="1" dirty="0"/>
              <a:t>“In Motion” Notification </a:t>
            </a:r>
          </a:p>
          <a:p>
            <a:r>
              <a:rPr lang="en-US" dirty="0"/>
              <a:t>The “In Motion” condition means that the monitor, based on ground speed and clutch state, considers that the system is supposed to be actively seeding. </a:t>
            </a:r>
          </a:p>
          <a:p>
            <a:r>
              <a:rPr lang="en-US" dirty="0"/>
              <a:t>The monitor emits a double beep whenever the “In Motion” condition becomes true or false. This condition is defined as speed greater than 2 mph (3.2 Kph) and drive clutch engaged.</a:t>
            </a:r>
          </a:p>
          <a:p>
            <a:r>
              <a:rPr lang="en-US" dirty="0"/>
              <a:t> 1. If ground speed is less than 2 mph (3.2 Kph) for more than 30 seconds the monitor will alarm and display “Should be Seeding”.</a:t>
            </a:r>
          </a:p>
          <a:p>
            <a:r>
              <a:rPr lang="en-US" dirty="0"/>
              <a:t>2. If ground speed is greater than 2 mph (3.2 Kph) for more than 30 seconds and clutch is not engaged the monitor will alarm and display “Clutch Switch is Off”.</a:t>
            </a:r>
          </a:p>
          <a:p>
            <a:r>
              <a:rPr lang="en-US" dirty="0"/>
              <a:t> 3. Certain alarms are inhibited when the “In Motion” condition is false. These are described elsewhere in this manual, but an example is whether to generate an alarm for a stopped shaft </a:t>
            </a:r>
          </a:p>
          <a:p>
            <a:endParaRPr lang="en-US" dirty="0"/>
          </a:p>
          <a:p>
            <a:r>
              <a:rPr lang="en-US" dirty="0"/>
              <a:t>If a speed sensor is unavailable the speed is considered to be greater than 2MPH for the purpose of this variable. This allows metering shaft monitoring to work normally, as if there were motion.</a:t>
            </a:r>
            <a:endParaRPr lang="en-CA" dirty="0"/>
          </a:p>
        </p:txBody>
      </p:sp>
      <p:pic>
        <p:nvPicPr>
          <p:cNvPr id="4098" name="Picture 2">
            <a:extLst>
              <a:ext uri="{FF2B5EF4-FFF2-40B4-BE49-F238E27FC236}">
                <a16:creationId xmlns:a16="http://schemas.microsoft.com/office/drawing/2014/main" id="{BC1D3D78-520D-4C08-BD59-E75E3290A2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31762" y="2099852"/>
            <a:ext cx="3741582" cy="2880704"/>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3000F369-83C7-45D8-B8A2-A5D5D611877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09916662"/>
      </p:ext>
    </p:extLst>
  </p:cSld>
  <p:clrMapOvr>
    <a:masterClrMapping/>
  </p:clrMapOvr>
  <mc:AlternateContent xmlns:mc="http://schemas.openxmlformats.org/markup-compatibility/2006" xmlns:p14="http://schemas.microsoft.com/office/powerpoint/2010/main">
    <mc:Choice Requires="p14">
      <p:transition p14:dur="10" advTm="72509"/>
    </mc:Choice>
    <mc:Fallback xmlns="">
      <p:transition advTm="725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207978" y="-43998"/>
            <a:ext cx="4255008" cy="859864"/>
          </a:xfrm>
        </p:spPr>
        <p:txBody>
          <a:bodyPr>
            <a:normAutofit/>
          </a:bodyPr>
          <a:lstStyle/>
          <a:p>
            <a:r>
              <a:rPr lang="en-US" sz="4000" u="sng" dirty="0">
                <a:latin typeface="+mn-lt"/>
              </a:rPr>
              <a:t>Elite Monitor</a:t>
            </a:r>
            <a:endParaRPr lang="en-CA" sz="4000"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36576" y="1090857"/>
            <a:ext cx="11911584" cy="5175196"/>
          </a:xfrm>
        </p:spPr>
        <p:txBody>
          <a:bodyPr>
            <a:normAutofit/>
          </a:bodyPr>
          <a:lstStyle/>
          <a:p>
            <a:pPr lvl="0" algn="ctr"/>
            <a:r>
              <a:rPr lang="en-US" b="1" u="sng" dirty="0"/>
              <a:t>Introduction</a:t>
            </a:r>
          </a:p>
          <a:p>
            <a:pPr lvl="0" algn="ctr"/>
            <a:r>
              <a:rPr lang="en-US" sz="2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&gt;The monitor uses the same multiplexed system as before with all sensors communicating over the same 3 wire</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ctr">
              <a:lnSpc>
                <a:spcPct val="107000"/>
              </a:lnSpc>
              <a:spcAft>
                <a:spcPts val="800"/>
              </a:spcAft>
            </a:pPr>
            <a:r>
              <a:rPr lang="en-US" sz="2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:It uses the same sensors and harnesses as earlier Vansco systems</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:No need to have to relearn troubleshooting or repair of sensors or harnesses</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marL="12700" algn="ctr">
              <a:lnSpc>
                <a:spcPct val="104000"/>
              </a:lnSpc>
              <a:spcAft>
                <a:spcPts val="1000"/>
              </a:spcAft>
            </a:pPr>
            <a:r>
              <a:rPr lang="en-US" sz="2000" spc="20" dirty="0">
                <a:solidFill>
                  <a:srgbClr val="231F20"/>
                </a:solidFill>
                <a:effectLst/>
                <a:ea typeface="Arial" panose="020B0604020202020204" pitchFamily="34" charset="0"/>
                <a:cs typeface="Times New Roman" panose="02020603050405020304" pitchFamily="18" charset="0"/>
              </a:rPr>
              <a:t>Th</a:t>
            </a:r>
            <a:r>
              <a:rPr lang="en-US" sz="2000" dirty="0">
                <a:solidFill>
                  <a:srgbClr val="231F20"/>
                </a:solidFill>
                <a:effectLst/>
                <a:ea typeface="Arial" panose="020B0604020202020204" pitchFamily="34" charset="0"/>
                <a:cs typeface="Times New Roman" panose="02020603050405020304" pitchFamily="18" charset="0"/>
              </a:rPr>
              <a:t>e </a:t>
            </a:r>
            <a:r>
              <a:rPr lang="en-US" sz="2000" spc="20" dirty="0">
                <a:solidFill>
                  <a:srgbClr val="231F20"/>
                </a:solidFill>
                <a:effectLst/>
                <a:ea typeface="Arial" panose="020B0604020202020204" pitchFamily="34" charset="0"/>
                <a:cs typeface="Times New Roman" panose="02020603050405020304" pitchFamily="18" charset="0"/>
              </a:rPr>
              <a:t>syste</a:t>
            </a:r>
            <a:r>
              <a:rPr lang="en-US" sz="2000" dirty="0">
                <a:solidFill>
                  <a:srgbClr val="231F20"/>
                </a:solidFill>
                <a:effectLst/>
                <a:ea typeface="Arial" panose="020B0604020202020204" pitchFamily="34" charset="0"/>
                <a:cs typeface="Times New Roman" panose="02020603050405020304" pitchFamily="18" charset="0"/>
              </a:rPr>
              <a:t>m </a:t>
            </a:r>
            <a:r>
              <a:rPr lang="en-US" sz="2000" spc="20" dirty="0">
                <a:solidFill>
                  <a:srgbClr val="231F20"/>
                </a:solidFill>
                <a:effectLst/>
                <a:ea typeface="Arial" panose="020B0604020202020204" pitchFamily="34" charset="0"/>
                <a:cs typeface="Times New Roman" panose="02020603050405020304" pitchFamily="18" charset="0"/>
              </a:rPr>
              <a:t>ca</a:t>
            </a:r>
            <a:r>
              <a:rPr lang="en-US" sz="2000" dirty="0">
                <a:solidFill>
                  <a:srgbClr val="231F20"/>
                </a:solidFill>
                <a:effectLst/>
                <a:ea typeface="Arial" panose="020B0604020202020204" pitchFamily="34" charset="0"/>
                <a:cs typeface="Times New Roman" panose="02020603050405020304" pitchFamily="18" charset="0"/>
              </a:rPr>
              <a:t>n </a:t>
            </a:r>
            <a:r>
              <a:rPr lang="en-US" sz="2000" spc="20" dirty="0">
                <a:solidFill>
                  <a:srgbClr val="231F20"/>
                </a:solidFill>
                <a:effectLst/>
                <a:ea typeface="Arial" panose="020B0604020202020204" pitchFamily="34" charset="0"/>
                <a:cs typeface="Times New Roman" panose="02020603050405020304" pitchFamily="18" charset="0"/>
              </a:rPr>
              <a:t>monito</a:t>
            </a:r>
            <a:r>
              <a:rPr lang="en-US" sz="2000" dirty="0">
                <a:solidFill>
                  <a:srgbClr val="231F20"/>
                </a:solidFill>
                <a:effectLst/>
                <a:ea typeface="Arial" panose="020B0604020202020204" pitchFamily="34" charset="0"/>
                <a:cs typeface="Times New Roman" panose="02020603050405020304" pitchFamily="18" charset="0"/>
              </a:rPr>
              <a:t>r </a:t>
            </a:r>
            <a:r>
              <a:rPr lang="en-US" sz="2000" spc="20" dirty="0">
                <a:solidFill>
                  <a:srgbClr val="231F20"/>
                </a:solidFill>
                <a:effectLst/>
                <a:ea typeface="Arial" panose="020B0604020202020204" pitchFamily="34" charset="0"/>
                <a:cs typeface="Times New Roman" panose="02020603050405020304" pitchFamily="18" charset="0"/>
              </a:rPr>
              <a:t>an</a:t>
            </a:r>
            <a:r>
              <a:rPr lang="en-US" sz="2000" dirty="0">
                <a:solidFill>
                  <a:srgbClr val="231F20"/>
                </a:solidFill>
                <a:effectLst/>
                <a:ea typeface="Arial" panose="020B0604020202020204" pitchFamily="34" charset="0"/>
                <a:cs typeface="Times New Roman" panose="02020603050405020304" pitchFamily="18" charset="0"/>
              </a:rPr>
              <a:t>d </a:t>
            </a:r>
            <a:r>
              <a:rPr lang="en-US" sz="2000" spc="20" dirty="0">
                <a:solidFill>
                  <a:srgbClr val="231F20"/>
                </a:solidFill>
                <a:effectLst/>
                <a:ea typeface="Arial" panose="020B0604020202020204" pitchFamily="34" charset="0"/>
                <a:cs typeface="Times New Roman" panose="02020603050405020304" pitchFamily="18" charset="0"/>
              </a:rPr>
              <a:t>displ</a:t>
            </a:r>
            <a:r>
              <a:rPr lang="en-US" sz="2000" spc="-10" dirty="0">
                <a:solidFill>
                  <a:srgbClr val="231F20"/>
                </a:solidFill>
                <a:effectLst/>
                <a:ea typeface="Arial" panose="020B0604020202020204" pitchFamily="34" charset="0"/>
                <a:cs typeface="Times New Roman" panose="02020603050405020304" pitchFamily="18" charset="0"/>
              </a:rPr>
              <a:t>a</a:t>
            </a:r>
            <a:r>
              <a:rPr lang="en-US" sz="2000" dirty="0">
                <a:solidFill>
                  <a:srgbClr val="231F20"/>
                </a:solidFill>
                <a:effectLst/>
                <a:ea typeface="Arial" panose="020B0604020202020204" pitchFamily="34" charset="0"/>
                <a:cs typeface="Times New Roman" panose="02020603050405020304" pitchFamily="18" charset="0"/>
              </a:rPr>
              <a:t>y </a:t>
            </a:r>
            <a:r>
              <a:rPr lang="en-US" sz="2000" spc="20" dirty="0">
                <a:solidFill>
                  <a:srgbClr val="231F20"/>
                </a:solidFill>
                <a:effectLst/>
                <a:ea typeface="Arial" panose="020B0604020202020204" pitchFamily="34" charset="0"/>
                <a:cs typeface="Times New Roman" panose="02020603050405020304" pitchFamily="18" charset="0"/>
              </a:rPr>
              <a:t>statu</a:t>
            </a:r>
            <a:r>
              <a:rPr lang="en-US" sz="2000" dirty="0">
                <a:solidFill>
                  <a:srgbClr val="231F20"/>
                </a:solidFill>
                <a:effectLst/>
                <a:ea typeface="Arial" panose="020B0604020202020204" pitchFamily="34" charset="0"/>
                <a:cs typeface="Times New Roman" panose="02020603050405020304" pitchFamily="18" charset="0"/>
              </a:rPr>
              <a:t>s </a:t>
            </a:r>
            <a:r>
              <a:rPr lang="en-US" sz="2000" spc="20" dirty="0">
                <a:solidFill>
                  <a:srgbClr val="231F20"/>
                </a:solidFill>
                <a:effectLst/>
                <a:ea typeface="Arial" panose="020B0604020202020204" pitchFamily="34" charset="0"/>
                <a:cs typeface="Times New Roman" panose="02020603050405020304" pitchFamily="18" charset="0"/>
              </a:rPr>
              <a:t>o</a:t>
            </a:r>
            <a:r>
              <a:rPr lang="en-US" sz="2000" dirty="0">
                <a:solidFill>
                  <a:srgbClr val="231F20"/>
                </a:solidFill>
                <a:effectLst/>
                <a:ea typeface="Arial" panose="020B0604020202020204" pitchFamily="34" charset="0"/>
                <a:cs typeface="Times New Roman" panose="02020603050405020304" pitchFamily="18" charset="0"/>
              </a:rPr>
              <a:t>f </a:t>
            </a:r>
            <a:r>
              <a:rPr lang="en-US" sz="2000" spc="20" dirty="0">
                <a:solidFill>
                  <a:srgbClr val="231F20"/>
                </a:solidFill>
                <a:effectLst/>
                <a:ea typeface="Arial" panose="020B0604020202020204" pitchFamily="34" charset="0"/>
                <a:cs typeface="Times New Roman" panose="02020603050405020304" pitchFamily="18" charset="0"/>
              </a:rPr>
              <a:t>the </a:t>
            </a:r>
            <a:r>
              <a:rPr lang="en-US" sz="2000" spc="-30" dirty="0">
                <a:solidFill>
                  <a:srgbClr val="231F20"/>
                </a:solidFill>
                <a:effectLst/>
                <a:ea typeface="Arial" panose="020B0604020202020204" pitchFamily="34" charset="0"/>
                <a:cs typeface="Times New Roman" panose="02020603050405020304" pitchFamily="18" charset="0"/>
              </a:rPr>
              <a:t>f</a:t>
            </a:r>
            <a:r>
              <a:rPr lang="en-US" sz="2000" dirty="0">
                <a:solidFill>
                  <a:srgbClr val="231F20"/>
                </a:solidFill>
                <a:effectLst/>
                <a:ea typeface="Arial" panose="020B0604020202020204" pitchFamily="34" charset="0"/>
                <a:cs typeface="Times New Roman" panose="02020603050405020304" pitchFamily="18" charset="0"/>
              </a:rPr>
              <a:t>oll</a:t>
            </a:r>
            <a:r>
              <a:rPr lang="en-US" sz="2000" spc="-15" dirty="0">
                <a:solidFill>
                  <a:srgbClr val="231F20"/>
                </a:solidFill>
                <a:effectLst/>
                <a:ea typeface="Arial" panose="020B0604020202020204" pitchFamily="34" charset="0"/>
                <a:cs typeface="Times New Roman" panose="02020603050405020304" pitchFamily="18" charset="0"/>
              </a:rPr>
              <a:t>o</a:t>
            </a:r>
            <a:r>
              <a:rPr lang="en-US" sz="2000" dirty="0">
                <a:solidFill>
                  <a:srgbClr val="231F20"/>
                </a:solidFill>
                <a:effectLst/>
                <a:ea typeface="Arial" panose="020B0604020202020204" pitchFamily="34" charset="0"/>
                <a:cs typeface="Times New Roman" panose="02020603050405020304" pitchFamily="18" charset="0"/>
              </a:rPr>
              <a:t>wing functions:</a:t>
            </a:r>
            <a:endParaRPr lang="en-CA" sz="2000" dirty="0">
              <a:effectLst/>
              <a:ea typeface="Calibri" panose="020F0502020204030204" pitchFamily="34" charset="0"/>
              <a:cs typeface="Times New Roman" panose="02020603050405020304" pitchFamily="18" charset="0"/>
            </a:endParaRPr>
          </a:p>
          <a:p>
            <a:pPr marL="12700" algn="ctr">
              <a:lnSpc>
                <a:spcPts val="1115"/>
              </a:lnSpc>
              <a:spcAft>
                <a:spcPts val="1000"/>
              </a:spcAft>
            </a:pPr>
            <a:r>
              <a:rPr lang="en-US" sz="2000" spc="-50" dirty="0">
                <a:solidFill>
                  <a:srgbClr val="231F20"/>
                </a:solidFill>
                <a:effectLst/>
                <a:ea typeface="Arial" panose="020B0604020202020204" pitchFamily="34" charset="0"/>
                <a:cs typeface="Times New Roman" panose="02020603050405020304" pitchFamily="18" charset="0"/>
              </a:rPr>
              <a:t>&gt;F</a:t>
            </a:r>
            <a:r>
              <a:rPr lang="en-US" sz="2000" dirty="0">
                <a:solidFill>
                  <a:srgbClr val="231F20"/>
                </a:solidFill>
                <a:effectLst/>
                <a:ea typeface="Arial" panose="020B0604020202020204" pitchFamily="34" charset="0"/>
                <a:cs typeface="Times New Roman" panose="02020603050405020304" pitchFamily="18" charset="0"/>
              </a:rPr>
              <a:t>an speed (up to 3)</a:t>
            </a:r>
            <a:endParaRPr lang="en-CA" sz="2000" dirty="0">
              <a:effectLst/>
              <a:ea typeface="Calibri" panose="020F0502020204030204" pitchFamily="34" charset="0"/>
              <a:cs typeface="Times New Roman" panose="02020603050405020304" pitchFamily="18" charset="0"/>
            </a:endParaRPr>
          </a:p>
          <a:p>
            <a:pPr marL="12700" algn="ctr">
              <a:lnSpc>
                <a:spcPct val="115000"/>
              </a:lnSpc>
              <a:spcBef>
                <a:spcPts val="125"/>
              </a:spcBef>
              <a:spcAft>
                <a:spcPts val="1000"/>
              </a:spcAft>
            </a:pPr>
            <a:r>
              <a:rPr lang="en-US" sz="2000" dirty="0">
                <a:solidFill>
                  <a:srgbClr val="231F20"/>
                </a:solidFill>
                <a:effectLst/>
                <a:ea typeface="Arial" panose="020B0604020202020204" pitchFamily="34" charset="0"/>
                <a:cs typeface="Times New Roman" panose="02020603050405020304" pitchFamily="18" charset="0"/>
              </a:rPr>
              <a:t>&gt;Ground speed</a:t>
            </a:r>
            <a:endParaRPr lang="en-CA" sz="2000" dirty="0">
              <a:effectLst/>
              <a:ea typeface="Calibri" panose="020F0502020204030204" pitchFamily="34" charset="0"/>
              <a:cs typeface="Times New Roman" panose="02020603050405020304" pitchFamily="18" charset="0"/>
            </a:endParaRPr>
          </a:p>
          <a:p>
            <a:pPr marL="12700" marR="483235" algn="ctr">
              <a:lnSpc>
                <a:spcPct val="110000"/>
              </a:lnSpc>
              <a:spcBef>
                <a:spcPts val="125"/>
              </a:spcBef>
              <a:spcAft>
                <a:spcPts val="1000"/>
              </a:spcAft>
            </a:pPr>
            <a:r>
              <a:rPr lang="en-US" sz="2000" dirty="0">
                <a:solidFill>
                  <a:srgbClr val="231F20"/>
                </a:solidFill>
                <a:effectLst/>
                <a:ea typeface="Arial" panose="020B0604020202020204" pitchFamily="34" charset="0"/>
                <a:cs typeface="Times New Roman" panose="02020603050405020304" pitchFamily="18" charset="0"/>
              </a:rPr>
              <a:t>&gt;Shaft speeds (up to 4) </a:t>
            </a:r>
          </a:p>
          <a:p>
            <a:pPr marL="12700" marR="483235" algn="ctr">
              <a:lnSpc>
                <a:spcPct val="110000"/>
              </a:lnSpc>
              <a:spcBef>
                <a:spcPts val="125"/>
              </a:spcBef>
              <a:spcAft>
                <a:spcPts val="1000"/>
              </a:spcAft>
            </a:pPr>
            <a:r>
              <a:rPr lang="en-US" sz="2000" dirty="0">
                <a:solidFill>
                  <a:srgbClr val="231F20"/>
                </a:solidFill>
                <a:effectLst/>
                <a:ea typeface="Arial" panose="020B0604020202020204" pitchFamily="34" charset="0"/>
                <a:cs typeface="Times New Roman" panose="02020603050405020304" pitchFamily="18" charset="0"/>
              </a:rPr>
              <a:t>&gt;Bin l</a:t>
            </a:r>
            <a:r>
              <a:rPr lang="en-US" sz="2000" spc="-30" dirty="0">
                <a:solidFill>
                  <a:srgbClr val="231F20"/>
                </a:solidFill>
                <a:effectLst/>
                <a:ea typeface="Arial" panose="020B0604020202020204" pitchFamily="34" charset="0"/>
                <a:cs typeface="Times New Roman" panose="02020603050405020304" pitchFamily="18" charset="0"/>
              </a:rPr>
              <a:t>e</a:t>
            </a:r>
            <a:r>
              <a:rPr lang="en-US" sz="2000" spc="-25" dirty="0">
                <a:solidFill>
                  <a:srgbClr val="231F20"/>
                </a:solidFill>
                <a:effectLst/>
                <a:ea typeface="Arial" panose="020B0604020202020204" pitchFamily="34" charset="0"/>
                <a:cs typeface="Times New Roman" panose="02020603050405020304" pitchFamily="18" charset="0"/>
              </a:rPr>
              <a:t>v</a:t>
            </a:r>
            <a:r>
              <a:rPr lang="en-US" sz="2000" dirty="0">
                <a:solidFill>
                  <a:srgbClr val="231F20"/>
                </a:solidFill>
                <a:effectLst/>
                <a:ea typeface="Arial" panose="020B0604020202020204" pitchFamily="34" charset="0"/>
                <a:cs typeface="Times New Roman" panose="02020603050405020304" pitchFamily="18" charset="0"/>
              </a:rPr>
              <a:t>els (up to 4)</a:t>
            </a:r>
          </a:p>
          <a:p>
            <a:pPr marL="12700" marR="483235">
              <a:lnSpc>
                <a:spcPct val="110000"/>
              </a:lnSpc>
              <a:spcBef>
                <a:spcPts val="125"/>
              </a:spcBef>
              <a:spcAft>
                <a:spcPts val="1000"/>
              </a:spcAft>
            </a:pPr>
            <a:r>
              <a:rPr lang="en-US" sz="2000" dirty="0">
                <a:solidFill>
                  <a:srgbClr val="231F20"/>
                </a:solidFill>
                <a:effectLst/>
                <a:ea typeface="Arial" panose="020B0604020202020204" pitchFamily="34" charset="0"/>
              </a:rPr>
              <a:t>&gt;Fl</a:t>
            </a:r>
            <a:r>
              <a:rPr lang="en-US" sz="2000" spc="-15" dirty="0">
                <a:solidFill>
                  <a:srgbClr val="231F20"/>
                </a:solidFill>
                <a:effectLst/>
                <a:ea typeface="Arial" panose="020B0604020202020204" pitchFamily="34" charset="0"/>
              </a:rPr>
              <a:t>o</a:t>
            </a:r>
            <a:r>
              <a:rPr lang="en-US" sz="2000" dirty="0">
                <a:solidFill>
                  <a:srgbClr val="231F20"/>
                </a:solidFill>
                <a:effectLst/>
                <a:ea typeface="Arial" panose="020B0604020202020204" pitchFamily="34" charset="0"/>
              </a:rPr>
              <a:t>w Blo</a:t>
            </a:r>
            <a:r>
              <a:rPr lang="en-US" sz="2000" spc="-20" dirty="0">
                <a:solidFill>
                  <a:srgbClr val="231F20"/>
                </a:solidFill>
                <a:effectLst/>
                <a:ea typeface="Arial" panose="020B0604020202020204" pitchFamily="34" charset="0"/>
              </a:rPr>
              <a:t>c</a:t>
            </a:r>
            <a:r>
              <a:rPr lang="en-US" sz="2000" dirty="0">
                <a:solidFill>
                  <a:srgbClr val="231F20"/>
                </a:solidFill>
                <a:effectLst/>
                <a:ea typeface="Arial" panose="020B0604020202020204" pitchFamily="34" charset="0"/>
              </a:rPr>
              <a:t>kage (up to 192 </a:t>
            </a:r>
            <a:r>
              <a:rPr lang="en-US" sz="2000" spc="15" dirty="0">
                <a:solidFill>
                  <a:srgbClr val="231F20"/>
                </a:solidFill>
                <a:effectLst/>
                <a:ea typeface="Arial" panose="020B0604020202020204" pitchFamily="34" charset="0"/>
              </a:rPr>
              <a:t>r</a:t>
            </a:r>
            <a:r>
              <a:rPr lang="en-US" sz="2000" dirty="0">
                <a:solidFill>
                  <a:srgbClr val="231F20"/>
                </a:solidFill>
                <a:effectLst/>
                <a:ea typeface="Arial" panose="020B0604020202020204" pitchFamily="34" charset="0"/>
              </a:rPr>
              <a:t>uns</a:t>
            </a:r>
            <a:r>
              <a:rPr lang="en-US" sz="2000" kern="1200" dirty="0">
                <a:solidFill>
                  <a:srgbClr val="000000"/>
                </a:solidFill>
                <a:effectLst/>
                <a:ea typeface="Arial" panose="020B0604020202020204" pitchFamily="34" charset="0"/>
                <a:cs typeface="Times New Roman" panose="02020603050405020304" pitchFamily="18" charset="0"/>
              </a:rPr>
              <a:t>)</a:t>
            </a:r>
            <a:r>
              <a:rPr lang="en-US" sz="3200" kern="12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a:t>
            </a:r>
            <a:r>
              <a:rPr lang="en-US" kern="12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a:t>
            </a:r>
            <a:r>
              <a:rPr lang="en-US" u="sng" kern="12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Not Currently Available</a:t>
            </a:r>
            <a:r>
              <a:rPr lang="en-US" kern="1200" dirty="0">
                <a:solidFill>
                  <a:srgbClr val="000000"/>
                </a:solidFill>
                <a:effectLst/>
                <a:latin typeface="Calibri" panose="020F0502020204030204" pitchFamily="34" charset="0"/>
                <a:ea typeface="Arial" panose="020B0604020202020204" pitchFamily="34" charset="0"/>
                <a:cs typeface="Times New Roman" panose="02020603050405020304" pitchFamily="18" charset="0"/>
              </a:rPr>
              <a:t>) </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a:p>
            <a:pPr marL="12700" marR="483235" algn="ctr">
              <a:lnSpc>
                <a:spcPct val="110000"/>
              </a:lnSpc>
              <a:spcBef>
                <a:spcPts val="125"/>
              </a:spcBef>
              <a:spcAft>
                <a:spcPts val="1000"/>
              </a:spcAft>
            </a:pPr>
            <a:endParaRPr lang="en-CA" dirty="0">
              <a:solidFill>
                <a:schemeClr val="tx1"/>
              </a:solidFill>
              <a:effectLst/>
              <a:ea typeface="Arial" panose="020B0604020202020204" pitchFamily="34" charset="0"/>
              <a:cs typeface="Times New Roman" panose="02020603050405020304" pitchFamily="18" charset="0"/>
            </a:endParaRPr>
          </a:p>
          <a:p>
            <a:endParaRPr lang="en-CA" sz="4000"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pic>
        <p:nvPicPr>
          <p:cNvPr id="4" name="Audio 3">
            <a:hlinkClick r:id="" action="ppaction://media"/>
            <a:extLst>
              <a:ext uri="{FF2B5EF4-FFF2-40B4-BE49-F238E27FC236}">
                <a16:creationId xmlns:a16="http://schemas.microsoft.com/office/drawing/2014/main" id="{1378FA55-51B1-4EDE-9B08-36F1E29A81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14886582"/>
      </p:ext>
    </p:extLst>
  </p:cSld>
  <p:clrMapOvr>
    <a:masterClrMapping/>
  </p:clrMapOvr>
  <mc:AlternateContent xmlns:mc="http://schemas.openxmlformats.org/markup-compatibility/2006" xmlns:p14="http://schemas.microsoft.com/office/powerpoint/2010/main">
    <mc:Choice Requires="p14">
      <p:transition p14:dur="10" advTm="58714"/>
    </mc:Choice>
    <mc:Fallback xmlns="">
      <p:transition advTm="587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725690" y="930029"/>
            <a:ext cx="2192607" cy="316420"/>
          </a:xfrm>
          <a:solidFill>
            <a:schemeClr val="tx1"/>
          </a:solidFill>
        </p:spPr>
        <p:txBody>
          <a:bodyPr anchor="ctr">
            <a:noAutofit/>
          </a:bodyPr>
          <a:lstStyle/>
          <a:p>
            <a:pPr algn="l"/>
            <a:r>
              <a:rPr lang="en-US" sz="2000" dirty="0">
                <a:solidFill>
                  <a:schemeClr val="bg1"/>
                </a:solidFill>
              </a:rPr>
              <a:t>Alarms- Continued</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10EA1D52-40AA-42DE-BE4B-88A3F5571A59}"/>
              </a:ext>
            </a:extLst>
          </p:cNvPr>
          <p:cNvSpPr txBox="1"/>
          <p:nvPr/>
        </p:nvSpPr>
        <p:spPr>
          <a:xfrm>
            <a:off x="318656" y="1557952"/>
            <a:ext cx="6108970" cy="4524315"/>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Low Fan Alarms </a:t>
            </a:r>
          </a:p>
          <a:p>
            <a:r>
              <a:rPr lang="en-US" dirty="0">
                <a:latin typeface="Arial" panose="020B0604020202020204" pitchFamily="34" charset="0"/>
                <a:cs typeface="Arial" panose="020B0604020202020204" pitchFamily="34" charset="0"/>
              </a:rPr>
              <a:t>Low fan alarms are handled differently because a stopped fan can result in damage to the metering mechanics as unblown material accumulates</a:t>
            </a:r>
            <a:r>
              <a:rPr lang="en-US" b="1" dirty="0">
                <a:latin typeface="Arial" panose="020B0604020202020204" pitchFamily="34" charset="0"/>
                <a:cs typeface="Arial" panose="020B0604020202020204" pitchFamily="34" charset="0"/>
              </a:rPr>
              <a:t>. </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Low fan alarms can not be acknowledged while the system is “in motion”.</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Thus, if a low fan alarm occurs during active seeding, the user will </a:t>
            </a:r>
            <a:r>
              <a:rPr lang="en-US" b="1" dirty="0">
                <a:latin typeface="Arial" panose="020B0604020202020204" pitchFamily="34" charset="0"/>
                <a:cs typeface="Arial" panose="020B0604020202020204" pitchFamily="34" charset="0"/>
              </a:rPr>
              <a:t>not be able </a:t>
            </a:r>
            <a:r>
              <a:rPr lang="en-US" dirty="0">
                <a:latin typeface="Arial" panose="020B0604020202020204" pitchFamily="34" charset="0"/>
                <a:cs typeface="Arial" panose="020B0604020202020204" pitchFamily="34" charset="0"/>
              </a:rPr>
              <a:t>to silence the alarm but will need to stop the vehicle or disengage the clutch. </a:t>
            </a:r>
          </a:p>
          <a:p>
            <a:r>
              <a:rPr lang="en-US" dirty="0">
                <a:latin typeface="Arial" panose="020B0604020202020204" pitchFamily="34" charset="0"/>
                <a:cs typeface="Arial" panose="020B0604020202020204" pitchFamily="34" charset="0"/>
              </a:rPr>
              <a:t>When this happens, the monitor accepts it as an acknowledgement of the alarm, and an effective “automatic acknowledge” takes place, resulting in the beeper being silenced and the resumption of normal display with “Fan Low RPM” flashing in the alarm window.</a:t>
            </a:r>
            <a:endParaRPr lang="en-CA" dirty="0">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B5471BA9-C840-468A-BE7D-6C1F0BDE53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6278" y="1950086"/>
            <a:ext cx="4607168" cy="3619178"/>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9E96C8E3-6834-4D5A-B003-CADBF9873C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31521808"/>
      </p:ext>
    </p:extLst>
  </p:cSld>
  <p:clrMapOvr>
    <a:masterClrMapping/>
  </p:clrMapOvr>
  <mc:AlternateContent xmlns:mc="http://schemas.openxmlformats.org/markup-compatibility/2006" xmlns:p14="http://schemas.microsoft.com/office/powerpoint/2010/main">
    <mc:Choice Requires="p14">
      <p:transition p14:dur="10" advTm="47321"/>
    </mc:Choice>
    <mc:Fallback xmlns="">
      <p:transition advTm="47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47870" y="973429"/>
            <a:ext cx="1608947" cy="269993"/>
          </a:xfrm>
          <a:solidFill>
            <a:schemeClr val="tx1"/>
          </a:solidFill>
        </p:spPr>
        <p:txBody>
          <a:bodyPr anchor="ctr">
            <a:noAutofit/>
          </a:bodyPr>
          <a:lstStyle/>
          <a:p>
            <a:pPr algn="l"/>
            <a:r>
              <a:rPr lang="en-US" sz="2000" dirty="0">
                <a:solidFill>
                  <a:schemeClr val="bg1"/>
                </a:solidFill>
              </a:rPr>
              <a:t>Area Display</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932A528F-77B5-4195-9ED4-FC5FBED5D005}"/>
              </a:ext>
            </a:extLst>
          </p:cNvPr>
          <p:cNvSpPr txBox="1"/>
          <p:nvPr/>
        </p:nvSpPr>
        <p:spPr>
          <a:xfrm>
            <a:off x="318655" y="1499587"/>
            <a:ext cx="6977089" cy="203132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There are two area counters, field area and total area. They are both accumulated whenever the system “In Motion” condition is true. Area counts are stored in memory when the unit is turned off. </a:t>
            </a:r>
          </a:p>
          <a:p>
            <a:r>
              <a:rPr lang="en-US" dirty="0">
                <a:latin typeface="Arial" panose="020B0604020202020204" pitchFamily="34" charset="0"/>
                <a:cs typeface="Arial" panose="020B0604020202020204" pitchFamily="34" charset="0"/>
              </a:rPr>
              <a:t>The area counts can be displayed on the “Operating Screen” as outlined in “Navigating the Operating Screen”. The FIELD AREA and the TOTAL AREA are displayed to the nearest tenth of an acre (or hectare)</a:t>
            </a:r>
            <a:endParaRPr lang="en-CA"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7BCB04C9-4109-449C-98DC-510A1DBED799}"/>
              </a:ext>
            </a:extLst>
          </p:cNvPr>
          <p:cNvSpPr txBox="1"/>
          <p:nvPr/>
        </p:nvSpPr>
        <p:spPr>
          <a:xfrm>
            <a:off x="318655" y="3542752"/>
            <a:ext cx="6977089" cy="2862322"/>
          </a:xfrm>
          <a:prstGeom prst="rect">
            <a:avLst/>
          </a:prstGeom>
          <a:noFill/>
        </p:spPr>
        <p:txBody>
          <a:bodyPr wrap="square">
            <a:spAutoFit/>
          </a:bodyPr>
          <a:lstStyle/>
          <a:p>
            <a:r>
              <a:rPr lang="en-US" b="1" dirty="0"/>
              <a:t>Resetting Area</a:t>
            </a:r>
          </a:p>
          <a:p>
            <a:r>
              <a:rPr lang="en-US" b="1" dirty="0"/>
              <a:t> </a:t>
            </a:r>
            <a:r>
              <a:rPr lang="en-US" dirty="0"/>
              <a:t>To clear FIELD AREA and/or TOTAL AREA follow the steps below.</a:t>
            </a:r>
          </a:p>
          <a:p>
            <a:r>
              <a:rPr lang="en-US" dirty="0"/>
              <a:t>           • From the “Operating Screen” press the desired function of “Field Area” or “Total Area”.</a:t>
            </a:r>
          </a:p>
          <a:p>
            <a:r>
              <a:rPr lang="en-US" dirty="0"/>
              <a:t>           • The monitor will ask “Are you sure?”</a:t>
            </a:r>
          </a:p>
          <a:p>
            <a:r>
              <a:rPr lang="en-US" dirty="0"/>
              <a:t>           • Press the CANCEL key to leave area count and return to the “Operating Screen”.</a:t>
            </a:r>
          </a:p>
          <a:p>
            <a:r>
              <a:rPr lang="en-US" dirty="0"/>
              <a:t>           OR </a:t>
            </a:r>
          </a:p>
          <a:p>
            <a:r>
              <a:rPr lang="en-US" dirty="0"/>
              <a:t>            Press the YES, CONFIRM key to clear area and return to the “Operating Screen”.</a:t>
            </a:r>
            <a:endParaRPr lang="en-CA" dirty="0"/>
          </a:p>
        </p:txBody>
      </p:sp>
      <p:pic>
        <p:nvPicPr>
          <p:cNvPr id="11" name="Picture 10">
            <a:extLst>
              <a:ext uri="{FF2B5EF4-FFF2-40B4-BE49-F238E27FC236}">
                <a16:creationId xmlns:a16="http://schemas.microsoft.com/office/drawing/2014/main" id="{86124597-FAF6-4365-A4E0-FE75C44190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7298" y="560384"/>
            <a:ext cx="3422072" cy="2269646"/>
          </a:xfrm>
          <a:prstGeom prst="rect">
            <a:avLst/>
          </a:prstGeom>
        </p:spPr>
      </p:pic>
      <p:pic>
        <p:nvPicPr>
          <p:cNvPr id="6146" name="Picture 2">
            <a:extLst>
              <a:ext uri="{FF2B5EF4-FFF2-40B4-BE49-F238E27FC236}">
                <a16:creationId xmlns:a16="http://schemas.microsoft.com/office/drawing/2014/main" id="{299636FC-959F-4B25-AA31-847D4DAD1E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4277" y="3207603"/>
            <a:ext cx="3422072" cy="21180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287A0D7-554F-427E-BA6C-9F180BEE84CB}"/>
              </a:ext>
            </a:extLst>
          </p:cNvPr>
          <p:cNvSpPr txBox="1"/>
          <p:nvPr/>
        </p:nvSpPr>
        <p:spPr>
          <a:xfrm>
            <a:off x="8067298" y="5482363"/>
            <a:ext cx="3487961" cy="646331"/>
          </a:xfrm>
          <a:prstGeom prst="rect">
            <a:avLst/>
          </a:prstGeom>
          <a:noFill/>
          <a:ln w="12700">
            <a:solidFill>
              <a:schemeClr val="tx1"/>
            </a:solidFill>
          </a:ln>
        </p:spPr>
        <p:txBody>
          <a:bodyPr wrap="square" anchor="ctr">
            <a:spAutoFit/>
          </a:bodyPr>
          <a:lstStyle/>
          <a:p>
            <a:pPr algn="ctr"/>
            <a:r>
              <a:rPr lang="en-US" b="1" dirty="0"/>
              <a:t>Note: </a:t>
            </a:r>
            <a:r>
              <a:rPr lang="en-US" dirty="0"/>
              <a:t>Field area will not be reset to zero when total area is reset</a:t>
            </a:r>
            <a:endParaRPr lang="en-CA" dirty="0"/>
          </a:p>
        </p:txBody>
      </p:sp>
      <p:pic>
        <p:nvPicPr>
          <p:cNvPr id="4" name="Audio 3">
            <a:hlinkClick r:id="" action="ppaction://media"/>
            <a:extLst>
              <a:ext uri="{FF2B5EF4-FFF2-40B4-BE49-F238E27FC236}">
                <a16:creationId xmlns:a16="http://schemas.microsoft.com/office/drawing/2014/main" id="{7215EA6C-E5A9-4811-8348-7E185D0611B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004494586"/>
      </p:ext>
    </p:extLst>
  </p:cSld>
  <p:clrMapOvr>
    <a:masterClrMapping/>
  </p:clrMapOvr>
  <mc:AlternateContent xmlns:mc="http://schemas.openxmlformats.org/markup-compatibility/2006" xmlns:p14="http://schemas.microsoft.com/office/powerpoint/2010/main">
    <mc:Choice Requires="p14">
      <p:transition p14:dur="10" advTm="64986"/>
    </mc:Choice>
    <mc:Fallback xmlns="">
      <p:transition advTm="64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86780" y="942501"/>
            <a:ext cx="1900777" cy="288421"/>
          </a:xfrm>
          <a:solidFill>
            <a:schemeClr val="tx1"/>
          </a:solidFill>
        </p:spPr>
        <p:txBody>
          <a:bodyPr anchor="ctr">
            <a:noAutofit/>
          </a:bodyPr>
          <a:lstStyle/>
          <a:p>
            <a:pPr algn="l"/>
            <a:r>
              <a:rPr lang="en-US" sz="2000" dirty="0">
                <a:solidFill>
                  <a:schemeClr val="bg1"/>
                </a:solidFill>
              </a:rPr>
              <a:t>Rate Calibration</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F04FCC88-15C9-42B5-98A1-C90D4D1A55E5}"/>
              </a:ext>
            </a:extLst>
          </p:cNvPr>
          <p:cNvSpPr txBox="1"/>
          <p:nvPr/>
        </p:nvSpPr>
        <p:spPr>
          <a:xfrm>
            <a:off x="318656" y="1344985"/>
            <a:ext cx="5777344" cy="5078313"/>
          </a:xfrm>
          <a:prstGeom prst="rect">
            <a:avLst/>
          </a:prstGeom>
          <a:noFill/>
        </p:spPr>
        <p:txBody>
          <a:bodyPr wrap="square">
            <a:spAutoFit/>
          </a:bodyPr>
          <a:lstStyle/>
          <a:p>
            <a:r>
              <a:rPr lang="en-US" dirty="0"/>
              <a:t>The practice of doing a rate calibration is strongly recommended as it will confirm the actual amounts of product being metered.</a:t>
            </a:r>
          </a:p>
          <a:p>
            <a:r>
              <a:rPr lang="en-US" dirty="0"/>
              <a:t> The following procedure should be followed for every change of product. </a:t>
            </a:r>
          </a:p>
          <a:p>
            <a:r>
              <a:rPr lang="en-US" dirty="0"/>
              <a:t>• Ensure correct seed plates are installed.</a:t>
            </a:r>
          </a:p>
          <a:p>
            <a:r>
              <a:rPr lang="en-US" dirty="0"/>
              <a:t> • Fill tank 1/2 full and drive 600 - 1000 feet to compact product in the tanks.</a:t>
            </a:r>
          </a:p>
          <a:p>
            <a:r>
              <a:rPr lang="en-US" dirty="0"/>
              <a:t> • Select and install meter rate sprocket per Rate Chart.</a:t>
            </a:r>
          </a:p>
          <a:p>
            <a:r>
              <a:rPr lang="en-US" dirty="0"/>
              <a:t> • Set Flapper Valves to the “</a:t>
            </a:r>
            <a:r>
              <a:rPr lang="en-US" b="1" dirty="0"/>
              <a:t>Calibration</a:t>
            </a:r>
            <a:r>
              <a:rPr lang="en-US" dirty="0"/>
              <a:t>” position.</a:t>
            </a:r>
          </a:p>
          <a:p>
            <a:r>
              <a:rPr lang="en-US" dirty="0"/>
              <a:t> • Remove the metering chain from the transmissions that are </a:t>
            </a:r>
            <a:r>
              <a:rPr lang="en-US" b="1" dirty="0"/>
              <a:t>not</a:t>
            </a:r>
            <a:r>
              <a:rPr lang="en-US" dirty="0"/>
              <a:t> being checked.</a:t>
            </a:r>
          </a:p>
          <a:p>
            <a:r>
              <a:rPr lang="en-US" dirty="0"/>
              <a:t> • Open lower collector door at the bottom of the collector body</a:t>
            </a:r>
          </a:p>
          <a:p>
            <a:r>
              <a:rPr lang="en-US" dirty="0"/>
              <a:t> • Hook the Rate Calibration Insert on collector bottom and rotate up into position. Secure in place with slide lock.</a:t>
            </a:r>
          </a:p>
          <a:p>
            <a:r>
              <a:rPr lang="en-US" dirty="0"/>
              <a:t> • Slide rate check box on the collector body.</a:t>
            </a:r>
          </a:p>
          <a:p>
            <a:r>
              <a:rPr lang="en-US" dirty="0"/>
              <a:t> </a:t>
            </a:r>
          </a:p>
        </p:txBody>
      </p:sp>
      <p:pic>
        <p:nvPicPr>
          <p:cNvPr id="130" name="Picture 129">
            <a:extLst>
              <a:ext uri="{FF2B5EF4-FFF2-40B4-BE49-F238E27FC236}">
                <a16:creationId xmlns:a16="http://schemas.microsoft.com/office/drawing/2014/main" id="{88B17D0E-80F6-429C-930D-F7CB0651679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808908" y="1230922"/>
            <a:ext cx="4696312" cy="4536832"/>
          </a:xfrm>
          <a:prstGeom prst="rect">
            <a:avLst/>
          </a:prstGeom>
          <a:noFill/>
          <a:extLst>
            <a:ext uri="{909E8E84-426E-40DD-AFC4-6F175D3DCCD1}">
              <a14:hiddenFill xmlns:a14="http://schemas.microsoft.com/office/drawing/2010/main">
                <a:solidFill>
                  <a:srgbClr val="FFFFFF"/>
                </a:solidFill>
              </a14:hiddenFill>
            </a:ext>
          </a:extLst>
        </p:spPr>
      </p:pic>
      <p:sp>
        <p:nvSpPr>
          <p:cNvPr id="131" name="Freeform 115">
            <a:extLst>
              <a:ext uri="{FF2B5EF4-FFF2-40B4-BE49-F238E27FC236}">
                <a16:creationId xmlns:a16="http://schemas.microsoft.com/office/drawing/2014/main" id="{81253D78-4751-45E7-94DA-A8539239A75D}"/>
              </a:ext>
            </a:extLst>
          </p:cNvPr>
          <p:cNvSpPr>
            <a:spLocks/>
          </p:cNvSpPr>
          <p:nvPr/>
        </p:nvSpPr>
        <p:spPr bwMode="auto">
          <a:xfrm>
            <a:off x="7924117" y="934750"/>
            <a:ext cx="1900776" cy="288421"/>
          </a:xfrm>
          <a:custGeom>
            <a:avLst/>
            <a:gdLst>
              <a:gd name="T0" fmla="+- 0 8693 8693"/>
              <a:gd name="T1" fmla="*/ T0 w 2403"/>
              <a:gd name="T2" fmla="+- 0 10013 9571"/>
              <a:gd name="T3" fmla="*/ 10013 h 442"/>
              <a:gd name="T4" fmla="+- 0 11096 8693"/>
              <a:gd name="T5" fmla="*/ T4 w 2403"/>
              <a:gd name="T6" fmla="+- 0 10013 9571"/>
              <a:gd name="T7" fmla="*/ 10013 h 442"/>
              <a:gd name="T8" fmla="+- 0 11096 8693"/>
              <a:gd name="T9" fmla="*/ T8 w 2403"/>
              <a:gd name="T10" fmla="+- 0 9571 9571"/>
              <a:gd name="T11" fmla="*/ 9571 h 442"/>
              <a:gd name="T12" fmla="+- 0 8693 8693"/>
              <a:gd name="T13" fmla="*/ T12 w 2403"/>
              <a:gd name="T14" fmla="+- 0 9571 9571"/>
              <a:gd name="T15" fmla="*/ 9571 h 442"/>
              <a:gd name="T16" fmla="+- 0 8693 8693"/>
              <a:gd name="T17" fmla="*/ T16 w 2403"/>
              <a:gd name="T18" fmla="+- 0 10013 9571"/>
              <a:gd name="T19" fmla="*/ 10013 h 442"/>
            </a:gdLst>
            <a:ahLst/>
            <a:cxnLst>
              <a:cxn ang="0">
                <a:pos x="T1" y="T3"/>
              </a:cxn>
              <a:cxn ang="0">
                <a:pos x="T5" y="T7"/>
              </a:cxn>
              <a:cxn ang="0">
                <a:pos x="T9" y="T11"/>
              </a:cxn>
              <a:cxn ang="0">
                <a:pos x="T13" y="T15"/>
              </a:cxn>
              <a:cxn ang="0">
                <a:pos x="T17" y="T19"/>
              </a:cxn>
            </a:cxnLst>
            <a:rect l="0" t="0" r="r" b="b"/>
            <a:pathLst>
              <a:path w="2403" h="442">
                <a:moveTo>
                  <a:pt x="0" y="442"/>
                </a:moveTo>
                <a:lnTo>
                  <a:pt x="2403" y="442"/>
                </a:lnTo>
                <a:lnTo>
                  <a:pt x="2403" y="0"/>
                </a:lnTo>
                <a:lnTo>
                  <a:pt x="0" y="0"/>
                </a:lnTo>
                <a:lnTo>
                  <a:pt x="0" y="442"/>
                </a:lnTo>
                <a:close/>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r>
              <a:rPr lang="en-US" sz="1400" dirty="0">
                <a:latin typeface="Arial" panose="020B0604020202020204" pitchFamily="34" charset="0"/>
                <a:cs typeface="Arial" panose="020B0604020202020204" pitchFamily="34" charset="0"/>
              </a:rPr>
              <a:t>Flapper Valve Handle</a:t>
            </a:r>
            <a:endParaRPr lang="en-CA" sz="1400" dirty="0">
              <a:latin typeface="Arial" panose="020B0604020202020204" pitchFamily="34" charset="0"/>
              <a:cs typeface="Arial" panose="020B0604020202020204" pitchFamily="34" charset="0"/>
            </a:endParaRPr>
          </a:p>
        </p:txBody>
      </p:sp>
      <p:cxnSp>
        <p:nvCxnSpPr>
          <p:cNvPr id="7235" name="Straight Arrow Connector 7234">
            <a:extLst>
              <a:ext uri="{FF2B5EF4-FFF2-40B4-BE49-F238E27FC236}">
                <a16:creationId xmlns:a16="http://schemas.microsoft.com/office/drawing/2014/main" id="{AA392640-73F1-449B-B5B1-0C4B4EFB2870}"/>
              </a:ext>
            </a:extLst>
          </p:cNvPr>
          <p:cNvCxnSpPr/>
          <p:nvPr/>
        </p:nvCxnSpPr>
        <p:spPr>
          <a:xfrm>
            <a:off x="9824894" y="1223171"/>
            <a:ext cx="287593" cy="52356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4" name="Freeform 151">
            <a:extLst>
              <a:ext uri="{FF2B5EF4-FFF2-40B4-BE49-F238E27FC236}">
                <a16:creationId xmlns:a16="http://schemas.microsoft.com/office/drawing/2014/main" id="{65C7148C-4738-4728-BFEB-D94E781AE769}"/>
              </a:ext>
            </a:extLst>
          </p:cNvPr>
          <p:cNvSpPr>
            <a:spLocks/>
          </p:cNvSpPr>
          <p:nvPr/>
        </p:nvSpPr>
        <p:spPr bwMode="auto">
          <a:xfrm>
            <a:off x="6822832" y="2540954"/>
            <a:ext cx="1547445" cy="440055"/>
          </a:xfrm>
          <a:custGeom>
            <a:avLst/>
            <a:gdLst>
              <a:gd name="T0" fmla="+- 0 6935 6935"/>
              <a:gd name="T1" fmla="*/ T0 w 1347"/>
              <a:gd name="T2" fmla="+- 0 12327 11634"/>
              <a:gd name="T3" fmla="*/ 12327 h 693"/>
              <a:gd name="T4" fmla="+- 0 8282 6935"/>
              <a:gd name="T5" fmla="*/ T4 w 1347"/>
              <a:gd name="T6" fmla="+- 0 12327 11634"/>
              <a:gd name="T7" fmla="*/ 12327 h 693"/>
              <a:gd name="T8" fmla="+- 0 8282 6935"/>
              <a:gd name="T9" fmla="*/ T8 w 1347"/>
              <a:gd name="T10" fmla="+- 0 11634 11634"/>
              <a:gd name="T11" fmla="*/ 11634 h 693"/>
              <a:gd name="T12" fmla="+- 0 6935 6935"/>
              <a:gd name="T13" fmla="*/ T12 w 1347"/>
              <a:gd name="T14" fmla="+- 0 11634 11634"/>
              <a:gd name="T15" fmla="*/ 11634 h 693"/>
              <a:gd name="T16" fmla="+- 0 6935 6935"/>
              <a:gd name="T17" fmla="*/ T16 w 1347"/>
              <a:gd name="T18" fmla="+- 0 12327 11634"/>
              <a:gd name="T19" fmla="*/ 12327 h 693"/>
            </a:gdLst>
            <a:ahLst/>
            <a:cxnLst>
              <a:cxn ang="0">
                <a:pos x="T1" y="T3"/>
              </a:cxn>
              <a:cxn ang="0">
                <a:pos x="T5" y="T7"/>
              </a:cxn>
              <a:cxn ang="0">
                <a:pos x="T9" y="T11"/>
              </a:cxn>
              <a:cxn ang="0">
                <a:pos x="T13" y="T15"/>
              </a:cxn>
              <a:cxn ang="0">
                <a:pos x="T17" y="T19"/>
              </a:cxn>
            </a:cxnLst>
            <a:rect l="0" t="0" r="r" b="b"/>
            <a:pathLst>
              <a:path w="1347" h="693">
                <a:moveTo>
                  <a:pt x="0" y="693"/>
                </a:moveTo>
                <a:lnTo>
                  <a:pt x="1347" y="693"/>
                </a:lnTo>
                <a:lnTo>
                  <a:pt x="1347" y="0"/>
                </a:lnTo>
                <a:lnTo>
                  <a:pt x="0" y="0"/>
                </a:lnTo>
                <a:lnTo>
                  <a:pt x="0" y="693"/>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sz="1400" dirty="0">
                <a:latin typeface="Arial" panose="020B0604020202020204" pitchFamily="34" charset="0"/>
                <a:cs typeface="Arial" panose="020B0604020202020204" pitchFamily="34" charset="0"/>
              </a:rPr>
              <a:t>Collector Bottom</a:t>
            </a:r>
            <a:endParaRPr lang="en-CA" sz="1400" dirty="0">
              <a:latin typeface="Arial" panose="020B0604020202020204" pitchFamily="34" charset="0"/>
              <a:cs typeface="Arial" panose="020B0604020202020204" pitchFamily="34" charset="0"/>
            </a:endParaRPr>
          </a:p>
        </p:txBody>
      </p:sp>
      <p:cxnSp>
        <p:nvCxnSpPr>
          <p:cNvPr id="7237" name="Straight Arrow Connector 7236">
            <a:extLst>
              <a:ext uri="{FF2B5EF4-FFF2-40B4-BE49-F238E27FC236}">
                <a16:creationId xmlns:a16="http://schemas.microsoft.com/office/drawing/2014/main" id="{655A9C26-01CA-43E4-A5F0-DD5EE0F1ACED}"/>
              </a:ext>
            </a:extLst>
          </p:cNvPr>
          <p:cNvCxnSpPr/>
          <p:nvPr/>
        </p:nvCxnSpPr>
        <p:spPr>
          <a:xfrm>
            <a:off x="8370277" y="3001108"/>
            <a:ext cx="222738" cy="88303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7" name="Freeform 132">
            <a:extLst>
              <a:ext uri="{FF2B5EF4-FFF2-40B4-BE49-F238E27FC236}">
                <a16:creationId xmlns:a16="http://schemas.microsoft.com/office/drawing/2014/main" id="{6ED22424-3E47-45CF-AAAD-24B0E4A21679}"/>
              </a:ext>
            </a:extLst>
          </p:cNvPr>
          <p:cNvSpPr>
            <a:spLocks/>
          </p:cNvSpPr>
          <p:nvPr/>
        </p:nvSpPr>
        <p:spPr bwMode="auto">
          <a:xfrm>
            <a:off x="6808908" y="5000234"/>
            <a:ext cx="1561369" cy="333765"/>
          </a:xfrm>
          <a:custGeom>
            <a:avLst/>
            <a:gdLst>
              <a:gd name="T0" fmla="+- 0 6834 6834"/>
              <a:gd name="T1" fmla="*/ T0 w 1719"/>
              <a:gd name="T2" fmla="+- 0 14499 14057"/>
              <a:gd name="T3" fmla="*/ 14499 h 442"/>
              <a:gd name="T4" fmla="+- 0 8552 6834"/>
              <a:gd name="T5" fmla="*/ T4 w 1719"/>
              <a:gd name="T6" fmla="+- 0 14499 14057"/>
              <a:gd name="T7" fmla="*/ 14499 h 442"/>
              <a:gd name="T8" fmla="+- 0 8552 6834"/>
              <a:gd name="T9" fmla="*/ T8 w 1719"/>
              <a:gd name="T10" fmla="+- 0 14057 14057"/>
              <a:gd name="T11" fmla="*/ 14057 h 442"/>
              <a:gd name="T12" fmla="+- 0 6834 6834"/>
              <a:gd name="T13" fmla="*/ T12 w 1719"/>
              <a:gd name="T14" fmla="+- 0 14057 14057"/>
              <a:gd name="T15" fmla="*/ 14057 h 442"/>
              <a:gd name="T16" fmla="+- 0 6834 6834"/>
              <a:gd name="T17" fmla="*/ T16 w 1719"/>
              <a:gd name="T18" fmla="+- 0 14499 14057"/>
              <a:gd name="T19" fmla="*/ 14499 h 442"/>
            </a:gdLst>
            <a:ahLst/>
            <a:cxnLst>
              <a:cxn ang="0">
                <a:pos x="T1" y="T3"/>
              </a:cxn>
              <a:cxn ang="0">
                <a:pos x="T5" y="T7"/>
              </a:cxn>
              <a:cxn ang="0">
                <a:pos x="T9" y="T11"/>
              </a:cxn>
              <a:cxn ang="0">
                <a:pos x="T13" y="T15"/>
              </a:cxn>
              <a:cxn ang="0">
                <a:pos x="T17" y="T19"/>
              </a:cxn>
            </a:cxnLst>
            <a:rect l="0" t="0" r="r" b="b"/>
            <a:pathLst>
              <a:path w="1719" h="442">
                <a:moveTo>
                  <a:pt x="0" y="442"/>
                </a:moveTo>
                <a:lnTo>
                  <a:pt x="1718" y="442"/>
                </a:lnTo>
                <a:lnTo>
                  <a:pt x="1718" y="0"/>
                </a:lnTo>
                <a:lnTo>
                  <a:pt x="0" y="0"/>
                </a:lnTo>
                <a:lnTo>
                  <a:pt x="0" y="442"/>
                </a:lnTo>
              </a:path>
            </a:pathLst>
          </a:custGeom>
          <a:solidFill>
            <a:srgbClr val="FFFFFF"/>
          </a:solidFill>
          <a:ln w="9525">
            <a:solidFill>
              <a:srgbClr val="000000"/>
            </a:solidFill>
            <a:round/>
            <a:headEnd/>
            <a:tailEnd/>
          </a:ln>
        </p:spPr>
        <p:txBody>
          <a:bodyPr rot="0" vert="horz" wrap="square" lIns="91440" tIns="45720" rIns="91440" bIns="45720" anchor="ctr" anchorCtr="0" upright="1">
            <a:noAutofit/>
          </a:bodyPr>
          <a:lstStyle/>
          <a:p>
            <a:pPr algn="ctr"/>
            <a:r>
              <a:rPr lang="en-US" sz="1400" dirty="0">
                <a:latin typeface="Arial" panose="020B0604020202020204" pitchFamily="34" charset="0"/>
                <a:cs typeface="Arial" panose="020B0604020202020204" pitchFamily="34" charset="0"/>
              </a:rPr>
              <a:t>Rate Check Box</a:t>
            </a:r>
            <a:endParaRPr lang="en-CA" sz="1400" dirty="0">
              <a:latin typeface="Arial" panose="020B0604020202020204" pitchFamily="34" charset="0"/>
              <a:cs typeface="Arial" panose="020B0604020202020204" pitchFamily="34" charset="0"/>
            </a:endParaRPr>
          </a:p>
        </p:txBody>
      </p:sp>
      <p:cxnSp>
        <p:nvCxnSpPr>
          <p:cNvPr id="7239" name="Straight Arrow Connector 7238">
            <a:extLst>
              <a:ext uri="{FF2B5EF4-FFF2-40B4-BE49-F238E27FC236}">
                <a16:creationId xmlns:a16="http://schemas.microsoft.com/office/drawing/2014/main" id="{10B18920-C63A-4BF8-B4F4-FD22C99D3960}"/>
              </a:ext>
            </a:extLst>
          </p:cNvPr>
          <p:cNvCxnSpPr/>
          <p:nvPr/>
        </p:nvCxnSpPr>
        <p:spPr>
          <a:xfrm flipV="1">
            <a:off x="8370277" y="5040923"/>
            <a:ext cx="562708" cy="28135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Audio 3">
            <a:hlinkClick r:id="" action="ppaction://media"/>
            <a:extLst>
              <a:ext uri="{FF2B5EF4-FFF2-40B4-BE49-F238E27FC236}">
                <a16:creationId xmlns:a16="http://schemas.microsoft.com/office/drawing/2014/main" id="{566E13A7-3289-413A-8DA7-F36CD40890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86425039"/>
      </p:ext>
    </p:extLst>
  </p:cSld>
  <p:clrMapOvr>
    <a:masterClrMapping/>
  </p:clrMapOvr>
  <mc:AlternateContent xmlns:mc="http://schemas.openxmlformats.org/markup-compatibility/2006" xmlns:p14="http://schemas.microsoft.com/office/powerpoint/2010/main">
    <mc:Choice Requires="p14">
      <p:transition p14:dur="10" advTm="59177"/>
    </mc:Choice>
    <mc:Fallback xmlns="">
      <p:transition advTm="59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86780" y="942501"/>
            <a:ext cx="3223739" cy="427006"/>
          </a:xfrm>
          <a:solidFill>
            <a:schemeClr val="tx1"/>
          </a:solidFill>
        </p:spPr>
        <p:txBody>
          <a:bodyPr anchor="ctr">
            <a:noAutofit/>
          </a:bodyPr>
          <a:lstStyle/>
          <a:p>
            <a:pPr algn="l"/>
            <a:r>
              <a:rPr lang="en-US" sz="2000" dirty="0">
                <a:solidFill>
                  <a:schemeClr val="bg1"/>
                </a:solidFill>
              </a:rPr>
              <a:t>Rate Calibration – Continued</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7F7B0E72-82BA-4FC9-A45C-1828D189AC6F}"/>
              </a:ext>
            </a:extLst>
          </p:cNvPr>
          <p:cNvSpPr txBox="1"/>
          <p:nvPr/>
        </p:nvSpPr>
        <p:spPr>
          <a:xfrm>
            <a:off x="318656" y="1526047"/>
            <a:ext cx="5777344" cy="3416320"/>
          </a:xfrm>
          <a:prstGeom prst="rect">
            <a:avLst/>
          </a:prstGeom>
          <a:noFill/>
        </p:spPr>
        <p:txBody>
          <a:bodyPr wrap="square">
            <a:spAutoFit/>
          </a:bodyPr>
          <a:lstStyle/>
          <a:p>
            <a:r>
              <a:rPr lang="en-US" dirty="0"/>
              <a:t>• Engage hydraulic lever to run air cart. </a:t>
            </a:r>
          </a:p>
          <a:p>
            <a:r>
              <a:rPr lang="en-US" dirty="0"/>
              <a:t>• </a:t>
            </a:r>
            <a:r>
              <a:rPr lang="en-US" b="1" dirty="0"/>
              <a:t>Turn off fan </a:t>
            </a:r>
            <a:r>
              <a:rPr lang="en-US" dirty="0"/>
              <a:t>by switching selector valve (located in the fan supply line) to calibration position. </a:t>
            </a:r>
          </a:p>
          <a:p>
            <a:r>
              <a:rPr lang="en-US" dirty="0"/>
              <a:t>• </a:t>
            </a:r>
            <a:r>
              <a:rPr lang="en-US" b="1" dirty="0"/>
              <a:t>Prime metering wheels first </a:t>
            </a:r>
            <a:r>
              <a:rPr lang="en-US" dirty="0"/>
              <a:t>by using the primer switch to start and stop the meter drive. Allow the drive to run until material begins to fall through the collector body. </a:t>
            </a:r>
          </a:p>
          <a:p>
            <a:r>
              <a:rPr lang="en-US" b="1" dirty="0"/>
              <a:t>Note: Ensure the fan is not running. </a:t>
            </a:r>
          </a:p>
          <a:p>
            <a:r>
              <a:rPr lang="en-US" dirty="0"/>
              <a:t>• Empty material from rate check box and reinstall it on the same collector. </a:t>
            </a:r>
          </a:p>
          <a:p>
            <a:r>
              <a:rPr lang="en-US" dirty="0"/>
              <a:t>• The monitor can be relocated to the remote monitor location for ease of calibration. The 10 pin plug connects to the monitor.</a:t>
            </a:r>
            <a:endParaRPr lang="en-CA" dirty="0"/>
          </a:p>
        </p:txBody>
      </p:sp>
      <p:pic>
        <p:nvPicPr>
          <p:cNvPr id="69" name="Picture 68">
            <a:extLst>
              <a:ext uri="{FF2B5EF4-FFF2-40B4-BE49-F238E27FC236}">
                <a16:creationId xmlns:a16="http://schemas.microsoft.com/office/drawing/2014/main" id="{FC0EDB0C-0041-4710-B9AB-4FEEB020964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832354" y="1259022"/>
            <a:ext cx="4719758" cy="4356332"/>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70" name="Freeform 210">
            <a:extLst>
              <a:ext uri="{FF2B5EF4-FFF2-40B4-BE49-F238E27FC236}">
                <a16:creationId xmlns:a16="http://schemas.microsoft.com/office/drawing/2014/main" id="{11C9C010-7C00-4BD6-BEC0-AA7E1D5B55EA}"/>
              </a:ext>
            </a:extLst>
          </p:cNvPr>
          <p:cNvSpPr>
            <a:spLocks/>
          </p:cNvSpPr>
          <p:nvPr/>
        </p:nvSpPr>
        <p:spPr bwMode="auto">
          <a:xfrm>
            <a:off x="6778728" y="800686"/>
            <a:ext cx="1502755" cy="441960"/>
          </a:xfrm>
          <a:custGeom>
            <a:avLst/>
            <a:gdLst>
              <a:gd name="T0" fmla="+- 0 6760 6760"/>
              <a:gd name="T1" fmla="*/ T0 w 1719"/>
              <a:gd name="T2" fmla="+- 0 2837 2141"/>
              <a:gd name="T3" fmla="*/ 2837 h 696"/>
              <a:gd name="T4" fmla="+- 0 8479 6760"/>
              <a:gd name="T5" fmla="*/ T4 w 1719"/>
              <a:gd name="T6" fmla="+- 0 2837 2141"/>
              <a:gd name="T7" fmla="*/ 2837 h 696"/>
              <a:gd name="T8" fmla="+- 0 8479 6760"/>
              <a:gd name="T9" fmla="*/ T8 w 1719"/>
              <a:gd name="T10" fmla="+- 0 2141 2141"/>
              <a:gd name="T11" fmla="*/ 2141 h 696"/>
              <a:gd name="T12" fmla="+- 0 6760 6760"/>
              <a:gd name="T13" fmla="*/ T12 w 1719"/>
              <a:gd name="T14" fmla="+- 0 2141 2141"/>
              <a:gd name="T15" fmla="*/ 2141 h 696"/>
              <a:gd name="T16" fmla="+- 0 6760 6760"/>
              <a:gd name="T17" fmla="*/ T16 w 1719"/>
              <a:gd name="T18" fmla="+- 0 2837 2141"/>
              <a:gd name="T19" fmla="*/ 2837 h 696"/>
            </a:gdLst>
            <a:ahLst/>
            <a:cxnLst>
              <a:cxn ang="0">
                <a:pos x="T1" y="T3"/>
              </a:cxn>
              <a:cxn ang="0">
                <a:pos x="T5" y="T7"/>
              </a:cxn>
              <a:cxn ang="0">
                <a:pos x="T9" y="T11"/>
              </a:cxn>
              <a:cxn ang="0">
                <a:pos x="T13" y="T15"/>
              </a:cxn>
              <a:cxn ang="0">
                <a:pos x="T17" y="T19"/>
              </a:cxn>
            </a:cxnLst>
            <a:rect l="0" t="0" r="r" b="b"/>
            <a:pathLst>
              <a:path w="1719" h="696">
                <a:moveTo>
                  <a:pt x="0" y="696"/>
                </a:moveTo>
                <a:lnTo>
                  <a:pt x="1719" y="696"/>
                </a:lnTo>
                <a:lnTo>
                  <a:pt x="1719" y="0"/>
                </a:lnTo>
                <a:lnTo>
                  <a:pt x="0" y="0"/>
                </a:lnTo>
                <a:lnTo>
                  <a:pt x="0" y="696"/>
                </a:lnTo>
              </a:path>
            </a:pathLst>
          </a:custGeom>
          <a:solidFill>
            <a:srgbClr val="FFFFFF"/>
          </a:solidFill>
          <a:ln w="9525">
            <a:solidFill>
              <a:srgbClr val="000000"/>
            </a:solidFill>
            <a:round/>
            <a:headEnd/>
            <a:tailEnd/>
          </a:ln>
        </p:spPr>
        <p:txBody>
          <a:bodyPr rot="0" vert="horz" wrap="square" lIns="91440" tIns="45720" rIns="91440" bIns="45720" anchor="ctr" anchorCtr="0" upright="1">
            <a:noAutofit/>
          </a:bodyPr>
          <a:lstStyle/>
          <a:p>
            <a:pPr algn="ctr"/>
            <a:r>
              <a:rPr lang="en-US" sz="1400" dirty="0">
                <a:latin typeface="Arial" panose="020B0604020202020204" pitchFamily="34" charset="0"/>
                <a:cs typeface="Arial" panose="020B0604020202020204" pitchFamily="34" charset="0"/>
              </a:rPr>
              <a:t>Remote Monitor Location</a:t>
            </a:r>
            <a:endParaRPr lang="en-CA" sz="1400" dirty="0">
              <a:latin typeface="Arial" panose="020B0604020202020204" pitchFamily="34" charset="0"/>
              <a:cs typeface="Arial" panose="020B0604020202020204" pitchFamily="34" charset="0"/>
            </a:endParaRPr>
          </a:p>
        </p:txBody>
      </p:sp>
      <p:cxnSp>
        <p:nvCxnSpPr>
          <p:cNvPr id="72" name="Straight Arrow Connector 71">
            <a:extLst>
              <a:ext uri="{FF2B5EF4-FFF2-40B4-BE49-F238E27FC236}">
                <a16:creationId xmlns:a16="http://schemas.microsoft.com/office/drawing/2014/main" id="{25E6CE33-618A-4D31-AEFA-A539F606085B}"/>
              </a:ext>
            </a:extLst>
          </p:cNvPr>
          <p:cNvCxnSpPr/>
          <p:nvPr/>
        </p:nvCxnSpPr>
        <p:spPr>
          <a:xfrm>
            <a:off x="8281483" y="849891"/>
            <a:ext cx="534271" cy="5196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3" name="Freeform 191">
            <a:extLst>
              <a:ext uri="{FF2B5EF4-FFF2-40B4-BE49-F238E27FC236}">
                <a16:creationId xmlns:a16="http://schemas.microsoft.com/office/drawing/2014/main" id="{F5FF43E3-7D1C-4D06-A166-222F98ED6B5D}"/>
              </a:ext>
            </a:extLst>
          </p:cNvPr>
          <p:cNvSpPr>
            <a:spLocks/>
          </p:cNvSpPr>
          <p:nvPr/>
        </p:nvSpPr>
        <p:spPr bwMode="auto">
          <a:xfrm>
            <a:off x="6778728" y="3396615"/>
            <a:ext cx="1297159" cy="260985"/>
          </a:xfrm>
          <a:custGeom>
            <a:avLst/>
            <a:gdLst>
              <a:gd name="T0" fmla="+- 0 7148 7148"/>
              <a:gd name="T1" fmla="*/ T0 w 1719"/>
              <a:gd name="T2" fmla="+- 0 6123 5681"/>
              <a:gd name="T3" fmla="*/ 6123 h 442"/>
              <a:gd name="T4" fmla="+- 0 8867 7148"/>
              <a:gd name="T5" fmla="*/ T4 w 1719"/>
              <a:gd name="T6" fmla="+- 0 6123 5681"/>
              <a:gd name="T7" fmla="*/ 6123 h 442"/>
              <a:gd name="T8" fmla="+- 0 8867 7148"/>
              <a:gd name="T9" fmla="*/ T8 w 1719"/>
              <a:gd name="T10" fmla="+- 0 5681 5681"/>
              <a:gd name="T11" fmla="*/ 5681 h 442"/>
              <a:gd name="T12" fmla="+- 0 7148 7148"/>
              <a:gd name="T13" fmla="*/ T12 w 1719"/>
              <a:gd name="T14" fmla="+- 0 5681 5681"/>
              <a:gd name="T15" fmla="*/ 5681 h 442"/>
              <a:gd name="T16" fmla="+- 0 7148 7148"/>
              <a:gd name="T17" fmla="*/ T16 w 1719"/>
              <a:gd name="T18" fmla="+- 0 6123 5681"/>
              <a:gd name="T19" fmla="*/ 6123 h 442"/>
            </a:gdLst>
            <a:ahLst/>
            <a:cxnLst>
              <a:cxn ang="0">
                <a:pos x="T1" y="T3"/>
              </a:cxn>
              <a:cxn ang="0">
                <a:pos x="T5" y="T7"/>
              </a:cxn>
              <a:cxn ang="0">
                <a:pos x="T9" y="T11"/>
              </a:cxn>
              <a:cxn ang="0">
                <a:pos x="T13" y="T15"/>
              </a:cxn>
              <a:cxn ang="0">
                <a:pos x="T17" y="T19"/>
              </a:cxn>
            </a:cxnLst>
            <a:rect l="0" t="0" r="r" b="b"/>
            <a:pathLst>
              <a:path w="1719" h="442">
                <a:moveTo>
                  <a:pt x="0" y="442"/>
                </a:moveTo>
                <a:lnTo>
                  <a:pt x="1719" y="442"/>
                </a:lnTo>
                <a:lnTo>
                  <a:pt x="1719" y="0"/>
                </a:lnTo>
                <a:lnTo>
                  <a:pt x="0" y="0"/>
                </a:lnTo>
                <a:lnTo>
                  <a:pt x="0" y="442"/>
                </a:lnTo>
              </a:path>
            </a:pathLst>
          </a:custGeom>
          <a:solidFill>
            <a:srgbClr val="FFFFFF"/>
          </a:solidFill>
          <a:ln w="9525">
            <a:solidFill>
              <a:srgbClr val="000000"/>
            </a:solidFill>
            <a:round/>
            <a:headEnd/>
            <a:tailEnd/>
          </a:ln>
        </p:spPr>
        <p:txBody>
          <a:bodyPr rot="0" vert="horz" wrap="square" lIns="91440" tIns="45720" rIns="91440" bIns="45720" anchor="t" anchorCtr="0" upright="1">
            <a:noAutofit/>
          </a:bodyPr>
          <a:lstStyle/>
          <a:p>
            <a:r>
              <a:rPr lang="en-US" sz="1400" dirty="0">
                <a:latin typeface="Arial" panose="020B0604020202020204" pitchFamily="34" charset="0"/>
                <a:cs typeface="Arial" panose="020B0604020202020204" pitchFamily="34" charset="0"/>
              </a:rPr>
              <a:t>Primer Switch</a:t>
            </a:r>
            <a:endParaRPr lang="en-CA" sz="1400" dirty="0">
              <a:latin typeface="Arial" panose="020B0604020202020204" pitchFamily="34" charset="0"/>
              <a:cs typeface="Arial" panose="020B0604020202020204" pitchFamily="34" charset="0"/>
            </a:endParaRPr>
          </a:p>
        </p:txBody>
      </p:sp>
      <p:cxnSp>
        <p:nvCxnSpPr>
          <p:cNvPr id="75" name="Straight Arrow Connector 74">
            <a:extLst>
              <a:ext uri="{FF2B5EF4-FFF2-40B4-BE49-F238E27FC236}">
                <a16:creationId xmlns:a16="http://schemas.microsoft.com/office/drawing/2014/main" id="{C231F94B-B84C-43F8-83EB-AD56346B73F1}"/>
              </a:ext>
            </a:extLst>
          </p:cNvPr>
          <p:cNvCxnSpPr/>
          <p:nvPr/>
        </p:nvCxnSpPr>
        <p:spPr>
          <a:xfrm flipV="1">
            <a:off x="8075887" y="3294185"/>
            <a:ext cx="868821" cy="13481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76" name="Freeform 172">
            <a:extLst>
              <a:ext uri="{FF2B5EF4-FFF2-40B4-BE49-F238E27FC236}">
                <a16:creationId xmlns:a16="http://schemas.microsoft.com/office/drawing/2014/main" id="{192CCD22-524C-46F3-B346-A3CA15F74626}"/>
              </a:ext>
            </a:extLst>
          </p:cNvPr>
          <p:cNvSpPr>
            <a:spLocks/>
          </p:cNvSpPr>
          <p:nvPr/>
        </p:nvSpPr>
        <p:spPr bwMode="auto">
          <a:xfrm>
            <a:off x="6984326" y="4355807"/>
            <a:ext cx="1385952" cy="260985"/>
          </a:xfrm>
          <a:custGeom>
            <a:avLst/>
            <a:gdLst>
              <a:gd name="T0" fmla="+- 0 8213 8213"/>
              <a:gd name="T1" fmla="*/ T0 w 1719"/>
              <a:gd name="T2" fmla="+- 0 7523 7081"/>
              <a:gd name="T3" fmla="*/ 7523 h 442"/>
              <a:gd name="T4" fmla="+- 0 9932 8213"/>
              <a:gd name="T5" fmla="*/ T4 w 1719"/>
              <a:gd name="T6" fmla="+- 0 7523 7081"/>
              <a:gd name="T7" fmla="*/ 7523 h 442"/>
              <a:gd name="T8" fmla="+- 0 9932 8213"/>
              <a:gd name="T9" fmla="*/ T8 w 1719"/>
              <a:gd name="T10" fmla="+- 0 7081 7081"/>
              <a:gd name="T11" fmla="*/ 7081 h 442"/>
              <a:gd name="T12" fmla="+- 0 8213 8213"/>
              <a:gd name="T13" fmla="*/ T12 w 1719"/>
              <a:gd name="T14" fmla="+- 0 7081 7081"/>
              <a:gd name="T15" fmla="*/ 7081 h 442"/>
              <a:gd name="T16" fmla="+- 0 8213 8213"/>
              <a:gd name="T17" fmla="*/ T16 w 1719"/>
              <a:gd name="T18" fmla="+- 0 7523 7081"/>
              <a:gd name="T19" fmla="*/ 7523 h 442"/>
            </a:gdLst>
            <a:ahLst/>
            <a:cxnLst>
              <a:cxn ang="0">
                <a:pos x="T1" y="T3"/>
              </a:cxn>
              <a:cxn ang="0">
                <a:pos x="T5" y="T7"/>
              </a:cxn>
              <a:cxn ang="0">
                <a:pos x="T9" y="T11"/>
              </a:cxn>
              <a:cxn ang="0">
                <a:pos x="T13" y="T15"/>
              </a:cxn>
              <a:cxn ang="0">
                <a:pos x="T17" y="T19"/>
              </a:cxn>
            </a:cxnLst>
            <a:rect l="0" t="0" r="r" b="b"/>
            <a:pathLst>
              <a:path w="1719" h="442">
                <a:moveTo>
                  <a:pt x="0" y="442"/>
                </a:moveTo>
                <a:lnTo>
                  <a:pt x="1719" y="442"/>
                </a:lnTo>
                <a:lnTo>
                  <a:pt x="1719" y="0"/>
                </a:lnTo>
                <a:lnTo>
                  <a:pt x="0" y="0"/>
                </a:lnTo>
                <a:lnTo>
                  <a:pt x="0" y="442"/>
                </a:lnTo>
              </a:path>
            </a:pathLst>
          </a:custGeom>
          <a:solidFill>
            <a:srgbClr val="FFFFFF"/>
          </a:solidFill>
          <a:ln w="9525">
            <a:solidFill>
              <a:srgbClr val="000000"/>
            </a:solidFill>
            <a:round/>
            <a:headEnd/>
            <a:tailEnd/>
          </a:ln>
        </p:spPr>
        <p:txBody>
          <a:bodyPr rot="0" vert="horz" wrap="square" lIns="91440" tIns="45720" rIns="91440" bIns="45720" anchor="ctr" anchorCtr="0" upright="1">
            <a:noAutofit/>
          </a:bodyPr>
          <a:lstStyle/>
          <a:p>
            <a:pPr algn="ctr"/>
            <a:r>
              <a:rPr lang="en-US" sz="1400" dirty="0">
                <a:latin typeface="Arial" panose="020B0604020202020204" pitchFamily="34" charset="0"/>
                <a:cs typeface="Arial" panose="020B0604020202020204" pitchFamily="34" charset="0"/>
              </a:rPr>
              <a:t>Selector Valve</a:t>
            </a:r>
            <a:endParaRPr lang="en-CA" sz="1400" dirty="0">
              <a:latin typeface="Arial" panose="020B0604020202020204" pitchFamily="34" charset="0"/>
              <a:cs typeface="Arial" panose="020B0604020202020204" pitchFamily="34" charset="0"/>
            </a:endParaRPr>
          </a:p>
        </p:txBody>
      </p:sp>
      <p:cxnSp>
        <p:nvCxnSpPr>
          <p:cNvPr id="78" name="Straight Arrow Connector 77">
            <a:extLst>
              <a:ext uri="{FF2B5EF4-FFF2-40B4-BE49-F238E27FC236}">
                <a16:creationId xmlns:a16="http://schemas.microsoft.com/office/drawing/2014/main" id="{FFD13600-2CC1-45C0-81F2-3A99F1128B7A}"/>
              </a:ext>
            </a:extLst>
          </p:cNvPr>
          <p:cNvCxnSpPr>
            <a:cxnSpLocks/>
          </p:cNvCxnSpPr>
          <p:nvPr/>
        </p:nvCxnSpPr>
        <p:spPr>
          <a:xfrm flipV="1">
            <a:off x="8281483" y="4195195"/>
            <a:ext cx="1507286" cy="26098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AE176DA-1BAB-4A90-941B-E24D94F24BF8}"/>
              </a:ext>
            </a:extLst>
          </p:cNvPr>
          <p:cNvPicPr>
            <a:picLocks noChangeAspect="1"/>
          </p:cNvPicPr>
          <p:nvPr/>
        </p:nvPicPr>
        <p:blipFill>
          <a:blip r:embed="rId6"/>
          <a:stretch>
            <a:fillRect/>
          </a:stretch>
        </p:blipFill>
        <p:spPr>
          <a:xfrm>
            <a:off x="366724" y="5065216"/>
            <a:ext cx="4992923" cy="751622"/>
          </a:xfrm>
          <a:prstGeom prst="rect">
            <a:avLst/>
          </a:prstGeom>
          <a:solidFill>
            <a:srgbClr val="FFFF00"/>
          </a:solidFill>
        </p:spPr>
      </p:pic>
      <p:pic>
        <p:nvPicPr>
          <p:cNvPr id="11" name="Audio 10">
            <a:hlinkClick r:id="" action="ppaction://media"/>
            <a:extLst>
              <a:ext uri="{FF2B5EF4-FFF2-40B4-BE49-F238E27FC236}">
                <a16:creationId xmlns:a16="http://schemas.microsoft.com/office/drawing/2014/main" id="{66617348-295B-4A41-A5E3-24AD8D387E9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478885"/>
      </p:ext>
    </p:extLst>
  </p:cSld>
  <p:clrMapOvr>
    <a:masterClrMapping/>
  </p:clrMapOvr>
  <mc:AlternateContent xmlns:mc="http://schemas.openxmlformats.org/markup-compatibility/2006" xmlns:p14="http://schemas.microsoft.com/office/powerpoint/2010/main">
    <mc:Choice Requires="p14">
      <p:transition p14:dur="10" advTm="57806"/>
    </mc:Choice>
    <mc:Fallback xmlns="">
      <p:transition advTm="57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86780" y="973016"/>
            <a:ext cx="3223739" cy="270591"/>
          </a:xfrm>
          <a:solidFill>
            <a:schemeClr val="tx1"/>
          </a:solidFill>
        </p:spPr>
        <p:txBody>
          <a:bodyPr anchor="ctr">
            <a:noAutofit/>
          </a:bodyPr>
          <a:lstStyle/>
          <a:p>
            <a:pPr algn="l"/>
            <a:r>
              <a:rPr lang="en-US" sz="2000" dirty="0">
                <a:solidFill>
                  <a:schemeClr val="bg1"/>
                </a:solidFill>
              </a:rPr>
              <a:t>Rate Calibration - Continued</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1D5D3227-87CF-4E9B-9340-28EAFD2E1124}"/>
              </a:ext>
            </a:extLst>
          </p:cNvPr>
          <p:cNvSpPr txBox="1"/>
          <p:nvPr/>
        </p:nvSpPr>
        <p:spPr>
          <a:xfrm>
            <a:off x="243992" y="1304271"/>
            <a:ext cx="7518374" cy="5078313"/>
          </a:xfrm>
          <a:prstGeom prst="rect">
            <a:avLst/>
          </a:prstGeom>
          <a:noFill/>
        </p:spPr>
        <p:txBody>
          <a:bodyPr wrap="square">
            <a:spAutoFit/>
          </a:bodyPr>
          <a:lstStyle/>
          <a:p>
            <a:r>
              <a:rPr lang="en-US" b="1" dirty="0"/>
              <a:t>       Actual Sample </a:t>
            </a:r>
          </a:p>
          <a:p>
            <a:r>
              <a:rPr lang="en-US" dirty="0"/>
              <a:t>       Example: Calibrate Shaft 1. </a:t>
            </a:r>
          </a:p>
          <a:p>
            <a:r>
              <a:rPr lang="en-US" dirty="0"/>
              <a:t>	</a:t>
            </a:r>
            <a:r>
              <a:rPr lang="en-US" dirty="0">
                <a:highlight>
                  <a:srgbClr val="FFFF00"/>
                </a:highlight>
              </a:rPr>
              <a:t>Note: Rate Calibration always displays four tanks even if the Cart only</a:t>
            </a:r>
            <a:r>
              <a:rPr lang="en-US" dirty="0"/>
              <a:t>            	            </a:t>
            </a:r>
            <a:r>
              <a:rPr lang="en-US" dirty="0">
                <a:highlight>
                  <a:srgbClr val="FFFF00"/>
                </a:highlight>
              </a:rPr>
              <a:t>has two or three tanks.</a:t>
            </a:r>
          </a:p>
          <a:p>
            <a:pPr marL="342900" indent="-342900">
              <a:buAutoNum type="arabicPeriod"/>
            </a:pPr>
            <a:r>
              <a:rPr lang="en-US" dirty="0"/>
              <a:t>From the HOME screen press the MENU key to enter the SETTINGS screen. </a:t>
            </a:r>
          </a:p>
          <a:p>
            <a:r>
              <a:rPr lang="en-US" dirty="0"/>
              <a:t>       Press RATE SETTINGS.</a:t>
            </a:r>
          </a:p>
          <a:p>
            <a:r>
              <a:rPr lang="en-US" dirty="0"/>
              <a:t>2    The monitor will display the RATE SETTINGS screen. </a:t>
            </a:r>
          </a:p>
          <a:p>
            <a:r>
              <a:rPr lang="en-US" dirty="0"/>
              <a:t>        Press RATE CALIBRATION key to enter function.</a:t>
            </a:r>
          </a:p>
          <a:p>
            <a:r>
              <a:rPr lang="en-US" dirty="0"/>
              <a:t>	</a:t>
            </a:r>
            <a:r>
              <a:rPr lang="en-US" dirty="0">
                <a:highlight>
                  <a:srgbClr val="FFFF00"/>
                </a:highlight>
              </a:rPr>
              <a:t>Note:  The “Rate Cal Num” is Factory set and can not be adjusted.</a:t>
            </a:r>
          </a:p>
          <a:p>
            <a:pPr marL="342900" indent="-342900">
              <a:buAutoNum type="arabicPlain" startAt="3"/>
            </a:pPr>
            <a:r>
              <a:rPr lang="en-US" dirty="0"/>
              <a:t>PRIME METER will be displayed, You will need to press the prime button it will turn Green, then prime metering wheels as  outlined on previous page. </a:t>
            </a:r>
          </a:p>
          <a:p>
            <a:r>
              <a:rPr lang="en-US" dirty="0"/>
              <a:t>          </a:t>
            </a:r>
            <a:r>
              <a:rPr lang="en-US" dirty="0">
                <a:highlight>
                  <a:srgbClr val="FFFF00"/>
                </a:highlight>
              </a:rPr>
              <a:t>Note: Tapping “</a:t>
            </a:r>
            <a:r>
              <a:rPr lang="en-US" b="1" dirty="0">
                <a:highlight>
                  <a:srgbClr val="FFFF00"/>
                </a:highlight>
              </a:rPr>
              <a:t>Prime Meter</a:t>
            </a:r>
            <a:r>
              <a:rPr lang="en-US" dirty="0">
                <a:highlight>
                  <a:srgbClr val="FFFF00"/>
                </a:highlight>
              </a:rPr>
              <a:t>” a second time takes you directly to “</a:t>
            </a:r>
            <a:r>
              <a:rPr lang="en-US" b="1" dirty="0">
                <a:highlight>
                  <a:srgbClr val="FFFF00"/>
                </a:highlight>
              </a:rPr>
              <a:t>Start</a:t>
            </a:r>
            <a:r>
              <a:rPr lang="en-US" dirty="0">
                <a:highlight>
                  <a:srgbClr val="FFFF00"/>
                </a:highlight>
              </a:rPr>
              <a:t>”.</a:t>
            </a:r>
            <a:r>
              <a:rPr lang="en-US" dirty="0"/>
              <a:t>   	    </a:t>
            </a:r>
            <a:r>
              <a:rPr lang="en-US" dirty="0">
                <a:highlight>
                  <a:srgbClr val="FFFF00"/>
                </a:highlight>
              </a:rPr>
              <a:t>Only do this if meter wheels are already primed.</a:t>
            </a:r>
          </a:p>
          <a:p>
            <a:r>
              <a:rPr lang="en-US" b="1" dirty="0"/>
              <a:t>          </a:t>
            </a:r>
            <a:r>
              <a:rPr lang="en-US" b="1" dirty="0">
                <a:highlight>
                  <a:srgbClr val="FFFF00"/>
                </a:highlight>
              </a:rPr>
              <a:t>Note</a:t>
            </a:r>
            <a:r>
              <a:rPr lang="en-US" dirty="0">
                <a:highlight>
                  <a:srgbClr val="FFFF00"/>
                </a:highlight>
              </a:rPr>
              <a:t>: Remember to weigh same box before you start.</a:t>
            </a:r>
          </a:p>
          <a:p>
            <a:pPr marL="342900" indent="-342900">
              <a:buAutoNum type="arabicPlain" startAt="4"/>
            </a:pPr>
            <a:r>
              <a:rPr lang="en-US" dirty="0"/>
              <a:t>START will be displayed, You will need to press the START button, then</a:t>
            </a:r>
          </a:p>
          <a:p>
            <a:r>
              <a:rPr lang="en-US" dirty="0"/>
              <a:t>       engage Hydraulic Calibration Motor by holding switch in “on” position to</a:t>
            </a:r>
          </a:p>
          <a:p>
            <a:r>
              <a:rPr lang="en-US" dirty="0"/>
              <a:t>       begin CAL AREA count. </a:t>
            </a:r>
          </a:p>
          <a:p>
            <a:endParaRPr lang="en-US" dirty="0"/>
          </a:p>
        </p:txBody>
      </p:sp>
      <p:pic>
        <p:nvPicPr>
          <p:cNvPr id="93" name="Picture 92">
            <a:extLst>
              <a:ext uri="{FF2B5EF4-FFF2-40B4-BE49-F238E27FC236}">
                <a16:creationId xmlns:a16="http://schemas.microsoft.com/office/drawing/2014/main" id="{31E46AA1-0141-4EB9-98D7-B00DA1ED577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946072" y="87555"/>
            <a:ext cx="2688590" cy="1710055"/>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93">
            <a:extLst>
              <a:ext uri="{FF2B5EF4-FFF2-40B4-BE49-F238E27FC236}">
                <a16:creationId xmlns:a16="http://schemas.microsoft.com/office/drawing/2014/main" id="{7D690843-775B-4AF3-80C8-0FD2AE43915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665552" y="1692152"/>
            <a:ext cx="2688590" cy="173736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a:extLst>
              <a:ext uri="{FF2B5EF4-FFF2-40B4-BE49-F238E27FC236}">
                <a16:creationId xmlns:a16="http://schemas.microsoft.com/office/drawing/2014/main" id="{E9A781A0-C878-4025-9CAD-5818452928B0}"/>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911102" y="3295469"/>
            <a:ext cx="2688590" cy="153289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41B09CE2-837B-4D01-92F4-DB87CCBA923B}"/>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666642" y="4711573"/>
            <a:ext cx="2688590" cy="1554480"/>
          </a:xfrm>
          <a:prstGeom prst="rect">
            <a:avLst/>
          </a:prstGeom>
          <a:noFill/>
          <a:extLst>
            <a:ext uri="{909E8E84-426E-40DD-AFC4-6F175D3DCCD1}">
              <a14:hiddenFill xmlns:a14="http://schemas.microsoft.com/office/drawing/2010/main">
                <a:solidFill>
                  <a:srgbClr val="FFFFFF"/>
                </a:solidFill>
              </a14:hiddenFill>
            </a:ext>
          </a:extLst>
        </p:spPr>
      </p:pic>
      <p:cxnSp>
        <p:nvCxnSpPr>
          <p:cNvPr id="89" name="Straight Arrow Connector 88">
            <a:extLst>
              <a:ext uri="{FF2B5EF4-FFF2-40B4-BE49-F238E27FC236}">
                <a16:creationId xmlns:a16="http://schemas.microsoft.com/office/drawing/2014/main" id="{BD0D2FEC-0C46-4980-8B7B-55C43C8FF86A}"/>
              </a:ext>
            </a:extLst>
          </p:cNvPr>
          <p:cNvCxnSpPr>
            <a:cxnSpLocks/>
          </p:cNvCxnSpPr>
          <p:nvPr/>
        </p:nvCxnSpPr>
        <p:spPr>
          <a:xfrm flipV="1">
            <a:off x="7537528" y="667416"/>
            <a:ext cx="2439654" cy="185923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91" name="Straight Arrow Connector 90">
            <a:extLst>
              <a:ext uri="{FF2B5EF4-FFF2-40B4-BE49-F238E27FC236}">
                <a16:creationId xmlns:a16="http://schemas.microsoft.com/office/drawing/2014/main" id="{78BFBE3D-35A6-4F1B-9010-37423CD477FF}"/>
              </a:ext>
            </a:extLst>
          </p:cNvPr>
          <p:cNvCxnSpPr>
            <a:cxnSpLocks/>
          </p:cNvCxnSpPr>
          <p:nvPr/>
        </p:nvCxnSpPr>
        <p:spPr>
          <a:xfrm flipV="1">
            <a:off x="5574248" y="2412333"/>
            <a:ext cx="4076994" cy="8050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63BDB2BE-BBBC-423D-843E-FCCE9DCAB1D6}"/>
              </a:ext>
            </a:extLst>
          </p:cNvPr>
          <p:cNvCxnSpPr>
            <a:cxnSpLocks/>
          </p:cNvCxnSpPr>
          <p:nvPr/>
        </p:nvCxnSpPr>
        <p:spPr>
          <a:xfrm flipV="1">
            <a:off x="7634177" y="3905382"/>
            <a:ext cx="1656190" cy="449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0BDEDA03-4201-404D-A4C7-DF70111399A9}"/>
              </a:ext>
            </a:extLst>
          </p:cNvPr>
          <p:cNvCxnSpPr>
            <a:cxnSpLocks/>
          </p:cNvCxnSpPr>
          <p:nvPr/>
        </p:nvCxnSpPr>
        <p:spPr>
          <a:xfrm>
            <a:off x="6645349" y="4749647"/>
            <a:ext cx="3467138" cy="5330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4" name="Freeform 9">
            <a:extLst>
              <a:ext uri="{FF2B5EF4-FFF2-40B4-BE49-F238E27FC236}">
                <a16:creationId xmlns:a16="http://schemas.microsoft.com/office/drawing/2014/main" id="{D78C9235-9EF6-47B4-991E-EF5A16EF44C8}"/>
              </a:ext>
            </a:extLst>
          </p:cNvPr>
          <p:cNvSpPr>
            <a:spLocks/>
          </p:cNvSpPr>
          <p:nvPr/>
        </p:nvSpPr>
        <p:spPr bwMode="auto">
          <a:xfrm>
            <a:off x="7931123" y="156596"/>
            <a:ext cx="306070" cy="306070"/>
          </a:xfrm>
          <a:custGeom>
            <a:avLst/>
            <a:gdLst>
              <a:gd name="T0" fmla="+- 0 6282 6040"/>
              <a:gd name="T1" fmla="*/ T0 w 482"/>
              <a:gd name="T2" fmla="+- 0 2141 2141"/>
              <a:gd name="T3" fmla="*/ 2141 h 482"/>
              <a:gd name="T4" fmla="+- 0 6214 6040"/>
              <a:gd name="T5" fmla="*/ T4 w 482"/>
              <a:gd name="T6" fmla="+- 0 2151 2141"/>
              <a:gd name="T7" fmla="*/ 2151 h 482"/>
              <a:gd name="T8" fmla="+- 0 6154 6040"/>
              <a:gd name="T9" fmla="*/ T8 w 482"/>
              <a:gd name="T10" fmla="+- 0 2178 2141"/>
              <a:gd name="T11" fmla="*/ 2178 h 482"/>
              <a:gd name="T12" fmla="+- 0 6104 6040"/>
              <a:gd name="T13" fmla="*/ T12 w 482"/>
              <a:gd name="T14" fmla="+- 0 2219 2141"/>
              <a:gd name="T15" fmla="*/ 2219 h 482"/>
              <a:gd name="T16" fmla="+- 0 6067 6040"/>
              <a:gd name="T17" fmla="*/ T16 w 482"/>
              <a:gd name="T18" fmla="+- 0 2272 2141"/>
              <a:gd name="T19" fmla="*/ 2272 h 482"/>
              <a:gd name="T20" fmla="+- 0 6045 6040"/>
              <a:gd name="T21" fmla="*/ T20 w 482"/>
              <a:gd name="T22" fmla="+- 0 2335 2141"/>
              <a:gd name="T23" fmla="*/ 2335 h 482"/>
              <a:gd name="T24" fmla="+- 0 6040 6040"/>
              <a:gd name="T25" fmla="*/ T24 w 482"/>
              <a:gd name="T26" fmla="+- 0 2380 2141"/>
              <a:gd name="T27" fmla="*/ 2380 h 482"/>
              <a:gd name="T28" fmla="+- 0 6041 6040"/>
              <a:gd name="T29" fmla="*/ T28 w 482"/>
              <a:gd name="T30" fmla="+- 0 2404 2141"/>
              <a:gd name="T31" fmla="*/ 2404 h 482"/>
              <a:gd name="T32" fmla="+- 0 6057 6040"/>
              <a:gd name="T33" fmla="*/ T32 w 482"/>
              <a:gd name="T34" fmla="+- 0 2470 2141"/>
              <a:gd name="T35" fmla="*/ 2470 h 482"/>
              <a:gd name="T36" fmla="+- 0 6089 6040"/>
              <a:gd name="T37" fmla="*/ T36 w 482"/>
              <a:gd name="T38" fmla="+- 0 2527 2141"/>
              <a:gd name="T39" fmla="*/ 2527 h 482"/>
              <a:gd name="T40" fmla="+- 0 6134 6040"/>
              <a:gd name="T41" fmla="*/ T40 w 482"/>
              <a:gd name="T42" fmla="+- 0 2573 2141"/>
              <a:gd name="T43" fmla="*/ 2573 h 482"/>
              <a:gd name="T44" fmla="+- 0 6191 6040"/>
              <a:gd name="T45" fmla="*/ T44 w 482"/>
              <a:gd name="T46" fmla="+- 0 2606 2141"/>
              <a:gd name="T47" fmla="*/ 2606 h 482"/>
              <a:gd name="T48" fmla="+- 0 6255 6040"/>
              <a:gd name="T49" fmla="*/ T48 w 482"/>
              <a:gd name="T50" fmla="+- 0 2622 2141"/>
              <a:gd name="T51" fmla="*/ 2622 h 482"/>
              <a:gd name="T52" fmla="+- 0 6281 6040"/>
              <a:gd name="T53" fmla="*/ T52 w 482"/>
              <a:gd name="T54" fmla="+- 0 2623 2141"/>
              <a:gd name="T55" fmla="*/ 2623 h 482"/>
              <a:gd name="T56" fmla="+- 0 6304 6040"/>
              <a:gd name="T57" fmla="*/ T56 w 482"/>
              <a:gd name="T58" fmla="+- 0 2622 2141"/>
              <a:gd name="T59" fmla="*/ 2622 h 482"/>
              <a:gd name="T60" fmla="+- 0 6369 6040"/>
              <a:gd name="T61" fmla="*/ T60 w 482"/>
              <a:gd name="T62" fmla="+- 0 2607 2141"/>
              <a:gd name="T63" fmla="*/ 2607 h 482"/>
              <a:gd name="T64" fmla="+- 0 6426 6040"/>
              <a:gd name="T65" fmla="*/ T64 w 482"/>
              <a:gd name="T66" fmla="+- 0 2574 2141"/>
              <a:gd name="T67" fmla="*/ 2574 h 482"/>
              <a:gd name="T68" fmla="+- 0 6472 6040"/>
              <a:gd name="T69" fmla="*/ T68 w 482"/>
              <a:gd name="T70" fmla="+- 0 2528 2141"/>
              <a:gd name="T71" fmla="*/ 2528 h 482"/>
              <a:gd name="T72" fmla="+- 0 6505 6040"/>
              <a:gd name="T73" fmla="*/ T72 w 482"/>
              <a:gd name="T74" fmla="+- 0 2472 2141"/>
              <a:gd name="T75" fmla="*/ 2472 h 482"/>
              <a:gd name="T76" fmla="+- 0 6521 6040"/>
              <a:gd name="T77" fmla="*/ T76 w 482"/>
              <a:gd name="T78" fmla="+- 0 2406 2141"/>
              <a:gd name="T79" fmla="*/ 2406 h 482"/>
              <a:gd name="T80" fmla="+- 0 6522 6040"/>
              <a:gd name="T81" fmla="*/ T80 w 482"/>
              <a:gd name="T82" fmla="+- 0 2383 2141"/>
              <a:gd name="T83" fmla="*/ 2383 h 482"/>
              <a:gd name="T84" fmla="+- 0 6521 6040"/>
              <a:gd name="T85" fmla="*/ T84 w 482"/>
              <a:gd name="T86" fmla="+- 0 2360 2141"/>
              <a:gd name="T87" fmla="*/ 2360 h 482"/>
              <a:gd name="T88" fmla="+- 0 6505 6040"/>
              <a:gd name="T89" fmla="*/ T88 w 482"/>
              <a:gd name="T90" fmla="+- 0 2294 2141"/>
              <a:gd name="T91" fmla="*/ 2294 h 482"/>
              <a:gd name="T92" fmla="+- 0 6473 6040"/>
              <a:gd name="T93" fmla="*/ T92 w 482"/>
              <a:gd name="T94" fmla="+- 0 2237 2141"/>
              <a:gd name="T95" fmla="*/ 2237 h 482"/>
              <a:gd name="T96" fmla="+- 0 6427 6040"/>
              <a:gd name="T97" fmla="*/ T96 w 482"/>
              <a:gd name="T98" fmla="+- 0 2191 2141"/>
              <a:gd name="T99" fmla="*/ 2191 h 482"/>
              <a:gd name="T100" fmla="+- 0 6371 6040"/>
              <a:gd name="T101" fmla="*/ T100 w 482"/>
              <a:gd name="T102" fmla="+- 0 2159 2141"/>
              <a:gd name="T103" fmla="*/ 2159 h 482"/>
              <a:gd name="T104" fmla="+- 0 6305 6040"/>
              <a:gd name="T105" fmla="*/ T104 w 482"/>
              <a:gd name="T106" fmla="+- 0 2143 2141"/>
              <a:gd name="T107" fmla="*/ 2143 h 482"/>
              <a:gd name="T108" fmla="+- 0 6282 6040"/>
              <a:gd name="T109" fmla="*/ T108 w 482"/>
              <a:gd name="T110" fmla="+- 0 2141 2141"/>
              <a:gd name="T111" fmla="*/ 2141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10"/>
                </a:lnTo>
                <a:lnTo>
                  <a:pt x="114" y="37"/>
                </a:lnTo>
                <a:lnTo>
                  <a:pt x="64" y="78"/>
                </a:lnTo>
                <a:lnTo>
                  <a:pt x="27" y="131"/>
                </a:lnTo>
                <a:lnTo>
                  <a:pt x="5" y="194"/>
                </a:lnTo>
                <a:lnTo>
                  <a:pt x="0" y="239"/>
                </a:lnTo>
                <a:lnTo>
                  <a:pt x="1" y="263"/>
                </a:lnTo>
                <a:lnTo>
                  <a:pt x="17" y="329"/>
                </a:lnTo>
                <a:lnTo>
                  <a:pt x="49" y="386"/>
                </a:lnTo>
                <a:lnTo>
                  <a:pt x="94" y="432"/>
                </a:lnTo>
                <a:lnTo>
                  <a:pt x="151" y="465"/>
                </a:lnTo>
                <a:lnTo>
                  <a:pt x="215" y="481"/>
                </a:lnTo>
                <a:lnTo>
                  <a:pt x="241" y="482"/>
                </a:lnTo>
                <a:lnTo>
                  <a:pt x="264" y="481"/>
                </a:lnTo>
                <a:lnTo>
                  <a:pt x="329" y="466"/>
                </a:lnTo>
                <a:lnTo>
                  <a:pt x="386" y="433"/>
                </a:lnTo>
                <a:lnTo>
                  <a:pt x="432" y="387"/>
                </a:lnTo>
                <a:lnTo>
                  <a:pt x="465" y="331"/>
                </a:lnTo>
                <a:lnTo>
                  <a:pt x="481" y="265"/>
                </a:lnTo>
                <a:lnTo>
                  <a:pt x="482" y="242"/>
                </a:lnTo>
                <a:lnTo>
                  <a:pt x="481" y="219"/>
                </a:lnTo>
                <a:lnTo>
                  <a:pt x="465" y="153"/>
                </a:lnTo>
                <a:lnTo>
                  <a:pt x="433" y="96"/>
                </a:lnTo>
                <a:lnTo>
                  <a:pt x="387" y="50"/>
                </a:lnTo>
                <a:lnTo>
                  <a:pt x="331" y="18"/>
                </a:lnTo>
                <a:lnTo>
                  <a:pt x="265" y="2"/>
                </a:lnTo>
                <a:lnTo>
                  <a:pt x="242"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dirty="0"/>
              <a:t>1</a:t>
            </a:r>
            <a:endParaRPr lang="en-CA" dirty="0"/>
          </a:p>
        </p:txBody>
      </p:sp>
      <p:sp>
        <p:nvSpPr>
          <p:cNvPr id="115" name="Freeform 9">
            <a:extLst>
              <a:ext uri="{FF2B5EF4-FFF2-40B4-BE49-F238E27FC236}">
                <a16:creationId xmlns:a16="http://schemas.microsoft.com/office/drawing/2014/main" id="{4BA307C6-7033-4CFB-9D70-E42B33F979E6}"/>
              </a:ext>
            </a:extLst>
          </p:cNvPr>
          <p:cNvSpPr>
            <a:spLocks/>
          </p:cNvSpPr>
          <p:nvPr/>
        </p:nvSpPr>
        <p:spPr bwMode="auto">
          <a:xfrm>
            <a:off x="8672858" y="1710666"/>
            <a:ext cx="306070" cy="306070"/>
          </a:xfrm>
          <a:custGeom>
            <a:avLst/>
            <a:gdLst>
              <a:gd name="T0" fmla="+- 0 6282 6040"/>
              <a:gd name="T1" fmla="*/ T0 w 482"/>
              <a:gd name="T2" fmla="+- 0 2141 2141"/>
              <a:gd name="T3" fmla="*/ 2141 h 482"/>
              <a:gd name="T4" fmla="+- 0 6214 6040"/>
              <a:gd name="T5" fmla="*/ T4 w 482"/>
              <a:gd name="T6" fmla="+- 0 2151 2141"/>
              <a:gd name="T7" fmla="*/ 2151 h 482"/>
              <a:gd name="T8" fmla="+- 0 6154 6040"/>
              <a:gd name="T9" fmla="*/ T8 w 482"/>
              <a:gd name="T10" fmla="+- 0 2178 2141"/>
              <a:gd name="T11" fmla="*/ 2178 h 482"/>
              <a:gd name="T12" fmla="+- 0 6104 6040"/>
              <a:gd name="T13" fmla="*/ T12 w 482"/>
              <a:gd name="T14" fmla="+- 0 2219 2141"/>
              <a:gd name="T15" fmla="*/ 2219 h 482"/>
              <a:gd name="T16" fmla="+- 0 6067 6040"/>
              <a:gd name="T17" fmla="*/ T16 w 482"/>
              <a:gd name="T18" fmla="+- 0 2272 2141"/>
              <a:gd name="T19" fmla="*/ 2272 h 482"/>
              <a:gd name="T20" fmla="+- 0 6045 6040"/>
              <a:gd name="T21" fmla="*/ T20 w 482"/>
              <a:gd name="T22" fmla="+- 0 2335 2141"/>
              <a:gd name="T23" fmla="*/ 2335 h 482"/>
              <a:gd name="T24" fmla="+- 0 6040 6040"/>
              <a:gd name="T25" fmla="*/ T24 w 482"/>
              <a:gd name="T26" fmla="+- 0 2380 2141"/>
              <a:gd name="T27" fmla="*/ 2380 h 482"/>
              <a:gd name="T28" fmla="+- 0 6041 6040"/>
              <a:gd name="T29" fmla="*/ T28 w 482"/>
              <a:gd name="T30" fmla="+- 0 2404 2141"/>
              <a:gd name="T31" fmla="*/ 2404 h 482"/>
              <a:gd name="T32" fmla="+- 0 6057 6040"/>
              <a:gd name="T33" fmla="*/ T32 w 482"/>
              <a:gd name="T34" fmla="+- 0 2470 2141"/>
              <a:gd name="T35" fmla="*/ 2470 h 482"/>
              <a:gd name="T36" fmla="+- 0 6089 6040"/>
              <a:gd name="T37" fmla="*/ T36 w 482"/>
              <a:gd name="T38" fmla="+- 0 2527 2141"/>
              <a:gd name="T39" fmla="*/ 2527 h 482"/>
              <a:gd name="T40" fmla="+- 0 6134 6040"/>
              <a:gd name="T41" fmla="*/ T40 w 482"/>
              <a:gd name="T42" fmla="+- 0 2573 2141"/>
              <a:gd name="T43" fmla="*/ 2573 h 482"/>
              <a:gd name="T44" fmla="+- 0 6191 6040"/>
              <a:gd name="T45" fmla="*/ T44 w 482"/>
              <a:gd name="T46" fmla="+- 0 2606 2141"/>
              <a:gd name="T47" fmla="*/ 2606 h 482"/>
              <a:gd name="T48" fmla="+- 0 6255 6040"/>
              <a:gd name="T49" fmla="*/ T48 w 482"/>
              <a:gd name="T50" fmla="+- 0 2622 2141"/>
              <a:gd name="T51" fmla="*/ 2622 h 482"/>
              <a:gd name="T52" fmla="+- 0 6281 6040"/>
              <a:gd name="T53" fmla="*/ T52 w 482"/>
              <a:gd name="T54" fmla="+- 0 2623 2141"/>
              <a:gd name="T55" fmla="*/ 2623 h 482"/>
              <a:gd name="T56" fmla="+- 0 6304 6040"/>
              <a:gd name="T57" fmla="*/ T56 w 482"/>
              <a:gd name="T58" fmla="+- 0 2622 2141"/>
              <a:gd name="T59" fmla="*/ 2622 h 482"/>
              <a:gd name="T60" fmla="+- 0 6369 6040"/>
              <a:gd name="T61" fmla="*/ T60 w 482"/>
              <a:gd name="T62" fmla="+- 0 2607 2141"/>
              <a:gd name="T63" fmla="*/ 2607 h 482"/>
              <a:gd name="T64" fmla="+- 0 6426 6040"/>
              <a:gd name="T65" fmla="*/ T64 w 482"/>
              <a:gd name="T66" fmla="+- 0 2574 2141"/>
              <a:gd name="T67" fmla="*/ 2574 h 482"/>
              <a:gd name="T68" fmla="+- 0 6472 6040"/>
              <a:gd name="T69" fmla="*/ T68 w 482"/>
              <a:gd name="T70" fmla="+- 0 2528 2141"/>
              <a:gd name="T71" fmla="*/ 2528 h 482"/>
              <a:gd name="T72" fmla="+- 0 6505 6040"/>
              <a:gd name="T73" fmla="*/ T72 w 482"/>
              <a:gd name="T74" fmla="+- 0 2472 2141"/>
              <a:gd name="T75" fmla="*/ 2472 h 482"/>
              <a:gd name="T76" fmla="+- 0 6521 6040"/>
              <a:gd name="T77" fmla="*/ T76 w 482"/>
              <a:gd name="T78" fmla="+- 0 2406 2141"/>
              <a:gd name="T79" fmla="*/ 2406 h 482"/>
              <a:gd name="T80" fmla="+- 0 6522 6040"/>
              <a:gd name="T81" fmla="*/ T80 w 482"/>
              <a:gd name="T82" fmla="+- 0 2383 2141"/>
              <a:gd name="T83" fmla="*/ 2383 h 482"/>
              <a:gd name="T84" fmla="+- 0 6521 6040"/>
              <a:gd name="T85" fmla="*/ T84 w 482"/>
              <a:gd name="T86" fmla="+- 0 2360 2141"/>
              <a:gd name="T87" fmla="*/ 2360 h 482"/>
              <a:gd name="T88" fmla="+- 0 6505 6040"/>
              <a:gd name="T89" fmla="*/ T88 w 482"/>
              <a:gd name="T90" fmla="+- 0 2294 2141"/>
              <a:gd name="T91" fmla="*/ 2294 h 482"/>
              <a:gd name="T92" fmla="+- 0 6473 6040"/>
              <a:gd name="T93" fmla="*/ T92 w 482"/>
              <a:gd name="T94" fmla="+- 0 2237 2141"/>
              <a:gd name="T95" fmla="*/ 2237 h 482"/>
              <a:gd name="T96" fmla="+- 0 6427 6040"/>
              <a:gd name="T97" fmla="*/ T96 w 482"/>
              <a:gd name="T98" fmla="+- 0 2191 2141"/>
              <a:gd name="T99" fmla="*/ 2191 h 482"/>
              <a:gd name="T100" fmla="+- 0 6371 6040"/>
              <a:gd name="T101" fmla="*/ T100 w 482"/>
              <a:gd name="T102" fmla="+- 0 2159 2141"/>
              <a:gd name="T103" fmla="*/ 2159 h 482"/>
              <a:gd name="T104" fmla="+- 0 6305 6040"/>
              <a:gd name="T105" fmla="*/ T104 w 482"/>
              <a:gd name="T106" fmla="+- 0 2143 2141"/>
              <a:gd name="T107" fmla="*/ 2143 h 482"/>
              <a:gd name="T108" fmla="+- 0 6282 6040"/>
              <a:gd name="T109" fmla="*/ T108 w 482"/>
              <a:gd name="T110" fmla="+- 0 2141 2141"/>
              <a:gd name="T111" fmla="*/ 2141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10"/>
                </a:lnTo>
                <a:lnTo>
                  <a:pt x="114" y="37"/>
                </a:lnTo>
                <a:lnTo>
                  <a:pt x="64" y="78"/>
                </a:lnTo>
                <a:lnTo>
                  <a:pt x="27" y="131"/>
                </a:lnTo>
                <a:lnTo>
                  <a:pt x="5" y="194"/>
                </a:lnTo>
                <a:lnTo>
                  <a:pt x="0" y="239"/>
                </a:lnTo>
                <a:lnTo>
                  <a:pt x="1" y="263"/>
                </a:lnTo>
                <a:lnTo>
                  <a:pt x="17" y="329"/>
                </a:lnTo>
                <a:lnTo>
                  <a:pt x="49" y="386"/>
                </a:lnTo>
                <a:lnTo>
                  <a:pt x="94" y="432"/>
                </a:lnTo>
                <a:lnTo>
                  <a:pt x="151" y="465"/>
                </a:lnTo>
                <a:lnTo>
                  <a:pt x="215" y="481"/>
                </a:lnTo>
                <a:lnTo>
                  <a:pt x="241" y="482"/>
                </a:lnTo>
                <a:lnTo>
                  <a:pt x="264" y="481"/>
                </a:lnTo>
                <a:lnTo>
                  <a:pt x="329" y="466"/>
                </a:lnTo>
                <a:lnTo>
                  <a:pt x="386" y="433"/>
                </a:lnTo>
                <a:lnTo>
                  <a:pt x="432" y="387"/>
                </a:lnTo>
                <a:lnTo>
                  <a:pt x="465" y="331"/>
                </a:lnTo>
                <a:lnTo>
                  <a:pt x="481" y="265"/>
                </a:lnTo>
                <a:lnTo>
                  <a:pt x="482" y="242"/>
                </a:lnTo>
                <a:lnTo>
                  <a:pt x="481" y="219"/>
                </a:lnTo>
                <a:lnTo>
                  <a:pt x="465" y="153"/>
                </a:lnTo>
                <a:lnTo>
                  <a:pt x="433" y="96"/>
                </a:lnTo>
                <a:lnTo>
                  <a:pt x="387" y="50"/>
                </a:lnTo>
                <a:lnTo>
                  <a:pt x="331" y="18"/>
                </a:lnTo>
                <a:lnTo>
                  <a:pt x="265" y="2"/>
                </a:lnTo>
                <a:lnTo>
                  <a:pt x="242"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dirty="0"/>
              <a:t>2</a:t>
            </a:r>
            <a:endParaRPr lang="en-CA" dirty="0"/>
          </a:p>
        </p:txBody>
      </p:sp>
      <p:sp>
        <p:nvSpPr>
          <p:cNvPr id="116" name="Freeform 9">
            <a:extLst>
              <a:ext uri="{FF2B5EF4-FFF2-40B4-BE49-F238E27FC236}">
                <a16:creationId xmlns:a16="http://schemas.microsoft.com/office/drawing/2014/main" id="{CB67BC11-F042-45AD-8E0A-64821DBB293D}"/>
              </a:ext>
            </a:extLst>
          </p:cNvPr>
          <p:cNvSpPr>
            <a:spLocks/>
          </p:cNvSpPr>
          <p:nvPr/>
        </p:nvSpPr>
        <p:spPr bwMode="auto">
          <a:xfrm>
            <a:off x="7906733" y="3332837"/>
            <a:ext cx="306070" cy="306070"/>
          </a:xfrm>
          <a:custGeom>
            <a:avLst/>
            <a:gdLst>
              <a:gd name="T0" fmla="+- 0 6282 6040"/>
              <a:gd name="T1" fmla="*/ T0 w 482"/>
              <a:gd name="T2" fmla="+- 0 2141 2141"/>
              <a:gd name="T3" fmla="*/ 2141 h 482"/>
              <a:gd name="T4" fmla="+- 0 6214 6040"/>
              <a:gd name="T5" fmla="*/ T4 w 482"/>
              <a:gd name="T6" fmla="+- 0 2151 2141"/>
              <a:gd name="T7" fmla="*/ 2151 h 482"/>
              <a:gd name="T8" fmla="+- 0 6154 6040"/>
              <a:gd name="T9" fmla="*/ T8 w 482"/>
              <a:gd name="T10" fmla="+- 0 2178 2141"/>
              <a:gd name="T11" fmla="*/ 2178 h 482"/>
              <a:gd name="T12" fmla="+- 0 6104 6040"/>
              <a:gd name="T13" fmla="*/ T12 w 482"/>
              <a:gd name="T14" fmla="+- 0 2219 2141"/>
              <a:gd name="T15" fmla="*/ 2219 h 482"/>
              <a:gd name="T16" fmla="+- 0 6067 6040"/>
              <a:gd name="T17" fmla="*/ T16 w 482"/>
              <a:gd name="T18" fmla="+- 0 2272 2141"/>
              <a:gd name="T19" fmla="*/ 2272 h 482"/>
              <a:gd name="T20" fmla="+- 0 6045 6040"/>
              <a:gd name="T21" fmla="*/ T20 w 482"/>
              <a:gd name="T22" fmla="+- 0 2335 2141"/>
              <a:gd name="T23" fmla="*/ 2335 h 482"/>
              <a:gd name="T24" fmla="+- 0 6040 6040"/>
              <a:gd name="T25" fmla="*/ T24 w 482"/>
              <a:gd name="T26" fmla="+- 0 2380 2141"/>
              <a:gd name="T27" fmla="*/ 2380 h 482"/>
              <a:gd name="T28" fmla="+- 0 6041 6040"/>
              <a:gd name="T29" fmla="*/ T28 w 482"/>
              <a:gd name="T30" fmla="+- 0 2404 2141"/>
              <a:gd name="T31" fmla="*/ 2404 h 482"/>
              <a:gd name="T32" fmla="+- 0 6057 6040"/>
              <a:gd name="T33" fmla="*/ T32 w 482"/>
              <a:gd name="T34" fmla="+- 0 2470 2141"/>
              <a:gd name="T35" fmla="*/ 2470 h 482"/>
              <a:gd name="T36" fmla="+- 0 6089 6040"/>
              <a:gd name="T37" fmla="*/ T36 w 482"/>
              <a:gd name="T38" fmla="+- 0 2527 2141"/>
              <a:gd name="T39" fmla="*/ 2527 h 482"/>
              <a:gd name="T40" fmla="+- 0 6134 6040"/>
              <a:gd name="T41" fmla="*/ T40 w 482"/>
              <a:gd name="T42" fmla="+- 0 2573 2141"/>
              <a:gd name="T43" fmla="*/ 2573 h 482"/>
              <a:gd name="T44" fmla="+- 0 6191 6040"/>
              <a:gd name="T45" fmla="*/ T44 w 482"/>
              <a:gd name="T46" fmla="+- 0 2606 2141"/>
              <a:gd name="T47" fmla="*/ 2606 h 482"/>
              <a:gd name="T48" fmla="+- 0 6255 6040"/>
              <a:gd name="T49" fmla="*/ T48 w 482"/>
              <a:gd name="T50" fmla="+- 0 2622 2141"/>
              <a:gd name="T51" fmla="*/ 2622 h 482"/>
              <a:gd name="T52" fmla="+- 0 6281 6040"/>
              <a:gd name="T53" fmla="*/ T52 w 482"/>
              <a:gd name="T54" fmla="+- 0 2623 2141"/>
              <a:gd name="T55" fmla="*/ 2623 h 482"/>
              <a:gd name="T56" fmla="+- 0 6304 6040"/>
              <a:gd name="T57" fmla="*/ T56 w 482"/>
              <a:gd name="T58" fmla="+- 0 2622 2141"/>
              <a:gd name="T59" fmla="*/ 2622 h 482"/>
              <a:gd name="T60" fmla="+- 0 6369 6040"/>
              <a:gd name="T61" fmla="*/ T60 w 482"/>
              <a:gd name="T62" fmla="+- 0 2607 2141"/>
              <a:gd name="T63" fmla="*/ 2607 h 482"/>
              <a:gd name="T64" fmla="+- 0 6426 6040"/>
              <a:gd name="T65" fmla="*/ T64 w 482"/>
              <a:gd name="T66" fmla="+- 0 2574 2141"/>
              <a:gd name="T67" fmla="*/ 2574 h 482"/>
              <a:gd name="T68" fmla="+- 0 6472 6040"/>
              <a:gd name="T69" fmla="*/ T68 w 482"/>
              <a:gd name="T70" fmla="+- 0 2528 2141"/>
              <a:gd name="T71" fmla="*/ 2528 h 482"/>
              <a:gd name="T72" fmla="+- 0 6505 6040"/>
              <a:gd name="T73" fmla="*/ T72 w 482"/>
              <a:gd name="T74" fmla="+- 0 2472 2141"/>
              <a:gd name="T75" fmla="*/ 2472 h 482"/>
              <a:gd name="T76" fmla="+- 0 6521 6040"/>
              <a:gd name="T77" fmla="*/ T76 w 482"/>
              <a:gd name="T78" fmla="+- 0 2406 2141"/>
              <a:gd name="T79" fmla="*/ 2406 h 482"/>
              <a:gd name="T80" fmla="+- 0 6522 6040"/>
              <a:gd name="T81" fmla="*/ T80 w 482"/>
              <a:gd name="T82" fmla="+- 0 2383 2141"/>
              <a:gd name="T83" fmla="*/ 2383 h 482"/>
              <a:gd name="T84" fmla="+- 0 6521 6040"/>
              <a:gd name="T85" fmla="*/ T84 w 482"/>
              <a:gd name="T86" fmla="+- 0 2360 2141"/>
              <a:gd name="T87" fmla="*/ 2360 h 482"/>
              <a:gd name="T88" fmla="+- 0 6505 6040"/>
              <a:gd name="T89" fmla="*/ T88 w 482"/>
              <a:gd name="T90" fmla="+- 0 2294 2141"/>
              <a:gd name="T91" fmla="*/ 2294 h 482"/>
              <a:gd name="T92" fmla="+- 0 6473 6040"/>
              <a:gd name="T93" fmla="*/ T92 w 482"/>
              <a:gd name="T94" fmla="+- 0 2237 2141"/>
              <a:gd name="T95" fmla="*/ 2237 h 482"/>
              <a:gd name="T96" fmla="+- 0 6427 6040"/>
              <a:gd name="T97" fmla="*/ T96 w 482"/>
              <a:gd name="T98" fmla="+- 0 2191 2141"/>
              <a:gd name="T99" fmla="*/ 2191 h 482"/>
              <a:gd name="T100" fmla="+- 0 6371 6040"/>
              <a:gd name="T101" fmla="*/ T100 w 482"/>
              <a:gd name="T102" fmla="+- 0 2159 2141"/>
              <a:gd name="T103" fmla="*/ 2159 h 482"/>
              <a:gd name="T104" fmla="+- 0 6305 6040"/>
              <a:gd name="T105" fmla="*/ T104 w 482"/>
              <a:gd name="T106" fmla="+- 0 2143 2141"/>
              <a:gd name="T107" fmla="*/ 2143 h 482"/>
              <a:gd name="T108" fmla="+- 0 6282 6040"/>
              <a:gd name="T109" fmla="*/ T108 w 482"/>
              <a:gd name="T110" fmla="+- 0 2141 2141"/>
              <a:gd name="T111" fmla="*/ 2141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10"/>
                </a:lnTo>
                <a:lnTo>
                  <a:pt x="114" y="37"/>
                </a:lnTo>
                <a:lnTo>
                  <a:pt x="64" y="78"/>
                </a:lnTo>
                <a:lnTo>
                  <a:pt x="27" y="131"/>
                </a:lnTo>
                <a:lnTo>
                  <a:pt x="5" y="194"/>
                </a:lnTo>
                <a:lnTo>
                  <a:pt x="0" y="239"/>
                </a:lnTo>
                <a:lnTo>
                  <a:pt x="1" y="263"/>
                </a:lnTo>
                <a:lnTo>
                  <a:pt x="17" y="329"/>
                </a:lnTo>
                <a:lnTo>
                  <a:pt x="49" y="386"/>
                </a:lnTo>
                <a:lnTo>
                  <a:pt x="94" y="432"/>
                </a:lnTo>
                <a:lnTo>
                  <a:pt x="151" y="465"/>
                </a:lnTo>
                <a:lnTo>
                  <a:pt x="215" y="481"/>
                </a:lnTo>
                <a:lnTo>
                  <a:pt x="241" y="482"/>
                </a:lnTo>
                <a:lnTo>
                  <a:pt x="264" y="481"/>
                </a:lnTo>
                <a:lnTo>
                  <a:pt x="329" y="466"/>
                </a:lnTo>
                <a:lnTo>
                  <a:pt x="386" y="433"/>
                </a:lnTo>
                <a:lnTo>
                  <a:pt x="432" y="387"/>
                </a:lnTo>
                <a:lnTo>
                  <a:pt x="465" y="331"/>
                </a:lnTo>
                <a:lnTo>
                  <a:pt x="481" y="265"/>
                </a:lnTo>
                <a:lnTo>
                  <a:pt x="482" y="242"/>
                </a:lnTo>
                <a:lnTo>
                  <a:pt x="481" y="219"/>
                </a:lnTo>
                <a:lnTo>
                  <a:pt x="465" y="153"/>
                </a:lnTo>
                <a:lnTo>
                  <a:pt x="433" y="96"/>
                </a:lnTo>
                <a:lnTo>
                  <a:pt x="387" y="50"/>
                </a:lnTo>
                <a:lnTo>
                  <a:pt x="331" y="18"/>
                </a:lnTo>
                <a:lnTo>
                  <a:pt x="265" y="2"/>
                </a:lnTo>
                <a:lnTo>
                  <a:pt x="242"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dirty="0"/>
              <a:t>3</a:t>
            </a:r>
            <a:endParaRPr lang="en-CA" dirty="0"/>
          </a:p>
        </p:txBody>
      </p:sp>
      <p:sp>
        <p:nvSpPr>
          <p:cNvPr id="117" name="Freeform 9">
            <a:extLst>
              <a:ext uri="{FF2B5EF4-FFF2-40B4-BE49-F238E27FC236}">
                <a16:creationId xmlns:a16="http://schemas.microsoft.com/office/drawing/2014/main" id="{93FB88AA-402F-4D9A-8910-11C84455E164}"/>
              </a:ext>
            </a:extLst>
          </p:cNvPr>
          <p:cNvSpPr>
            <a:spLocks/>
          </p:cNvSpPr>
          <p:nvPr/>
        </p:nvSpPr>
        <p:spPr bwMode="auto">
          <a:xfrm>
            <a:off x="8697577" y="4750515"/>
            <a:ext cx="306070" cy="306070"/>
          </a:xfrm>
          <a:custGeom>
            <a:avLst/>
            <a:gdLst>
              <a:gd name="T0" fmla="+- 0 6282 6040"/>
              <a:gd name="T1" fmla="*/ T0 w 482"/>
              <a:gd name="T2" fmla="+- 0 2141 2141"/>
              <a:gd name="T3" fmla="*/ 2141 h 482"/>
              <a:gd name="T4" fmla="+- 0 6214 6040"/>
              <a:gd name="T5" fmla="*/ T4 w 482"/>
              <a:gd name="T6" fmla="+- 0 2151 2141"/>
              <a:gd name="T7" fmla="*/ 2151 h 482"/>
              <a:gd name="T8" fmla="+- 0 6154 6040"/>
              <a:gd name="T9" fmla="*/ T8 w 482"/>
              <a:gd name="T10" fmla="+- 0 2178 2141"/>
              <a:gd name="T11" fmla="*/ 2178 h 482"/>
              <a:gd name="T12" fmla="+- 0 6104 6040"/>
              <a:gd name="T13" fmla="*/ T12 w 482"/>
              <a:gd name="T14" fmla="+- 0 2219 2141"/>
              <a:gd name="T15" fmla="*/ 2219 h 482"/>
              <a:gd name="T16" fmla="+- 0 6067 6040"/>
              <a:gd name="T17" fmla="*/ T16 w 482"/>
              <a:gd name="T18" fmla="+- 0 2272 2141"/>
              <a:gd name="T19" fmla="*/ 2272 h 482"/>
              <a:gd name="T20" fmla="+- 0 6045 6040"/>
              <a:gd name="T21" fmla="*/ T20 w 482"/>
              <a:gd name="T22" fmla="+- 0 2335 2141"/>
              <a:gd name="T23" fmla="*/ 2335 h 482"/>
              <a:gd name="T24" fmla="+- 0 6040 6040"/>
              <a:gd name="T25" fmla="*/ T24 w 482"/>
              <a:gd name="T26" fmla="+- 0 2380 2141"/>
              <a:gd name="T27" fmla="*/ 2380 h 482"/>
              <a:gd name="T28" fmla="+- 0 6041 6040"/>
              <a:gd name="T29" fmla="*/ T28 w 482"/>
              <a:gd name="T30" fmla="+- 0 2404 2141"/>
              <a:gd name="T31" fmla="*/ 2404 h 482"/>
              <a:gd name="T32" fmla="+- 0 6057 6040"/>
              <a:gd name="T33" fmla="*/ T32 w 482"/>
              <a:gd name="T34" fmla="+- 0 2470 2141"/>
              <a:gd name="T35" fmla="*/ 2470 h 482"/>
              <a:gd name="T36" fmla="+- 0 6089 6040"/>
              <a:gd name="T37" fmla="*/ T36 w 482"/>
              <a:gd name="T38" fmla="+- 0 2527 2141"/>
              <a:gd name="T39" fmla="*/ 2527 h 482"/>
              <a:gd name="T40" fmla="+- 0 6134 6040"/>
              <a:gd name="T41" fmla="*/ T40 w 482"/>
              <a:gd name="T42" fmla="+- 0 2573 2141"/>
              <a:gd name="T43" fmla="*/ 2573 h 482"/>
              <a:gd name="T44" fmla="+- 0 6191 6040"/>
              <a:gd name="T45" fmla="*/ T44 w 482"/>
              <a:gd name="T46" fmla="+- 0 2606 2141"/>
              <a:gd name="T47" fmla="*/ 2606 h 482"/>
              <a:gd name="T48" fmla="+- 0 6255 6040"/>
              <a:gd name="T49" fmla="*/ T48 w 482"/>
              <a:gd name="T50" fmla="+- 0 2622 2141"/>
              <a:gd name="T51" fmla="*/ 2622 h 482"/>
              <a:gd name="T52" fmla="+- 0 6281 6040"/>
              <a:gd name="T53" fmla="*/ T52 w 482"/>
              <a:gd name="T54" fmla="+- 0 2623 2141"/>
              <a:gd name="T55" fmla="*/ 2623 h 482"/>
              <a:gd name="T56" fmla="+- 0 6304 6040"/>
              <a:gd name="T57" fmla="*/ T56 w 482"/>
              <a:gd name="T58" fmla="+- 0 2622 2141"/>
              <a:gd name="T59" fmla="*/ 2622 h 482"/>
              <a:gd name="T60" fmla="+- 0 6369 6040"/>
              <a:gd name="T61" fmla="*/ T60 w 482"/>
              <a:gd name="T62" fmla="+- 0 2607 2141"/>
              <a:gd name="T63" fmla="*/ 2607 h 482"/>
              <a:gd name="T64" fmla="+- 0 6426 6040"/>
              <a:gd name="T65" fmla="*/ T64 w 482"/>
              <a:gd name="T66" fmla="+- 0 2574 2141"/>
              <a:gd name="T67" fmla="*/ 2574 h 482"/>
              <a:gd name="T68" fmla="+- 0 6472 6040"/>
              <a:gd name="T69" fmla="*/ T68 w 482"/>
              <a:gd name="T70" fmla="+- 0 2528 2141"/>
              <a:gd name="T71" fmla="*/ 2528 h 482"/>
              <a:gd name="T72" fmla="+- 0 6505 6040"/>
              <a:gd name="T73" fmla="*/ T72 w 482"/>
              <a:gd name="T74" fmla="+- 0 2472 2141"/>
              <a:gd name="T75" fmla="*/ 2472 h 482"/>
              <a:gd name="T76" fmla="+- 0 6521 6040"/>
              <a:gd name="T77" fmla="*/ T76 w 482"/>
              <a:gd name="T78" fmla="+- 0 2406 2141"/>
              <a:gd name="T79" fmla="*/ 2406 h 482"/>
              <a:gd name="T80" fmla="+- 0 6522 6040"/>
              <a:gd name="T81" fmla="*/ T80 w 482"/>
              <a:gd name="T82" fmla="+- 0 2383 2141"/>
              <a:gd name="T83" fmla="*/ 2383 h 482"/>
              <a:gd name="T84" fmla="+- 0 6521 6040"/>
              <a:gd name="T85" fmla="*/ T84 w 482"/>
              <a:gd name="T86" fmla="+- 0 2360 2141"/>
              <a:gd name="T87" fmla="*/ 2360 h 482"/>
              <a:gd name="T88" fmla="+- 0 6505 6040"/>
              <a:gd name="T89" fmla="*/ T88 w 482"/>
              <a:gd name="T90" fmla="+- 0 2294 2141"/>
              <a:gd name="T91" fmla="*/ 2294 h 482"/>
              <a:gd name="T92" fmla="+- 0 6473 6040"/>
              <a:gd name="T93" fmla="*/ T92 w 482"/>
              <a:gd name="T94" fmla="+- 0 2237 2141"/>
              <a:gd name="T95" fmla="*/ 2237 h 482"/>
              <a:gd name="T96" fmla="+- 0 6427 6040"/>
              <a:gd name="T97" fmla="*/ T96 w 482"/>
              <a:gd name="T98" fmla="+- 0 2191 2141"/>
              <a:gd name="T99" fmla="*/ 2191 h 482"/>
              <a:gd name="T100" fmla="+- 0 6371 6040"/>
              <a:gd name="T101" fmla="*/ T100 w 482"/>
              <a:gd name="T102" fmla="+- 0 2159 2141"/>
              <a:gd name="T103" fmla="*/ 2159 h 482"/>
              <a:gd name="T104" fmla="+- 0 6305 6040"/>
              <a:gd name="T105" fmla="*/ T104 w 482"/>
              <a:gd name="T106" fmla="+- 0 2143 2141"/>
              <a:gd name="T107" fmla="*/ 2143 h 482"/>
              <a:gd name="T108" fmla="+- 0 6282 6040"/>
              <a:gd name="T109" fmla="*/ T108 w 482"/>
              <a:gd name="T110" fmla="+- 0 2141 2141"/>
              <a:gd name="T111" fmla="*/ 2141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10"/>
                </a:lnTo>
                <a:lnTo>
                  <a:pt x="114" y="37"/>
                </a:lnTo>
                <a:lnTo>
                  <a:pt x="64" y="78"/>
                </a:lnTo>
                <a:lnTo>
                  <a:pt x="27" y="131"/>
                </a:lnTo>
                <a:lnTo>
                  <a:pt x="5" y="194"/>
                </a:lnTo>
                <a:lnTo>
                  <a:pt x="0" y="239"/>
                </a:lnTo>
                <a:lnTo>
                  <a:pt x="1" y="263"/>
                </a:lnTo>
                <a:lnTo>
                  <a:pt x="17" y="329"/>
                </a:lnTo>
                <a:lnTo>
                  <a:pt x="49" y="386"/>
                </a:lnTo>
                <a:lnTo>
                  <a:pt x="94" y="432"/>
                </a:lnTo>
                <a:lnTo>
                  <a:pt x="151" y="465"/>
                </a:lnTo>
                <a:lnTo>
                  <a:pt x="215" y="481"/>
                </a:lnTo>
                <a:lnTo>
                  <a:pt x="241" y="482"/>
                </a:lnTo>
                <a:lnTo>
                  <a:pt x="264" y="481"/>
                </a:lnTo>
                <a:lnTo>
                  <a:pt x="329" y="466"/>
                </a:lnTo>
                <a:lnTo>
                  <a:pt x="386" y="433"/>
                </a:lnTo>
                <a:lnTo>
                  <a:pt x="432" y="387"/>
                </a:lnTo>
                <a:lnTo>
                  <a:pt x="465" y="331"/>
                </a:lnTo>
                <a:lnTo>
                  <a:pt x="481" y="265"/>
                </a:lnTo>
                <a:lnTo>
                  <a:pt x="482" y="242"/>
                </a:lnTo>
                <a:lnTo>
                  <a:pt x="481" y="219"/>
                </a:lnTo>
                <a:lnTo>
                  <a:pt x="465" y="153"/>
                </a:lnTo>
                <a:lnTo>
                  <a:pt x="433" y="96"/>
                </a:lnTo>
                <a:lnTo>
                  <a:pt x="387" y="50"/>
                </a:lnTo>
                <a:lnTo>
                  <a:pt x="331" y="18"/>
                </a:lnTo>
                <a:lnTo>
                  <a:pt x="265" y="2"/>
                </a:lnTo>
                <a:lnTo>
                  <a:pt x="242"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dirty="0"/>
              <a:t>4</a:t>
            </a:r>
            <a:endParaRPr lang="en-CA" dirty="0"/>
          </a:p>
        </p:txBody>
      </p:sp>
      <p:pic>
        <p:nvPicPr>
          <p:cNvPr id="12" name="Audio 11">
            <a:hlinkClick r:id="" action="ppaction://media"/>
            <a:extLst>
              <a:ext uri="{FF2B5EF4-FFF2-40B4-BE49-F238E27FC236}">
                <a16:creationId xmlns:a16="http://schemas.microsoft.com/office/drawing/2014/main" id="{96129B90-8B85-4907-A509-7329D46682B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931637612"/>
      </p:ext>
    </p:extLst>
  </p:cSld>
  <p:clrMapOvr>
    <a:masterClrMapping/>
  </p:clrMapOvr>
  <mc:AlternateContent xmlns:mc="http://schemas.openxmlformats.org/markup-compatibility/2006" xmlns:p14="http://schemas.microsoft.com/office/powerpoint/2010/main">
    <mc:Choice Requires="p14">
      <p:transition p14:dur="10" advTm="77194"/>
    </mc:Choice>
    <mc:Fallback xmlns="">
      <p:transition advTm="77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94762" y="973430"/>
            <a:ext cx="3197299" cy="251836"/>
          </a:xfrm>
          <a:solidFill>
            <a:schemeClr val="tx1"/>
          </a:solidFill>
        </p:spPr>
        <p:txBody>
          <a:bodyPr anchor="ctr">
            <a:noAutofit/>
          </a:bodyPr>
          <a:lstStyle/>
          <a:p>
            <a:pPr algn="l"/>
            <a:r>
              <a:rPr lang="en-US" sz="2000" dirty="0">
                <a:solidFill>
                  <a:schemeClr val="bg1"/>
                </a:solidFill>
              </a:rPr>
              <a:t>Rate Calibration - Continued</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C323A68A-C06A-4430-86B0-F2C67FA387A0}"/>
              </a:ext>
            </a:extLst>
          </p:cNvPr>
          <p:cNvSpPr txBox="1"/>
          <p:nvPr/>
        </p:nvSpPr>
        <p:spPr>
          <a:xfrm>
            <a:off x="265901" y="1225266"/>
            <a:ext cx="7644722" cy="3139321"/>
          </a:xfrm>
          <a:prstGeom prst="rect">
            <a:avLst/>
          </a:prstGeom>
          <a:noFill/>
        </p:spPr>
        <p:txBody>
          <a:bodyPr wrap="square">
            <a:spAutoFit/>
          </a:bodyPr>
          <a:lstStyle/>
          <a:p>
            <a:r>
              <a:rPr lang="en-US" dirty="0"/>
              <a:t>5 Release switch when desired Area count is reach on the monitor.</a:t>
            </a:r>
          </a:p>
          <a:p>
            <a:r>
              <a:rPr lang="en-US" dirty="0"/>
              <a:t>   Remove the rate check box from the collector body. </a:t>
            </a:r>
          </a:p>
          <a:p>
            <a:r>
              <a:rPr lang="en-US" dirty="0"/>
              <a:t>   Weigh the sample by using tarp straps to hook rate check box to spring scale.</a:t>
            </a:r>
          </a:p>
          <a:p>
            <a:r>
              <a:rPr lang="en-US" dirty="0"/>
              <a:t>   Some people prefer to use a bucket ( not supplied by Morris) to help with</a:t>
            </a:r>
          </a:p>
          <a:p>
            <a:r>
              <a:rPr lang="en-US" dirty="0"/>
              <a:t>   wind causing issues. </a:t>
            </a:r>
          </a:p>
          <a:p>
            <a:r>
              <a:rPr lang="en-US" dirty="0"/>
              <a:t>      </a:t>
            </a:r>
            <a:r>
              <a:rPr lang="en-US" dirty="0">
                <a:highlight>
                  <a:srgbClr val="FFFF00"/>
                </a:highlight>
              </a:rPr>
              <a:t>Note: Remember to subtract the weight of the rate check box from the total</a:t>
            </a:r>
          </a:p>
          <a:p>
            <a:r>
              <a:rPr lang="en-US" dirty="0"/>
              <a:t>      </a:t>
            </a:r>
            <a:r>
              <a:rPr lang="en-US" dirty="0">
                <a:highlight>
                  <a:srgbClr val="FFFF00"/>
                </a:highlight>
              </a:rPr>
              <a:t> sample weight. Accuracy of sample is critical for actual application rate</a:t>
            </a:r>
          </a:p>
          <a:p>
            <a:r>
              <a:rPr lang="en-US" dirty="0"/>
              <a:t>      </a:t>
            </a:r>
            <a:r>
              <a:rPr lang="en-US" dirty="0">
                <a:highlight>
                  <a:srgbClr val="FFFF00"/>
                </a:highlight>
              </a:rPr>
              <a:t> accuracy.   </a:t>
            </a:r>
          </a:p>
          <a:p>
            <a:pPr algn="just"/>
            <a:r>
              <a:rPr lang="en-US" dirty="0"/>
              <a:t>6. Press WEIGHT under the Tank being calibrated. Use the keypad to enter the                          </a:t>
            </a:r>
          </a:p>
          <a:p>
            <a:pPr algn="just"/>
            <a:r>
              <a:rPr lang="en-US" dirty="0"/>
              <a:t>     value of the sample weight. </a:t>
            </a:r>
          </a:p>
          <a:p>
            <a:r>
              <a:rPr lang="en-US" dirty="0"/>
              <a:t>7. The Monitor automatically displays application rate under RATE. </a:t>
            </a:r>
            <a:endParaRPr lang="en-CA" dirty="0"/>
          </a:p>
        </p:txBody>
      </p:sp>
      <p:pic>
        <p:nvPicPr>
          <p:cNvPr id="8" name="Picture 7">
            <a:extLst>
              <a:ext uri="{FF2B5EF4-FFF2-40B4-BE49-F238E27FC236}">
                <a16:creationId xmlns:a16="http://schemas.microsoft.com/office/drawing/2014/main" id="{0D4155EA-012C-403F-A95D-AFA89A6941E1}"/>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8290206" y="2737338"/>
            <a:ext cx="2963945" cy="17115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6ECA316-3398-483F-B83B-7A3F61E4726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290205" y="4445667"/>
            <a:ext cx="2963947" cy="17115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FC0E018-0A15-4AB2-A3F3-7E2DA1393D8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290205" y="1002289"/>
            <a:ext cx="2963946" cy="172332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FB167D6A-260F-49D0-9CC2-2CC665DA3147}"/>
              </a:ext>
            </a:extLst>
          </p:cNvPr>
          <p:cNvCxnSpPr>
            <a:cxnSpLocks/>
          </p:cNvCxnSpPr>
          <p:nvPr/>
        </p:nvCxnSpPr>
        <p:spPr>
          <a:xfrm flipV="1">
            <a:off x="7602279" y="2074985"/>
            <a:ext cx="826613" cy="15613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9DAD890-EBAA-427F-9D47-98ADE8348407}"/>
              </a:ext>
            </a:extLst>
          </p:cNvPr>
          <p:cNvCxnSpPr>
            <a:cxnSpLocks/>
          </p:cNvCxnSpPr>
          <p:nvPr/>
        </p:nvCxnSpPr>
        <p:spPr>
          <a:xfrm flipV="1">
            <a:off x="7676707" y="3282462"/>
            <a:ext cx="1502462" cy="35387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A34CF6C-B47B-4B9A-86DB-F12804AAA513}"/>
              </a:ext>
            </a:extLst>
          </p:cNvPr>
          <p:cNvCxnSpPr>
            <a:cxnSpLocks/>
          </p:cNvCxnSpPr>
          <p:nvPr/>
        </p:nvCxnSpPr>
        <p:spPr>
          <a:xfrm flipV="1">
            <a:off x="7176977" y="4933717"/>
            <a:ext cx="2729023" cy="48888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Freeform 9">
            <a:extLst>
              <a:ext uri="{FF2B5EF4-FFF2-40B4-BE49-F238E27FC236}">
                <a16:creationId xmlns:a16="http://schemas.microsoft.com/office/drawing/2014/main" id="{CB134146-AB0E-4395-A705-7C01315B3A56}"/>
              </a:ext>
            </a:extLst>
          </p:cNvPr>
          <p:cNvSpPr>
            <a:spLocks/>
          </p:cNvSpPr>
          <p:nvPr/>
        </p:nvSpPr>
        <p:spPr bwMode="auto">
          <a:xfrm>
            <a:off x="8334473" y="1035620"/>
            <a:ext cx="306070" cy="306070"/>
          </a:xfrm>
          <a:custGeom>
            <a:avLst/>
            <a:gdLst>
              <a:gd name="T0" fmla="+- 0 6282 6040"/>
              <a:gd name="T1" fmla="*/ T0 w 482"/>
              <a:gd name="T2" fmla="+- 0 2141 2141"/>
              <a:gd name="T3" fmla="*/ 2141 h 482"/>
              <a:gd name="T4" fmla="+- 0 6214 6040"/>
              <a:gd name="T5" fmla="*/ T4 w 482"/>
              <a:gd name="T6" fmla="+- 0 2151 2141"/>
              <a:gd name="T7" fmla="*/ 2151 h 482"/>
              <a:gd name="T8" fmla="+- 0 6154 6040"/>
              <a:gd name="T9" fmla="*/ T8 w 482"/>
              <a:gd name="T10" fmla="+- 0 2178 2141"/>
              <a:gd name="T11" fmla="*/ 2178 h 482"/>
              <a:gd name="T12" fmla="+- 0 6104 6040"/>
              <a:gd name="T13" fmla="*/ T12 w 482"/>
              <a:gd name="T14" fmla="+- 0 2219 2141"/>
              <a:gd name="T15" fmla="*/ 2219 h 482"/>
              <a:gd name="T16" fmla="+- 0 6067 6040"/>
              <a:gd name="T17" fmla="*/ T16 w 482"/>
              <a:gd name="T18" fmla="+- 0 2272 2141"/>
              <a:gd name="T19" fmla="*/ 2272 h 482"/>
              <a:gd name="T20" fmla="+- 0 6045 6040"/>
              <a:gd name="T21" fmla="*/ T20 w 482"/>
              <a:gd name="T22" fmla="+- 0 2335 2141"/>
              <a:gd name="T23" fmla="*/ 2335 h 482"/>
              <a:gd name="T24" fmla="+- 0 6040 6040"/>
              <a:gd name="T25" fmla="*/ T24 w 482"/>
              <a:gd name="T26" fmla="+- 0 2380 2141"/>
              <a:gd name="T27" fmla="*/ 2380 h 482"/>
              <a:gd name="T28" fmla="+- 0 6041 6040"/>
              <a:gd name="T29" fmla="*/ T28 w 482"/>
              <a:gd name="T30" fmla="+- 0 2404 2141"/>
              <a:gd name="T31" fmla="*/ 2404 h 482"/>
              <a:gd name="T32" fmla="+- 0 6057 6040"/>
              <a:gd name="T33" fmla="*/ T32 w 482"/>
              <a:gd name="T34" fmla="+- 0 2470 2141"/>
              <a:gd name="T35" fmla="*/ 2470 h 482"/>
              <a:gd name="T36" fmla="+- 0 6089 6040"/>
              <a:gd name="T37" fmla="*/ T36 w 482"/>
              <a:gd name="T38" fmla="+- 0 2527 2141"/>
              <a:gd name="T39" fmla="*/ 2527 h 482"/>
              <a:gd name="T40" fmla="+- 0 6134 6040"/>
              <a:gd name="T41" fmla="*/ T40 w 482"/>
              <a:gd name="T42" fmla="+- 0 2573 2141"/>
              <a:gd name="T43" fmla="*/ 2573 h 482"/>
              <a:gd name="T44" fmla="+- 0 6191 6040"/>
              <a:gd name="T45" fmla="*/ T44 w 482"/>
              <a:gd name="T46" fmla="+- 0 2606 2141"/>
              <a:gd name="T47" fmla="*/ 2606 h 482"/>
              <a:gd name="T48" fmla="+- 0 6255 6040"/>
              <a:gd name="T49" fmla="*/ T48 w 482"/>
              <a:gd name="T50" fmla="+- 0 2622 2141"/>
              <a:gd name="T51" fmla="*/ 2622 h 482"/>
              <a:gd name="T52" fmla="+- 0 6281 6040"/>
              <a:gd name="T53" fmla="*/ T52 w 482"/>
              <a:gd name="T54" fmla="+- 0 2623 2141"/>
              <a:gd name="T55" fmla="*/ 2623 h 482"/>
              <a:gd name="T56" fmla="+- 0 6304 6040"/>
              <a:gd name="T57" fmla="*/ T56 w 482"/>
              <a:gd name="T58" fmla="+- 0 2622 2141"/>
              <a:gd name="T59" fmla="*/ 2622 h 482"/>
              <a:gd name="T60" fmla="+- 0 6369 6040"/>
              <a:gd name="T61" fmla="*/ T60 w 482"/>
              <a:gd name="T62" fmla="+- 0 2607 2141"/>
              <a:gd name="T63" fmla="*/ 2607 h 482"/>
              <a:gd name="T64" fmla="+- 0 6426 6040"/>
              <a:gd name="T65" fmla="*/ T64 w 482"/>
              <a:gd name="T66" fmla="+- 0 2574 2141"/>
              <a:gd name="T67" fmla="*/ 2574 h 482"/>
              <a:gd name="T68" fmla="+- 0 6472 6040"/>
              <a:gd name="T69" fmla="*/ T68 w 482"/>
              <a:gd name="T70" fmla="+- 0 2528 2141"/>
              <a:gd name="T71" fmla="*/ 2528 h 482"/>
              <a:gd name="T72" fmla="+- 0 6505 6040"/>
              <a:gd name="T73" fmla="*/ T72 w 482"/>
              <a:gd name="T74" fmla="+- 0 2472 2141"/>
              <a:gd name="T75" fmla="*/ 2472 h 482"/>
              <a:gd name="T76" fmla="+- 0 6521 6040"/>
              <a:gd name="T77" fmla="*/ T76 w 482"/>
              <a:gd name="T78" fmla="+- 0 2406 2141"/>
              <a:gd name="T79" fmla="*/ 2406 h 482"/>
              <a:gd name="T80" fmla="+- 0 6522 6040"/>
              <a:gd name="T81" fmla="*/ T80 w 482"/>
              <a:gd name="T82" fmla="+- 0 2383 2141"/>
              <a:gd name="T83" fmla="*/ 2383 h 482"/>
              <a:gd name="T84" fmla="+- 0 6521 6040"/>
              <a:gd name="T85" fmla="*/ T84 w 482"/>
              <a:gd name="T86" fmla="+- 0 2360 2141"/>
              <a:gd name="T87" fmla="*/ 2360 h 482"/>
              <a:gd name="T88" fmla="+- 0 6505 6040"/>
              <a:gd name="T89" fmla="*/ T88 w 482"/>
              <a:gd name="T90" fmla="+- 0 2294 2141"/>
              <a:gd name="T91" fmla="*/ 2294 h 482"/>
              <a:gd name="T92" fmla="+- 0 6473 6040"/>
              <a:gd name="T93" fmla="*/ T92 w 482"/>
              <a:gd name="T94" fmla="+- 0 2237 2141"/>
              <a:gd name="T95" fmla="*/ 2237 h 482"/>
              <a:gd name="T96" fmla="+- 0 6427 6040"/>
              <a:gd name="T97" fmla="*/ T96 w 482"/>
              <a:gd name="T98" fmla="+- 0 2191 2141"/>
              <a:gd name="T99" fmla="*/ 2191 h 482"/>
              <a:gd name="T100" fmla="+- 0 6371 6040"/>
              <a:gd name="T101" fmla="*/ T100 w 482"/>
              <a:gd name="T102" fmla="+- 0 2159 2141"/>
              <a:gd name="T103" fmla="*/ 2159 h 482"/>
              <a:gd name="T104" fmla="+- 0 6305 6040"/>
              <a:gd name="T105" fmla="*/ T104 w 482"/>
              <a:gd name="T106" fmla="+- 0 2143 2141"/>
              <a:gd name="T107" fmla="*/ 2143 h 482"/>
              <a:gd name="T108" fmla="+- 0 6282 6040"/>
              <a:gd name="T109" fmla="*/ T108 w 482"/>
              <a:gd name="T110" fmla="+- 0 2141 2141"/>
              <a:gd name="T111" fmla="*/ 2141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10"/>
                </a:lnTo>
                <a:lnTo>
                  <a:pt x="114" y="37"/>
                </a:lnTo>
                <a:lnTo>
                  <a:pt x="64" y="78"/>
                </a:lnTo>
                <a:lnTo>
                  <a:pt x="27" y="131"/>
                </a:lnTo>
                <a:lnTo>
                  <a:pt x="5" y="194"/>
                </a:lnTo>
                <a:lnTo>
                  <a:pt x="0" y="239"/>
                </a:lnTo>
                <a:lnTo>
                  <a:pt x="1" y="263"/>
                </a:lnTo>
                <a:lnTo>
                  <a:pt x="17" y="329"/>
                </a:lnTo>
                <a:lnTo>
                  <a:pt x="49" y="386"/>
                </a:lnTo>
                <a:lnTo>
                  <a:pt x="94" y="432"/>
                </a:lnTo>
                <a:lnTo>
                  <a:pt x="151" y="465"/>
                </a:lnTo>
                <a:lnTo>
                  <a:pt x="215" y="481"/>
                </a:lnTo>
                <a:lnTo>
                  <a:pt x="241" y="482"/>
                </a:lnTo>
                <a:lnTo>
                  <a:pt x="264" y="481"/>
                </a:lnTo>
                <a:lnTo>
                  <a:pt x="329" y="466"/>
                </a:lnTo>
                <a:lnTo>
                  <a:pt x="386" y="433"/>
                </a:lnTo>
                <a:lnTo>
                  <a:pt x="432" y="387"/>
                </a:lnTo>
                <a:lnTo>
                  <a:pt x="465" y="331"/>
                </a:lnTo>
                <a:lnTo>
                  <a:pt x="481" y="265"/>
                </a:lnTo>
                <a:lnTo>
                  <a:pt x="482" y="242"/>
                </a:lnTo>
                <a:lnTo>
                  <a:pt x="481" y="219"/>
                </a:lnTo>
                <a:lnTo>
                  <a:pt x="465" y="153"/>
                </a:lnTo>
                <a:lnTo>
                  <a:pt x="433" y="96"/>
                </a:lnTo>
                <a:lnTo>
                  <a:pt x="387" y="50"/>
                </a:lnTo>
                <a:lnTo>
                  <a:pt x="331" y="18"/>
                </a:lnTo>
                <a:lnTo>
                  <a:pt x="265" y="2"/>
                </a:lnTo>
                <a:lnTo>
                  <a:pt x="242"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dirty="0"/>
              <a:t>6</a:t>
            </a:r>
            <a:endParaRPr lang="en-CA" dirty="0"/>
          </a:p>
        </p:txBody>
      </p:sp>
      <p:sp>
        <p:nvSpPr>
          <p:cNvPr id="25" name="Freeform 9">
            <a:extLst>
              <a:ext uri="{FF2B5EF4-FFF2-40B4-BE49-F238E27FC236}">
                <a16:creationId xmlns:a16="http://schemas.microsoft.com/office/drawing/2014/main" id="{22AEE16B-E58E-457E-BFDC-54C2A70E9E14}"/>
              </a:ext>
            </a:extLst>
          </p:cNvPr>
          <p:cNvSpPr>
            <a:spLocks/>
          </p:cNvSpPr>
          <p:nvPr/>
        </p:nvSpPr>
        <p:spPr bwMode="auto">
          <a:xfrm>
            <a:off x="8346196" y="2737337"/>
            <a:ext cx="306070" cy="306070"/>
          </a:xfrm>
          <a:custGeom>
            <a:avLst/>
            <a:gdLst>
              <a:gd name="T0" fmla="+- 0 6282 6040"/>
              <a:gd name="T1" fmla="*/ T0 w 482"/>
              <a:gd name="T2" fmla="+- 0 2141 2141"/>
              <a:gd name="T3" fmla="*/ 2141 h 482"/>
              <a:gd name="T4" fmla="+- 0 6214 6040"/>
              <a:gd name="T5" fmla="*/ T4 w 482"/>
              <a:gd name="T6" fmla="+- 0 2151 2141"/>
              <a:gd name="T7" fmla="*/ 2151 h 482"/>
              <a:gd name="T8" fmla="+- 0 6154 6040"/>
              <a:gd name="T9" fmla="*/ T8 w 482"/>
              <a:gd name="T10" fmla="+- 0 2178 2141"/>
              <a:gd name="T11" fmla="*/ 2178 h 482"/>
              <a:gd name="T12" fmla="+- 0 6104 6040"/>
              <a:gd name="T13" fmla="*/ T12 w 482"/>
              <a:gd name="T14" fmla="+- 0 2219 2141"/>
              <a:gd name="T15" fmla="*/ 2219 h 482"/>
              <a:gd name="T16" fmla="+- 0 6067 6040"/>
              <a:gd name="T17" fmla="*/ T16 w 482"/>
              <a:gd name="T18" fmla="+- 0 2272 2141"/>
              <a:gd name="T19" fmla="*/ 2272 h 482"/>
              <a:gd name="T20" fmla="+- 0 6045 6040"/>
              <a:gd name="T21" fmla="*/ T20 w 482"/>
              <a:gd name="T22" fmla="+- 0 2335 2141"/>
              <a:gd name="T23" fmla="*/ 2335 h 482"/>
              <a:gd name="T24" fmla="+- 0 6040 6040"/>
              <a:gd name="T25" fmla="*/ T24 w 482"/>
              <a:gd name="T26" fmla="+- 0 2380 2141"/>
              <a:gd name="T27" fmla="*/ 2380 h 482"/>
              <a:gd name="T28" fmla="+- 0 6041 6040"/>
              <a:gd name="T29" fmla="*/ T28 w 482"/>
              <a:gd name="T30" fmla="+- 0 2404 2141"/>
              <a:gd name="T31" fmla="*/ 2404 h 482"/>
              <a:gd name="T32" fmla="+- 0 6057 6040"/>
              <a:gd name="T33" fmla="*/ T32 w 482"/>
              <a:gd name="T34" fmla="+- 0 2470 2141"/>
              <a:gd name="T35" fmla="*/ 2470 h 482"/>
              <a:gd name="T36" fmla="+- 0 6089 6040"/>
              <a:gd name="T37" fmla="*/ T36 w 482"/>
              <a:gd name="T38" fmla="+- 0 2527 2141"/>
              <a:gd name="T39" fmla="*/ 2527 h 482"/>
              <a:gd name="T40" fmla="+- 0 6134 6040"/>
              <a:gd name="T41" fmla="*/ T40 w 482"/>
              <a:gd name="T42" fmla="+- 0 2573 2141"/>
              <a:gd name="T43" fmla="*/ 2573 h 482"/>
              <a:gd name="T44" fmla="+- 0 6191 6040"/>
              <a:gd name="T45" fmla="*/ T44 w 482"/>
              <a:gd name="T46" fmla="+- 0 2606 2141"/>
              <a:gd name="T47" fmla="*/ 2606 h 482"/>
              <a:gd name="T48" fmla="+- 0 6255 6040"/>
              <a:gd name="T49" fmla="*/ T48 w 482"/>
              <a:gd name="T50" fmla="+- 0 2622 2141"/>
              <a:gd name="T51" fmla="*/ 2622 h 482"/>
              <a:gd name="T52" fmla="+- 0 6281 6040"/>
              <a:gd name="T53" fmla="*/ T52 w 482"/>
              <a:gd name="T54" fmla="+- 0 2623 2141"/>
              <a:gd name="T55" fmla="*/ 2623 h 482"/>
              <a:gd name="T56" fmla="+- 0 6304 6040"/>
              <a:gd name="T57" fmla="*/ T56 w 482"/>
              <a:gd name="T58" fmla="+- 0 2622 2141"/>
              <a:gd name="T59" fmla="*/ 2622 h 482"/>
              <a:gd name="T60" fmla="+- 0 6369 6040"/>
              <a:gd name="T61" fmla="*/ T60 w 482"/>
              <a:gd name="T62" fmla="+- 0 2607 2141"/>
              <a:gd name="T63" fmla="*/ 2607 h 482"/>
              <a:gd name="T64" fmla="+- 0 6426 6040"/>
              <a:gd name="T65" fmla="*/ T64 w 482"/>
              <a:gd name="T66" fmla="+- 0 2574 2141"/>
              <a:gd name="T67" fmla="*/ 2574 h 482"/>
              <a:gd name="T68" fmla="+- 0 6472 6040"/>
              <a:gd name="T69" fmla="*/ T68 w 482"/>
              <a:gd name="T70" fmla="+- 0 2528 2141"/>
              <a:gd name="T71" fmla="*/ 2528 h 482"/>
              <a:gd name="T72" fmla="+- 0 6505 6040"/>
              <a:gd name="T73" fmla="*/ T72 w 482"/>
              <a:gd name="T74" fmla="+- 0 2472 2141"/>
              <a:gd name="T75" fmla="*/ 2472 h 482"/>
              <a:gd name="T76" fmla="+- 0 6521 6040"/>
              <a:gd name="T77" fmla="*/ T76 w 482"/>
              <a:gd name="T78" fmla="+- 0 2406 2141"/>
              <a:gd name="T79" fmla="*/ 2406 h 482"/>
              <a:gd name="T80" fmla="+- 0 6522 6040"/>
              <a:gd name="T81" fmla="*/ T80 w 482"/>
              <a:gd name="T82" fmla="+- 0 2383 2141"/>
              <a:gd name="T83" fmla="*/ 2383 h 482"/>
              <a:gd name="T84" fmla="+- 0 6521 6040"/>
              <a:gd name="T85" fmla="*/ T84 w 482"/>
              <a:gd name="T86" fmla="+- 0 2360 2141"/>
              <a:gd name="T87" fmla="*/ 2360 h 482"/>
              <a:gd name="T88" fmla="+- 0 6505 6040"/>
              <a:gd name="T89" fmla="*/ T88 w 482"/>
              <a:gd name="T90" fmla="+- 0 2294 2141"/>
              <a:gd name="T91" fmla="*/ 2294 h 482"/>
              <a:gd name="T92" fmla="+- 0 6473 6040"/>
              <a:gd name="T93" fmla="*/ T92 w 482"/>
              <a:gd name="T94" fmla="+- 0 2237 2141"/>
              <a:gd name="T95" fmla="*/ 2237 h 482"/>
              <a:gd name="T96" fmla="+- 0 6427 6040"/>
              <a:gd name="T97" fmla="*/ T96 w 482"/>
              <a:gd name="T98" fmla="+- 0 2191 2141"/>
              <a:gd name="T99" fmla="*/ 2191 h 482"/>
              <a:gd name="T100" fmla="+- 0 6371 6040"/>
              <a:gd name="T101" fmla="*/ T100 w 482"/>
              <a:gd name="T102" fmla="+- 0 2159 2141"/>
              <a:gd name="T103" fmla="*/ 2159 h 482"/>
              <a:gd name="T104" fmla="+- 0 6305 6040"/>
              <a:gd name="T105" fmla="*/ T104 w 482"/>
              <a:gd name="T106" fmla="+- 0 2143 2141"/>
              <a:gd name="T107" fmla="*/ 2143 h 482"/>
              <a:gd name="T108" fmla="+- 0 6282 6040"/>
              <a:gd name="T109" fmla="*/ T108 w 482"/>
              <a:gd name="T110" fmla="+- 0 2141 2141"/>
              <a:gd name="T111" fmla="*/ 2141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10"/>
                </a:lnTo>
                <a:lnTo>
                  <a:pt x="114" y="37"/>
                </a:lnTo>
                <a:lnTo>
                  <a:pt x="64" y="78"/>
                </a:lnTo>
                <a:lnTo>
                  <a:pt x="27" y="131"/>
                </a:lnTo>
                <a:lnTo>
                  <a:pt x="5" y="194"/>
                </a:lnTo>
                <a:lnTo>
                  <a:pt x="0" y="239"/>
                </a:lnTo>
                <a:lnTo>
                  <a:pt x="1" y="263"/>
                </a:lnTo>
                <a:lnTo>
                  <a:pt x="17" y="329"/>
                </a:lnTo>
                <a:lnTo>
                  <a:pt x="49" y="386"/>
                </a:lnTo>
                <a:lnTo>
                  <a:pt x="94" y="432"/>
                </a:lnTo>
                <a:lnTo>
                  <a:pt x="151" y="465"/>
                </a:lnTo>
                <a:lnTo>
                  <a:pt x="215" y="481"/>
                </a:lnTo>
                <a:lnTo>
                  <a:pt x="241" y="482"/>
                </a:lnTo>
                <a:lnTo>
                  <a:pt x="264" y="481"/>
                </a:lnTo>
                <a:lnTo>
                  <a:pt x="329" y="466"/>
                </a:lnTo>
                <a:lnTo>
                  <a:pt x="386" y="433"/>
                </a:lnTo>
                <a:lnTo>
                  <a:pt x="432" y="387"/>
                </a:lnTo>
                <a:lnTo>
                  <a:pt x="465" y="331"/>
                </a:lnTo>
                <a:lnTo>
                  <a:pt x="481" y="265"/>
                </a:lnTo>
                <a:lnTo>
                  <a:pt x="482" y="242"/>
                </a:lnTo>
                <a:lnTo>
                  <a:pt x="481" y="219"/>
                </a:lnTo>
                <a:lnTo>
                  <a:pt x="465" y="153"/>
                </a:lnTo>
                <a:lnTo>
                  <a:pt x="433" y="96"/>
                </a:lnTo>
                <a:lnTo>
                  <a:pt x="387" y="50"/>
                </a:lnTo>
                <a:lnTo>
                  <a:pt x="331" y="18"/>
                </a:lnTo>
                <a:lnTo>
                  <a:pt x="265" y="2"/>
                </a:lnTo>
                <a:lnTo>
                  <a:pt x="242"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dirty="0"/>
              <a:t>6</a:t>
            </a:r>
            <a:endParaRPr lang="en-CA" dirty="0"/>
          </a:p>
        </p:txBody>
      </p:sp>
      <p:sp>
        <p:nvSpPr>
          <p:cNvPr id="26" name="Freeform 9">
            <a:extLst>
              <a:ext uri="{FF2B5EF4-FFF2-40B4-BE49-F238E27FC236}">
                <a16:creationId xmlns:a16="http://schemas.microsoft.com/office/drawing/2014/main" id="{347E1F94-BEEF-421B-8C24-EDEB8EE104A1}"/>
              </a:ext>
            </a:extLst>
          </p:cNvPr>
          <p:cNvSpPr>
            <a:spLocks/>
          </p:cNvSpPr>
          <p:nvPr/>
        </p:nvSpPr>
        <p:spPr bwMode="auto">
          <a:xfrm>
            <a:off x="8334473" y="4491239"/>
            <a:ext cx="306070" cy="306070"/>
          </a:xfrm>
          <a:custGeom>
            <a:avLst/>
            <a:gdLst>
              <a:gd name="T0" fmla="+- 0 6282 6040"/>
              <a:gd name="T1" fmla="*/ T0 w 482"/>
              <a:gd name="T2" fmla="+- 0 2141 2141"/>
              <a:gd name="T3" fmla="*/ 2141 h 482"/>
              <a:gd name="T4" fmla="+- 0 6214 6040"/>
              <a:gd name="T5" fmla="*/ T4 w 482"/>
              <a:gd name="T6" fmla="+- 0 2151 2141"/>
              <a:gd name="T7" fmla="*/ 2151 h 482"/>
              <a:gd name="T8" fmla="+- 0 6154 6040"/>
              <a:gd name="T9" fmla="*/ T8 w 482"/>
              <a:gd name="T10" fmla="+- 0 2178 2141"/>
              <a:gd name="T11" fmla="*/ 2178 h 482"/>
              <a:gd name="T12" fmla="+- 0 6104 6040"/>
              <a:gd name="T13" fmla="*/ T12 w 482"/>
              <a:gd name="T14" fmla="+- 0 2219 2141"/>
              <a:gd name="T15" fmla="*/ 2219 h 482"/>
              <a:gd name="T16" fmla="+- 0 6067 6040"/>
              <a:gd name="T17" fmla="*/ T16 w 482"/>
              <a:gd name="T18" fmla="+- 0 2272 2141"/>
              <a:gd name="T19" fmla="*/ 2272 h 482"/>
              <a:gd name="T20" fmla="+- 0 6045 6040"/>
              <a:gd name="T21" fmla="*/ T20 w 482"/>
              <a:gd name="T22" fmla="+- 0 2335 2141"/>
              <a:gd name="T23" fmla="*/ 2335 h 482"/>
              <a:gd name="T24" fmla="+- 0 6040 6040"/>
              <a:gd name="T25" fmla="*/ T24 w 482"/>
              <a:gd name="T26" fmla="+- 0 2380 2141"/>
              <a:gd name="T27" fmla="*/ 2380 h 482"/>
              <a:gd name="T28" fmla="+- 0 6041 6040"/>
              <a:gd name="T29" fmla="*/ T28 w 482"/>
              <a:gd name="T30" fmla="+- 0 2404 2141"/>
              <a:gd name="T31" fmla="*/ 2404 h 482"/>
              <a:gd name="T32" fmla="+- 0 6057 6040"/>
              <a:gd name="T33" fmla="*/ T32 w 482"/>
              <a:gd name="T34" fmla="+- 0 2470 2141"/>
              <a:gd name="T35" fmla="*/ 2470 h 482"/>
              <a:gd name="T36" fmla="+- 0 6089 6040"/>
              <a:gd name="T37" fmla="*/ T36 w 482"/>
              <a:gd name="T38" fmla="+- 0 2527 2141"/>
              <a:gd name="T39" fmla="*/ 2527 h 482"/>
              <a:gd name="T40" fmla="+- 0 6134 6040"/>
              <a:gd name="T41" fmla="*/ T40 w 482"/>
              <a:gd name="T42" fmla="+- 0 2573 2141"/>
              <a:gd name="T43" fmla="*/ 2573 h 482"/>
              <a:gd name="T44" fmla="+- 0 6191 6040"/>
              <a:gd name="T45" fmla="*/ T44 w 482"/>
              <a:gd name="T46" fmla="+- 0 2606 2141"/>
              <a:gd name="T47" fmla="*/ 2606 h 482"/>
              <a:gd name="T48" fmla="+- 0 6255 6040"/>
              <a:gd name="T49" fmla="*/ T48 w 482"/>
              <a:gd name="T50" fmla="+- 0 2622 2141"/>
              <a:gd name="T51" fmla="*/ 2622 h 482"/>
              <a:gd name="T52" fmla="+- 0 6281 6040"/>
              <a:gd name="T53" fmla="*/ T52 w 482"/>
              <a:gd name="T54" fmla="+- 0 2623 2141"/>
              <a:gd name="T55" fmla="*/ 2623 h 482"/>
              <a:gd name="T56" fmla="+- 0 6304 6040"/>
              <a:gd name="T57" fmla="*/ T56 w 482"/>
              <a:gd name="T58" fmla="+- 0 2622 2141"/>
              <a:gd name="T59" fmla="*/ 2622 h 482"/>
              <a:gd name="T60" fmla="+- 0 6369 6040"/>
              <a:gd name="T61" fmla="*/ T60 w 482"/>
              <a:gd name="T62" fmla="+- 0 2607 2141"/>
              <a:gd name="T63" fmla="*/ 2607 h 482"/>
              <a:gd name="T64" fmla="+- 0 6426 6040"/>
              <a:gd name="T65" fmla="*/ T64 w 482"/>
              <a:gd name="T66" fmla="+- 0 2574 2141"/>
              <a:gd name="T67" fmla="*/ 2574 h 482"/>
              <a:gd name="T68" fmla="+- 0 6472 6040"/>
              <a:gd name="T69" fmla="*/ T68 w 482"/>
              <a:gd name="T70" fmla="+- 0 2528 2141"/>
              <a:gd name="T71" fmla="*/ 2528 h 482"/>
              <a:gd name="T72" fmla="+- 0 6505 6040"/>
              <a:gd name="T73" fmla="*/ T72 w 482"/>
              <a:gd name="T74" fmla="+- 0 2472 2141"/>
              <a:gd name="T75" fmla="*/ 2472 h 482"/>
              <a:gd name="T76" fmla="+- 0 6521 6040"/>
              <a:gd name="T77" fmla="*/ T76 w 482"/>
              <a:gd name="T78" fmla="+- 0 2406 2141"/>
              <a:gd name="T79" fmla="*/ 2406 h 482"/>
              <a:gd name="T80" fmla="+- 0 6522 6040"/>
              <a:gd name="T81" fmla="*/ T80 w 482"/>
              <a:gd name="T82" fmla="+- 0 2383 2141"/>
              <a:gd name="T83" fmla="*/ 2383 h 482"/>
              <a:gd name="T84" fmla="+- 0 6521 6040"/>
              <a:gd name="T85" fmla="*/ T84 w 482"/>
              <a:gd name="T86" fmla="+- 0 2360 2141"/>
              <a:gd name="T87" fmla="*/ 2360 h 482"/>
              <a:gd name="T88" fmla="+- 0 6505 6040"/>
              <a:gd name="T89" fmla="*/ T88 w 482"/>
              <a:gd name="T90" fmla="+- 0 2294 2141"/>
              <a:gd name="T91" fmla="*/ 2294 h 482"/>
              <a:gd name="T92" fmla="+- 0 6473 6040"/>
              <a:gd name="T93" fmla="*/ T92 w 482"/>
              <a:gd name="T94" fmla="+- 0 2237 2141"/>
              <a:gd name="T95" fmla="*/ 2237 h 482"/>
              <a:gd name="T96" fmla="+- 0 6427 6040"/>
              <a:gd name="T97" fmla="*/ T96 w 482"/>
              <a:gd name="T98" fmla="+- 0 2191 2141"/>
              <a:gd name="T99" fmla="*/ 2191 h 482"/>
              <a:gd name="T100" fmla="+- 0 6371 6040"/>
              <a:gd name="T101" fmla="*/ T100 w 482"/>
              <a:gd name="T102" fmla="+- 0 2159 2141"/>
              <a:gd name="T103" fmla="*/ 2159 h 482"/>
              <a:gd name="T104" fmla="+- 0 6305 6040"/>
              <a:gd name="T105" fmla="*/ T104 w 482"/>
              <a:gd name="T106" fmla="+- 0 2143 2141"/>
              <a:gd name="T107" fmla="*/ 2143 h 482"/>
              <a:gd name="T108" fmla="+- 0 6282 6040"/>
              <a:gd name="T109" fmla="*/ T108 w 482"/>
              <a:gd name="T110" fmla="+- 0 2141 2141"/>
              <a:gd name="T111" fmla="*/ 2141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10"/>
                </a:lnTo>
                <a:lnTo>
                  <a:pt x="114" y="37"/>
                </a:lnTo>
                <a:lnTo>
                  <a:pt x="64" y="78"/>
                </a:lnTo>
                <a:lnTo>
                  <a:pt x="27" y="131"/>
                </a:lnTo>
                <a:lnTo>
                  <a:pt x="5" y="194"/>
                </a:lnTo>
                <a:lnTo>
                  <a:pt x="0" y="239"/>
                </a:lnTo>
                <a:lnTo>
                  <a:pt x="1" y="263"/>
                </a:lnTo>
                <a:lnTo>
                  <a:pt x="17" y="329"/>
                </a:lnTo>
                <a:lnTo>
                  <a:pt x="49" y="386"/>
                </a:lnTo>
                <a:lnTo>
                  <a:pt x="94" y="432"/>
                </a:lnTo>
                <a:lnTo>
                  <a:pt x="151" y="465"/>
                </a:lnTo>
                <a:lnTo>
                  <a:pt x="215" y="481"/>
                </a:lnTo>
                <a:lnTo>
                  <a:pt x="241" y="482"/>
                </a:lnTo>
                <a:lnTo>
                  <a:pt x="264" y="481"/>
                </a:lnTo>
                <a:lnTo>
                  <a:pt x="329" y="466"/>
                </a:lnTo>
                <a:lnTo>
                  <a:pt x="386" y="433"/>
                </a:lnTo>
                <a:lnTo>
                  <a:pt x="432" y="387"/>
                </a:lnTo>
                <a:lnTo>
                  <a:pt x="465" y="331"/>
                </a:lnTo>
                <a:lnTo>
                  <a:pt x="481" y="265"/>
                </a:lnTo>
                <a:lnTo>
                  <a:pt x="482" y="242"/>
                </a:lnTo>
                <a:lnTo>
                  <a:pt x="481" y="219"/>
                </a:lnTo>
                <a:lnTo>
                  <a:pt x="465" y="153"/>
                </a:lnTo>
                <a:lnTo>
                  <a:pt x="433" y="96"/>
                </a:lnTo>
                <a:lnTo>
                  <a:pt x="387" y="50"/>
                </a:lnTo>
                <a:lnTo>
                  <a:pt x="331" y="18"/>
                </a:lnTo>
                <a:lnTo>
                  <a:pt x="265" y="2"/>
                </a:lnTo>
                <a:lnTo>
                  <a:pt x="242" y="0"/>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ctr" anchorCtr="0" upright="1">
            <a:noAutofit/>
          </a:bodyPr>
          <a:lstStyle/>
          <a:p>
            <a:pPr algn="ctr"/>
            <a:r>
              <a:rPr lang="en-US" dirty="0"/>
              <a:t>7</a:t>
            </a:r>
            <a:endParaRPr lang="en-CA" dirty="0"/>
          </a:p>
        </p:txBody>
      </p:sp>
      <p:pic>
        <p:nvPicPr>
          <p:cNvPr id="17" name="Audio 16">
            <a:hlinkClick r:id="" action="ppaction://media"/>
            <a:extLst>
              <a:ext uri="{FF2B5EF4-FFF2-40B4-BE49-F238E27FC236}">
                <a16:creationId xmlns:a16="http://schemas.microsoft.com/office/drawing/2014/main" id="{DC0E039E-958A-4085-A8F4-BA7F9E90430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97755005"/>
      </p:ext>
    </p:extLst>
  </p:cSld>
  <p:clrMapOvr>
    <a:masterClrMapping/>
  </p:clrMapOvr>
  <mc:AlternateContent xmlns:mc="http://schemas.openxmlformats.org/markup-compatibility/2006" xmlns:p14="http://schemas.microsoft.com/office/powerpoint/2010/main">
    <mc:Choice Requires="p14">
      <p:transition p14:dur="10" advTm="47787"/>
    </mc:Choice>
    <mc:Fallback xmlns="">
      <p:transition advTm="47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Subtitle 6">
            <a:extLst>
              <a:ext uri="{FF2B5EF4-FFF2-40B4-BE49-F238E27FC236}">
                <a16:creationId xmlns:a16="http://schemas.microsoft.com/office/drawing/2014/main" id="{1708FC38-DD7C-4DD2-BC08-8F100CC9DF44}"/>
              </a:ext>
            </a:extLst>
          </p:cNvPr>
          <p:cNvSpPr>
            <a:spLocks noGrp="1"/>
          </p:cNvSpPr>
          <p:nvPr>
            <p:ph type="subTitle" idx="1"/>
          </p:nvPr>
        </p:nvSpPr>
        <p:spPr/>
        <p:txBody>
          <a:bodyPr/>
          <a:lstStyle/>
          <a:p>
            <a:r>
              <a:rPr lang="en-US" sz="2400" dirty="0">
                <a:solidFill>
                  <a:schemeClr val="bg1"/>
                </a:solidFill>
              </a:rPr>
              <a:t>Rate Calibration - Continued</a:t>
            </a:r>
            <a:endParaRPr lang="en-CA" sz="2400" dirty="0">
              <a:solidFill>
                <a:schemeClr val="bg1"/>
              </a:solidFill>
            </a:endParaRPr>
          </a:p>
          <a:p>
            <a:r>
              <a:rPr lang="en-US" sz="2400" dirty="0">
                <a:solidFill>
                  <a:schemeClr val="bg1"/>
                </a:solidFill>
              </a:rPr>
              <a:t>Rate Calibration - Continued</a:t>
            </a:r>
            <a:endParaRPr lang="en-CA" sz="2400" dirty="0">
              <a:solidFill>
                <a:schemeClr val="bg1"/>
              </a:solidFill>
            </a:endParaRPr>
          </a:p>
          <a:p>
            <a:endParaRPr lang="en-CA" dirty="0"/>
          </a:p>
        </p:txBody>
      </p:sp>
      <p:sp>
        <p:nvSpPr>
          <p:cNvPr id="9" name="TextBox 8">
            <a:extLst>
              <a:ext uri="{FF2B5EF4-FFF2-40B4-BE49-F238E27FC236}">
                <a16:creationId xmlns:a16="http://schemas.microsoft.com/office/drawing/2014/main" id="{DC8DD82E-3965-47EA-9603-8D91DCC604CA}"/>
              </a:ext>
            </a:extLst>
          </p:cNvPr>
          <p:cNvSpPr txBox="1"/>
          <p:nvPr/>
        </p:nvSpPr>
        <p:spPr>
          <a:xfrm>
            <a:off x="3051544" y="3249650"/>
            <a:ext cx="6103088" cy="646331"/>
          </a:xfrm>
          <a:prstGeom prst="rect">
            <a:avLst/>
          </a:prstGeom>
          <a:noFill/>
        </p:spPr>
        <p:txBody>
          <a:bodyPr wrap="square">
            <a:spAutoFit/>
          </a:bodyPr>
          <a:lstStyle/>
          <a:p>
            <a:r>
              <a:rPr lang="en-US" sz="1800" dirty="0">
                <a:solidFill>
                  <a:schemeClr val="bg1"/>
                </a:solidFill>
              </a:rPr>
              <a:t>Rate Calibration - Rate Calibration - Continued</a:t>
            </a:r>
            <a:endParaRPr lang="en-CA" sz="1800" dirty="0">
              <a:solidFill>
                <a:schemeClr val="bg1"/>
              </a:solidFill>
            </a:endParaRPr>
          </a:p>
          <a:p>
            <a:pPr algn="l"/>
            <a:endParaRPr lang="en-CA" sz="1800" dirty="0">
              <a:solidFill>
                <a:schemeClr val="bg1"/>
              </a:solidFill>
            </a:endParaRPr>
          </a:p>
        </p:txBody>
      </p:sp>
      <p:sp>
        <p:nvSpPr>
          <p:cNvPr id="11" name="TextBox 10">
            <a:extLst>
              <a:ext uri="{FF2B5EF4-FFF2-40B4-BE49-F238E27FC236}">
                <a16:creationId xmlns:a16="http://schemas.microsoft.com/office/drawing/2014/main" id="{54C770E1-8E1B-4F10-BA65-46C22F153D2D}"/>
              </a:ext>
            </a:extLst>
          </p:cNvPr>
          <p:cNvSpPr txBox="1"/>
          <p:nvPr/>
        </p:nvSpPr>
        <p:spPr>
          <a:xfrm>
            <a:off x="669851" y="885752"/>
            <a:ext cx="3306726" cy="369332"/>
          </a:xfrm>
          <a:prstGeom prst="rect">
            <a:avLst/>
          </a:prstGeom>
          <a:solidFill>
            <a:schemeClr val="tx1"/>
          </a:solidFill>
        </p:spPr>
        <p:txBody>
          <a:bodyPr wrap="square">
            <a:spAutoFit/>
          </a:bodyPr>
          <a:lstStyle/>
          <a:p>
            <a:pPr algn="l"/>
            <a:r>
              <a:rPr lang="en-US" sz="1800" dirty="0">
                <a:solidFill>
                  <a:schemeClr val="bg1"/>
                </a:solidFill>
              </a:rPr>
              <a:t> Rate Calibration - Continued</a:t>
            </a:r>
            <a:endParaRPr lang="en-CA" sz="1800" dirty="0">
              <a:solidFill>
                <a:schemeClr val="bg1"/>
              </a:solidFill>
            </a:endParaRPr>
          </a:p>
        </p:txBody>
      </p:sp>
      <p:sp>
        <p:nvSpPr>
          <p:cNvPr id="13" name="TextBox 12">
            <a:extLst>
              <a:ext uri="{FF2B5EF4-FFF2-40B4-BE49-F238E27FC236}">
                <a16:creationId xmlns:a16="http://schemas.microsoft.com/office/drawing/2014/main" id="{DB3B96EE-5E97-4DB7-9FE5-B75DAD5F9F07}"/>
              </a:ext>
            </a:extLst>
          </p:cNvPr>
          <p:cNvSpPr txBox="1"/>
          <p:nvPr/>
        </p:nvSpPr>
        <p:spPr>
          <a:xfrm>
            <a:off x="584791" y="1612630"/>
            <a:ext cx="6103088" cy="3693319"/>
          </a:xfrm>
          <a:prstGeom prst="rect">
            <a:avLst/>
          </a:prstGeom>
          <a:noFill/>
        </p:spPr>
        <p:txBody>
          <a:bodyPr wrap="square">
            <a:spAutoFit/>
          </a:bodyPr>
          <a:lstStyle/>
          <a:p>
            <a:r>
              <a:rPr lang="en-US" dirty="0"/>
              <a:t>8. To perform a second rate check:</a:t>
            </a:r>
          </a:p>
          <a:p>
            <a:r>
              <a:rPr lang="en-US" dirty="0"/>
              <a:t>	a) Press and hold WT/REV area to bring up warning to</a:t>
            </a:r>
          </a:p>
          <a:p>
            <a:r>
              <a:rPr lang="en-US" dirty="0"/>
              <a:t>   RESET CAL WEIGHT, by selecting “Yes” will zero that</a:t>
            </a:r>
          </a:p>
          <a:p>
            <a:r>
              <a:rPr lang="en-US" dirty="0"/>
              <a:t>   information.</a:t>
            </a:r>
          </a:p>
          <a:p>
            <a:r>
              <a:rPr lang="en-US" dirty="0"/>
              <a:t>	b) Press CLEAR CAL AREA to zero CAL AREA.</a:t>
            </a:r>
          </a:p>
          <a:p>
            <a:r>
              <a:rPr lang="en-US" dirty="0"/>
              <a:t>	c) Repeat steps 4 to 7. </a:t>
            </a:r>
          </a:p>
          <a:p>
            <a:r>
              <a:rPr lang="en-US" dirty="0"/>
              <a:t>9. Press BACK to return to RATE SETTINGS screen. </a:t>
            </a:r>
          </a:p>
          <a:p>
            <a:r>
              <a:rPr lang="en-US" dirty="0"/>
              <a:t>    Under the RATE SETTINGS screen press EXIT &amp; SAVE to save</a:t>
            </a:r>
          </a:p>
          <a:p>
            <a:r>
              <a:rPr lang="en-US" dirty="0"/>
              <a:t>    calibration rates and exit back to SETTINGS screen. </a:t>
            </a:r>
            <a:endParaRPr lang="en-US" dirty="0">
              <a:highlight>
                <a:srgbClr val="FFFF00"/>
              </a:highlight>
            </a:endParaRPr>
          </a:p>
          <a:p>
            <a:r>
              <a:rPr lang="en-US" dirty="0"/>
              <a:t>10. Replace the bottom of the collector. Place rate check box into storage bracket. </a:t>
            </a:r>
          </a:p>
          <a:p>
            <a:r>
              <a:rPr lang="en-US" dirty="0"/>
              <a:t>Follow the above procedure to check the rate of the other tanks</a:t>
            </a:r>
            <a:endParaRPr lang="en-CA" dirty="0"/>
          </a:p>
        </p:txBody>
      </p:sp>
      <p:pic>
        <p:nvPicPr>
          <p:cNvPr id="15" name="Picture 14">
            <a:extLst>
              <a:ext uri="{FF2B5EF4-FFF2-40B4-BE49-F238E27FC236}">
                <a16:creationId xmlns:a16="http://schemas.microsoft.com/office/drawing/2014/main" id="{8E28E342-5AA9-4E43-BACB-BE9024BC5C04}"/>
              </a:ext>
            </a:extLst>
          </p:cNvPr>
          <p:cNvPicPr>
            <a:picLocks noChangeAspect="1"/>
          </p:cNvPicPr>
          <p:nvPr/>
        </p:nvPicPr>
        <p:blipFill>
          <a:blip r:embed="rId5"/>
          <a:stretch>
            <a:fillRect/>
          </a:stretch>
        </p:blipFill>
        <p:spPr>
          <a:xfrm>
            <a:off x="7262796" y="433898"/>
            <a:ext cx="4167212" cy="5742850"/>
          </a:xfrm>
          <a:prstGeom prst="rect">
            <a:avLst/>
          </a:prstGeom>
        </p:spPr>
      </p:pic>
      <p:pic>
        <p:nvPicPr>
          <p:cNvPr id="16" name="Audio 15">
            <a:hlinkClick r:id="" action="ppaction://media"/>
            <a:extLst>
              <a:ext uri="{FF2B5EF4-FFF2-40B4-BE49-F238E27FC236}">
                <a16:creationId xmlns:a16="http://schemas.microsoft.com/office/drawing/2014/main" id="{82B5AF15-8E90-457F-8699-6DC57FD6E0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23356407"/>
      </p:ext>
    </p:extLst>
  </p:cSld>
  <p:clrMapOvr>
    <a:masterClrMapping/>
  </p:clrMapOvr>
  <mc:AlternateContent xmlns:mc="http://schemas.openxmlformats.org/markup-compatibility/2006" xmlns:p14="http://schemas.microsoft.com/office/powerpoint/2010/main">
    <mc:Choice Requires="p14">
      <p:transition p14:dur="10" advTm="50067"/>
    </mc:Choice>
    <mc:Fallback xmlns="">
      <p:transition advTm="50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73497" y="828625"/>
            <a:ext cx="3143590" cy="476451"/>
          </a:xfrm>
          <a:solidFill>
            <a:schemeClr val="tx1"/>
          </a:solidFill>
        </p:spPr>
        <p:txBody>
          <a:bodyPr anchor="ctr">
            <a:noAutofit/>
          </a:bodyPr>
          <a:lstStyle/>
          <a:p>
            <a:pPr algn="l"/>
            <a:r>
              <a:rPr lang="en-US" sz="2000" dirty="0">
                <a:solidFill>
                  <a:schemeClr val="bg1"/>
                </a:solidFill>
              </a:rPr>
              <a:t>Rate Calibration - Continued</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pic>
        <p:nvPicPr>
          <p:cNvPr id="7" name="Picture 6">
            <a:extLst>
              <a:ext uri="{FF2B5EF4-FFF2-40B4-BE49-F238E27FC236}">
                <a16:creationId xmlns:a16="http://schemas.microsoft.com/office/drawing/2014/main" id="{56B5C6F5-8D1E-4EF7-A56A-CAB1208B6FE5}"/>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453364" y="1541228"/>
            <a:ext cx="4970909" cy="377554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5A5F110-DE7D-4E9C-9C28-6CD88CCD60D5}"/>
              </a:ext>
            </a:extLst>
          </p:cNvPr>
          <p:cNvPicPr>
            <a:picLocks noChangeAspect="1"/>
          </p:cNvPicPr>
          <p:nvPr/>
        </p:nvPicPr>
        <p:blipFill>
          <a:blip r:embed="rId6"/>
          <a:stretch>
            <a:fillRect/>
          </a:stretch>
        </p:blipFill>
        <p:spPr>
          <a:xfrm>
            <a:off x="673497" y="1864032"/>
            <a:ext cx="5034716" cy="2728236"/>
          </a:xfrm>
          <a:prstGeom prst="rect">
            <a:avLst/>
          </a:prstGeom>
          <a:solidFill>
            <a:srgbClr val="FFFF00"/>
          </a:solidFill>
        </p:spPr>
      </p:pic>
      <p:cxnSp>
        <p:nvCxnSpPr>
          <p:cNvPr id="10" name="Straight Arrow Connector 9">
            <a:extLst>
              <a:ext uri="{FF2B5EF4-FFF2-40B4-BE49-F238E27FC236}">
                <a16:creationId xmlns:a16="http://schemas.microsoft.com/office/drawing/2014/main" id="{9DF91000-D9EA-4D0A-A763-EBDE4834228E}"/>
              </a:ext>
            </a:extLst>
          </p:cNvPr>
          <p:cNvCxnSpPr>
            <a:cxnSpLocks/>
          </p:cNvCxnSpPr>
          <p:nvPr/>
        </p:nvCxnSpPr>
        <p:spPr>
          <a:xfrm>
            <a:off x="4253023" y="4253023"/>
            <a:ext cx="267940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a:extLst>
              <a:ext uri="{FF2B5EF4-FFF2-40B4-BE49-F238E27FC236}">
                <a16:creationId xmlns:a16="http://schemas.microsoft.com/office/drawing/2014/main" id="{0B32F65C-9FAF-44EC-8E04-8C296A2A02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56801933"/>
      </p:ext>
    </p:extLst>
  </p:cSld>
  <p:clrMapOvr>
    <a:masterClrMapping/>
  </p:clrMapOvr>
  <mc:AlternateContent xmlns:mc="http://schemas.openxmlformats.org/markup-compatibility/2006" xmlns:p14="http://schemas.microsoft.com/office/powerpoint/2010/main">
    <mc:Choice Requires="p14">
      <p:transition p14:dur="10" advTm="28471"/>
    </mc:Choice>
    <mc:Fallback xmlns="">
      <p:transition advTm="28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73497" y="849891"/>
            <a:ext cx="1846418" cy="476451"/>
          </a:xfrm>
          <a:solidFill>
            <a:schemeClr val="tx1"/>
          </a:solidFill>
        </p:spPr>
        <p:txBody>
          <a:bodyPr anchor="ctr">
            <a:noAutofit/>
          </a:bodyPr>
          <a:lstStyle/>
          <a:p>
            <a:pPr algn="l"/>
            <a:r>
              <a:rPr lang="en-US" sz="2000" dirty="0">
                <a:solidFill>
                  <a:schemeClr val="bg1"/>
                </a:solidFill>
              </a:rPr>
              <a:t>Displayed Rates</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pic>
        <p:nvPicPr>
          <p:cNvPr id="7" name="Picture 6">
            <a:extLst>
              <a:ext uri="{FF2B5EF4-FFF2-40B4-BE49-F238E27FC236}">
                <a16:creationId xmlns:a16="http://schemas.microsoft.com/office/drawing/2014/main" id="{8D2AB5D1-3B66-4DD3-B09F-94970750E68E}"/>
              </a:ext>
            </a:extLst>
          </p:cNvPr>
          <p:cNvPicPr>
            <a:picLocks noChangeAspect="1"/>
          </p:cNvPicPr>
          <p:nvPr/>
        </p:nvPicPr>
        <p:blipFill>
          <a:blip r:embed="rId5"/>
          <a:stretch>
            <a:fillRect/>
          </a:stretch>
        </p:blipFill>
        <p:spPr>
          <a:xfrm>
            <a:off x="852040" y="1819709"/>
            <a:ext cx="5591351" cy="4085389"/>
          </a:xfrm>
          <a:prstGeom prst="rect">
            <a:avLst/>
          </a:prstGeom>
        </p:spPr>
      </p:pic>
      <p:pic>
        <p:nvPicPr>
          <p:cNvPr id="9" name="Picture 8">
            <a:extLst>
              <a:ext uri="{FF2B5EF4-FFF2-40B4-BE49-F238E27FC236}">
                <a16:creationId xmlns:a16="http://schemas.microsoft.com/office/drawing/2014/main" id="{3B70DF7D-707F-4B95-84A7-EC24873FB0F4}"/>
              </a:ext>
            </a:extLst>
          </p:cNvPr>
          <p:cNvPicPr>
            <a:picLocks noChangeAspect="1"/>
          </p:cNvPicPr>
          <p:nvPr/>
        </p:nvPicPr>
        <p:blipFill>
          <a:blip r:embed="rId6"/>
          <a:stretch>
            <a:fillRect/>
          </a:stretch>
        </p:blipFill>
        <p:spPr>
          <a:xfrm>
            <a:off x="6443391" y="1683049"/>
            <a:ext cx="5474661" cy="3590700"/>
          </a:xfrm>
          <a:prstGeom prst="rect">
            <a:avLst/>
          </a:prstGeom>
        </p:spPr>
      </p:pic>
      <p:pic>
        <p:nvPicPr>
          <p:cNvPr id="11" name="Audio 10">
            <a:hlinkClick r:id="" action="ppaction://media"/>
            <a:extLst>
              <a:ext uri="{FF2B5EF4-FFF2-40B4-BE49-F238E27FC236}">
                <a16:creationId xmlns:a16="http://schemas.microsoft.com/office/drawing/2014/main" id="{554F9CC2-8D99-443A-9D47-C2F4AD8D82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400802769"/>
      </p:ext>
    </p:extLst>
  </p:cSld>
  <p:clrMapOvr>
    <a:masterClrMapping/>
  </p:clrMapOvr>
  <mc:AlternateContent xmlns:mc="http://schemas.openxmlformats.org/markup-compatibility/2006" xmlns:p14="http://schemas.microsoft.com/office/powerpoint/2010/main">
    <mc:Choice Requires="p14">
      <p:transition p14:dur="10" advTm="64334"/>
    </mc:Choice>
    <mc:Fallback xmlns="">
      <p:transition advTm="64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94763" y="849891"/>
            <a:ext cx="1740093" cy="476451"/>
          </a:xfrm>
          <a:solidFill>
            <a:schemeClr val="tx1"/>
          </a:solidFill>
        </p:spPr>
        <p:txBody>
          <a:bodyPr anchor="ctr">
            <a:noAutofit/>
          </a:bodyPr>
          <a:lstStyle/>
          <a:p>
            <a:pPr algn="l"/>
            <a:r>
              <a:rPr lang="en-US" sz="2000" dirty="0">
                <a:solidFill>
                  <a:schemeClr val="bg1"/>
                </a:solidFill>
              </a:rPr>
              <a:t>Displayed Rate</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pic>
        <p:nvPicPr>
          <p:cNvPr id="7" name="Picture 6">
            <a:extLst>
              <a:ext uri="{FF2B5EF4-FFF2-40B4-BE49-F238E27FC236}">
                <a16:creationId xmlns:a16="http://schemas.microsoft.com/office/drawing/2014/main" id="{1EE56281-CDDC-49CF-9E9E-6117FF6DB026}"/>
              </a:ext>
            </a:extLst>
          </p:cNvPr>
          <p:cNvPicPr>
            <a:picLocks noChangeAspect="1"/>
          </p:cNvPicPr>
          <p:nvPr/>
        </p:nvPicPr>
        <p:blipFill>
          <a:blip r:embed="rId5"/>
          <a:stretch>
            <a:fillRect/>
          </a:stretch>
        </p:blipFill>
        <p:spPr>
          <a:xfrm>
            <a:off x="449518" y="1456437"/>
            <a:ext cx="4452091" cy="4925112"/>
          </a:xfrm>
          <a:prstGeom prst="rect">
            <a:avLst/>
          </a:prstGeom>
        </p:spPr>
      </p:pic>
      <p:pic>
        <p:nvPicPr>
          <p:cNvPr id="9" name="Picture 8">
            <a:extLst>
              <a:ext uri="{FF2B5EF4-FFF2-40B4-BE49-F238E27FC236}">
                <a16:creationId xmlns:a16="http://schemas.microsoft.com/office/drawing/2014/main" id="{DDCAE21B-69A2-4E5B-8CF2-C4291B9DEFDE}"/>
              </a:ext>
            </a:extLst>
          </p:cNvPr>
          <p:cNvPicPr>
            <a:picLocks noChangeAspect="1"/>
          </p:cNvPicPr>
          <p:nvPr/>
        </p:nvPicPr>
        <p:blipFill>
          <a:blip r:embed="rId6"/>
          <a:stretch>
            <a:fillRect/>
          </a:stretch>
        </p:blipFill>
        <p:spPr>
          <a:xfrm>
            <a:off x="6604043" y="115497"/>
            <a:ext cx="4452091" cy="4594724"/>
          </a:xfrm>
          <a:prstGeom prst="rect">
            <a:avLst/>
          </a:prstGeom>
        </p:spPr>
      </p:pic>
      <p:pic>
        <p:nvPicPr>
          <p:cNvPr id="12" name="Picture 11">
            <a:extLst>
              <a:ext uri="{FF2B5EF4-FFF2-40B4-BE49-F238E27FC236}">
                <a16:creationId xmlns:a16="http://schemas.microsoft.com/office/drawing/2014/main" id="{82DED0DB-2CE8-4BD2-A016-C3E4BB0AE649}"/>
              </a:ext>
            </a:extLst>
          </p:cNvPr>
          <p:cNvPicPr>
            <a:picLocks noChangeAspect="1"/>
          </p:cNvPicPr>
          <p:nvPr/>
        </p:nvPicPr>
        <p:blipFill>
          <a:blip r:embed="rId7"/>
          <a:stretch>
            <a:fillRect/>
          </a:stretch>
        </p:blipFill>
        <p:spPr>
          <a:xfrm>
            <a:off x="6723741" y="4728908"/>
            <a:ext cx="4153366" cy="1620742"/>
          </a:xfrm>
          <a:prstGeom prst="rect">
            <a:avLst/>
          </a:prstGeom>
        </p:spPr>
      </p:pic>
      <p:pic>
        <p:nvPicPr>
          <p:cNvPr id="14" name="Audio 13">
            <a:hlinkClick r:id="" action="ppaction://media"/>
            <a:extLst>
              <a:ext uri="{FF2B5EF4-FFF2-40B4-BE49-F238E27FC236}">
                <a16:creationId xmlns:a16="http://schemas.microsoft.com/office/drawing/2014/main" id="{0233DD97-973B-431D-915C-CB310538471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98771757"/>
      </p:ext>
    </p:extLst>
  </p:cSld>
  <p:clrMapOvr>
    <a:masterClrMapping/>
  </p:clrMapOvr>
  <mc:AlternateContent xmlns:mc="http://schemas.openxmlformats.org/markup-compatibility/2006" xmlns:p14="http://schemas.microsoft.com/office/powerpoint/2010/main">
    <mc:Choice Requires="p14">
      <p:transition p14:dur="10" advTm="71014"/>
    </mc:Choice>
    <mc:Fallback xmlns="">
      <p:transition advTm="71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261146" y="-65264"/>
            <a:ext cx="4255008" cy="859864"/>
          </a:xfrm>
        </p:spPr>
        <p:txBody>
          <a:bodyPr>
            <a:normAutofit/>
          </a:bodyPr>
          <a:lstStyle/>
          <a:p>
            <a:r>
              <a:rPr lang="en-US" sz="4000" u="sng" dirty="0">
                <a:latin typeface="+mn-lt"/>
              </a:rPr>
              <a:t>Elite Monitor</a:t>
            </a:r>
            <a:endParaRPr lang="en-CA" sz="4000"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1962912" y="1020834"/>
            <a:ext cx="8546592" cy="1802632"/>
          </a:xfrm>
        </p:spPr>
        <p:txBody>
          <a:bodyPr>
            <a:normAutofit/>
          </a:bodyPr>
          <a:lstStyle/>
          <a:p>
            <a:pPr marL="12700" marR="167005">
              <a:lnSpc>
                <a:spcPct val="100000"/>
              </a:lnSpc>
              <a:spcAft>
                <a:spcPts val="1000"/>
              </a:spcAft>
            </a:pPr>
            <a:r>
              <a:rPr lang="en-US" sz="1800" dirty="0">
                <a:solidFill>
                  <a:srgbClr val="231F20"/>
                </a:solidFill>
                <a:effectLst/>
                <a:ea typeface="Arial" panose="020B0604020202020204" pitchFamily="34" charset="0"/>
                <a:cs typeface="Times New Roman" panose="02020603050405020304" pitchFamily="18" charset="0"/>
              </a:rPr>
              <a:t>In addition, the monitor can dete</a:t>
            </a:r>
            <a:r>
              <a:rPr lang="en-US" sz="1800" spc="25" dirty="0">
                <a:solidFill>
                  <a:srgbClr val="231F20"/>
                </a:solidFill>
                <a:effectLst/>
                <a:ea typeface="Arial" panose="020B0604020202020204" pitchFamily="34" charset="0"/>
                <a:cs typeface="Times New Roman" panose="02020603050405020304" pitchFamily="18" charset="0"/>
              </a:rPr>
              <a:t>r</a:t>
            </a:r>
            <a:r>
              <a:rPr lang="en-US" sz="1800" dirty="0">
                <a:solidFill>
                  <a:srgbClr val="231F20"/>
                </a:solidFill>
                <a:effectLst/>
                <a:ea typeface="Arial" panose="020B0604020202020204" pitchFamily="34" charset="0"/>
                <a:cs typeface="Times New Roman" panose="02020603050405020304" pitchFamily="18" charset="0"/>
              </a:rPr>
              <a:t>mine and displ</a:t>
            </a:r>
            <a:r>
              <a:rPr lang="en-US" sz="1800" spc="-30" dirty="0">
                <a:solidFill>
                  <a:srgbClr val="231F20"/>
                </a:solidFill>
                <a:effectLst/>
                <a:ea typeface="Arial" panose="020B0604020202020204" pitchFamily="34" charset="0"/>
                <a:cs typeface="Times New Roman" panose="02020603050405020304" pitchFamily="18" charset="0"/>
              </a:rPr>
              <a:t>a</a:t>
            </a:r>
            <a:r>
              <a:rPr lang="en-US" sz="1800" dirty="0">
                <a:solidFill>
                  <a:srgbClr val="231F20"/>
                </a:solidFill>
                <a:effectLst/>
                <a:ea typeface="Arial" panose="020B0604020202020204" pitchFamily="34" charset="0"/>
                <a:cs typeface="Times New Roman" panose="02020603050405020304" pitchFamily="18" charset="0"/>
              </a:rPr>
              <a:t>y:</a:t>
            </a:r>
            <a:endParaRPr lang="en-CA" sz="1800" dirty="0">
              <a:ea typeface="Arial" panose="020B0604020202020204" pitchFamily="34" charset="0"/>
              <a:cs typeface="Times New Roman" panose="02020603050405020304" pitchFamily="18" charset="0"/>
            </a:endParaRPr>
          </a:p>
          <a:p>
            <a:pPr marL="12700" marR="167005" algn="ctr">
              <a:lnSpc>
                <a:spcPct val="100000"/>
              </a:lnSpc>
              <a:spcAft>
                <a:spcPts val="1000"/>
              </a:spcAft>
            </a:pPr>
            <a:r>
              <a:rPr lang="en-US" sz="1800" dirty="0">
                <a:solidFill>
                  <a:srgbClr val="231F20"/>
                </a:solidFill>
                <a:effectLst/>
                <a:ea typeface="Arial" panose="020B0604020202020204" pitchFamily="34" charset="0"/>
                <a:cs typeface="Times New Roman" panose="02020603050405020304" pitchFamily="18" charset="0"/>
              </a:rPr>
              <a:t>&gt;Field Area</a:t>
            </a:r>
            <a:endParaRPr lang="en-CA" sz="1800" dirty="0">
              <a:effectLst/>
              <a:ea typeface="Calibri" panose="020F0502020204030204" pitchFamily="34" charset="0"/>
              <a:cs typeface="Times New Roman" panose="02020603050405020304" pitchFamily="18" charset="0"/>
            </a:endParaRPr>
          </a:p>
          <a:p>
            <a:pPr marL="12700" algn="ctr">
              <a:lnSpc>
                <a:spcPct val="100000"/>
              </a:lnSpc>
              <a:spcBef>
                <a:spcPts val="125"/>
              </a:spcBef>
              <a:spcAft>
                <a:spcPts val="1000"/>
              </a:spcAft>
            </a:pPr>
            <a:r>
              <a:rPr lang="en-US" sz="1800" spc="-120" dirty="0">
                <a:solidFill>
                  <a:srgbClr val="231F20"/>
                </a:solidFill>
                <a:effectLst/>
                <a:ea typeface="Arial" panose="020B0604020202020204" pitchFamily="34" charset="0"/>
                <a:cs typeface="Times New Roman" panose="02020603050405020304" pitchFamily="18" charset="0"/>
              </a:rPr>
              <a:t>&gt;T</a:t>
            </a:r>
            <a:r>
              <a:rPr lang="en-US" sz="1800" dirty="0">
                <a:solidFill>
                  <a:srgbClr val="231F20"/>
                </a:solidFill>
                <a:effectLst/>
                <a:ea typeface="Arial" panose="020B0604020202020204" pitchFamily="34" charset="0"/>
                <a:cs typeface="Times New Roman" panose="02020603050405020304" pitchFamily="18" charset="0"/>
              </a:rPr>
              <a:t>otal Area</a:t>
            </a:r>
            <a:endParaRPr lang="en-CA" sz="1800" dirty="0">
              <a:effectLst/>
              <a:ea typeface="Calibri" panose="020F0502020204030204" pitchFamily="34" charset="0"/>
              <a:cs typeface="Times New Roman" panose="02020603050405020304" pitchFamily="18" charset="0"/>
            </a:endParaRPr>
          </a:p>
          <a:p>
            <a:pPr marL="12700" algn="ctr">
              <a:lnSpc>
                <a:spcPct val="100000"/>
              </a:lnSpc>
              <a:spcBef>
                <a:spcPts val="125"/>
              </a:spcBef>
              <a:spcAft>
                <a:spcPts val="1000"/>
              </a:spcAft>
            </a:pPr>
            <a:r>
              <a:rPr lang="en-US" sz="1800" dirty="0">
                <a:solidFill>
                  <a:srgbClr val="231F20"/>
                </a:solidFill>
                <a:effectLst/>
                <a:ea typeface="Arial" panose="020B0604020202020204" pitchFamily="34" charset="0"/>
                <a:cs typeface="Times New Roman" panose="02020603050405020304" pitchFamily="18" charset="0"/>
              </a:rPr>
              <a:t>&gt;Application Rate (</a:t>
            </a:r>
            <a:r>
              <a:rPr lang="en-US" sz="1800" spc="-10" dirty="0">
                <a:solidFill>
                  <a:srgbClr val="231F20"/>
                </a:solidFill>
                <a:effectLst/>
                <a:ea typeface="Arial" panose="020B0604020202020204" pitchFamily="34" charset="0"/>
                <a:cs typeface="Times New Roman" panose="02020603050405020304" pitchFamily="18" charset="0"/>
              </a:rPr>
              <a:t>w</a:t>
            </a:r>
            <a:r>
              <a:rPr lang="en-US" sz="1800" dirty="0">
                <a:solidFill>
                  <a:srgbClr val="231F20"/>
                </a:solidFill>
                <a:effectLst/>
                <a:ea typeface="Arial" panose="020B0604020202020204" pitchFamily="34" charset="0"/>
                <a:cs typeface="Times New Roman" panose="02020603050405020304" pitchFamily="18" charset="0"/>
              </a:rPr>
              <a:t>eight per unit area)</a:t>
            </a:r>
            <a:endParaRPr lang="en-CA" sz="1800"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168E54AD-3780-4343-BF4E-4F9A8E67EFB4}"/>
              </a:ext>
            </a:extLst>
          </p:cNvPr>
          <p:cNvSpPr txBox="1"/>
          <p:nvPr/>
        </p:nvSpPr>
        <p:spPr>
          <a:xfrm>
            <a:off x="2462784" y="3429000"/>
            <a:ext cx="8290560" cy="369332"/>
          </a:xfrm>
          <a:prstGeom prst="rect">
            <a:avLst/>
          </a:prstGeom>
          <a:noFill/>
        </p:spPr>
        <p:txBody>
          <a:bodyPr wrap="square" rtlCol="0">
            <a:spAutoFit/>
          </a:bodyPr>
          <a:lstStyle/>
          <a:p>
            <a:pPr algn="ctr"/>
            <a:endParaRPr lang="en-CA" dirty="0"/>
          </a:p>
        </p:txBody>
      </p:sp>
      <p:pic>
        <p:nvPicPr>
          <p:cNvPr id="9" name="Picture 8" descr="A close up of a computer&#10;&#10;Description automatically generated">
            <a:extLst>
              <a:ext uri="{FF2B5EF4-FFF2-40B4-BE49-F238E27FC236}">
                <a16:creationId xmlns:a16="http://schemas.microsoft.com/office/drawing/2014/main" id="{547A237A-92DB-45B5-9D76-65107CF6217A}"/>
              </a:ext>
            </a:extLst>
          </p:cNvPr>
          <p:cNvPicPr>
            <a:picLocks noChangeAspect="1"/>
          </p:cNvPicPr>
          <p:nvPr/>
        </p:nvPicPr>
        <p:blipFill rotWithShape="1">
          <a:blip r:embed="rId5">
            <a:extLst>
              <a:ext uri="{28A0092B-C50C-407E-A947-70E740481C1C}">
                <a14:useLocalDpi xmlns:a14="http://schemas.microsoft.com/office/drawing/2010/main" val="0"/>
              </a:ext>
            </a:extLst>
          </a:blip>
          <a:srcRect l="20381" t="11832" r="26400" b="-2659"/>
          <a:stretch/>
        </p:blipFill>
        <p:spPr>
          <a:xfrm rot="5400000">
            <a:off x="4553603" y="2381667"/>
            <a:ext cx="3314338" cy="4242390"/>
          </a:xfrm>
          <a:prstGeom prst="rect">
            <a:avLst/>
          </a:prstGeom>
        </p:spPr>
      </p:pic>
      <p:sp>
        <p:nvSpPr>
          <p:cNvPr id="10" name="TextBox 9">
            <a:extLst>
              <a:ext uri="{FF2B5EF4-FFF2-40B4-BE49-F238E27FC236}">
                <a16:creationId xmlns:a16="http://schemas.microsoft.com/office/drawing/2014/main" id="{C8FBBD53-6AF1-4165-968C-8ED2908A3E0C}"/>
              </a:ext>
            </a:extLst>
          </p:cNvPr>
          <p:cNvSpPr txBox="1"/>
          <p:nvPr/>
        </p:nvSpPr>
        <p:spPr>
          <a:xfrm>
            <a:off x="2845777" y="681017"/>
            <a:ext cx="6230814" cy="369332"/>
          </a:xfrm>
          <a:prstGeom prst="rect">
            <a:avLst/>
          </a:prstGeom>
          <a:noFill/>
        </p:spPr>
        <p:txBody>
          <a:bodyPr wrap="square">
            <a:spAutoFit/>
          </a:bodyPr>
          <a:lstStyle/>
          <a:p>
            <a:pPr lvl="0" algn="ctr"/>
            <a:r>
              <a:rPr lang="en-US" b="1" u="sng" dirty="0"/>
              <a:t>Introduction - Continued</a:t>
            </a:r>
          </a:p>
        </p:txBody>
      </p:sp>
      <p:pic>
        <p:nvPicPr>
          <p:cNvPr id="4" name="Audio 3">
            <a:hlinkClick r:id="" action="ppaction://media"/>
            <a:extLst>
              <a:ext uri="{FF2B5EF4-FFF2-40B4-BE49-F238E27FC236}">
                <a16:creationId xmlns:a16="http://schemas.microsoft.com/office/drawing/2014/main" id="{6B4EC434-8981-4118-A8E2-98DF7B1D16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4650733"/>
      </p:ext>
    </p:extLst>
  </p:cSld>
  <p:clrMapOvr>
    <a:masterClrMapping/>
  </p:clrMapOvr>
  <mc:AlternateContent xmlns:mc="http://schemas.openxmlformats.org/markup-compatibility/2006" xmlns:p14="http://schemas.microsoft.com/office/powerpoint/2010/main">
    <mc:Choice Requires="p14">
      <p:transition p14:dur="10" advTm="20419"/>
    </mc:Choice>
    <mc:Fallback xmlns="">
      <p:transition advTm="20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86780" y="954224"/>
            <a:ext cx="2302605" cy="288421"/>
          </a:xfrm>
          <a:solidFill>
            <a:schemeClr val="tx1"/>
          </a:solidFill>
        </p:spPr>
        <p:txBody>
          <a:bodyPr anchor="ctr">
            <a:noAutofit/>
          </a:bodyPr>
          <a:lstStyle/>
          <a:p>
            <a:pPr algn="l"/>
            <a:r>
              <a:rPr lang="en-US" sz="2000" dirty="0">
                <a:solidFill>
                  <a:schemeClr val="bg1"/>
                </a:solidFill>
              </a:rPr>
              <a:t>Sensor Replacement</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FA5FB2F1-7886-4B7D-AED1-4EDB29EF27A7}"/>
              </a:ext>
            </a:extLst>
          </p:cNvPr>
          <p:cNvSpPr txBox="1"/>
          <p:nvPr/>
        </p:nvSpPr>
        <p:spPr>
          <a:xfrm>
            <a:off x="282080" y="1346978"/>
            <a:ext cx="6108970" cy="4801314"/>
          </a:xfrm>
          <a:prstGeom prst="rect">
            <a:avLst/>
          </a:prstGeom>
          <a:noFill/>
        </p:spPr>
        <p:txBody>
          <a:bodyPr wrap="square">
            <a:spAutoFit/>
          </a:bodyPr>
          <a:lstStyle/>
          <a:p>
            <a:r>
              <a:rPr lang="en-US" dirty="0"/>
              <a:t>The monitor will alarm the operator if there is a faulty sensor in the system by displaying a communication error for the sensor.</a:t>
            </a:r>
          </a:p>
          <a:p>
            <a:r>
              <a:rPr lang="en-US" dirty="0"/>
              <a:t> To replace a faulty sensor, follow the steps below.</a:t>
            </a:r>
          </a:p>
          <a:p>
            <a:endParaRPr lang="en-US" dirty="0"/>
          </a:p>
          <a:p>
            <a:r>
              <a:rPr lang="en-US" dirty="0"/>
              <a:t> Example: Replace Fan 1 sensor. </a:t>
            </a:r>
          </a:p>
          <a:p>
            <a:pPr marL="342900" indent="-342900">
              <a:buAutoNum type="arabicPeriod"/>
            </a:pPr>
            <a:r>
              <a:rPr lang="en-US" dirty="0"/>
              <a:t>From the HOME screen press the MENU key to enter the SETTINGS screen. Press INSTALL SETUP. </a:t>
            </a:r>
          </a:p>
          <a:p>
            <a:pPr marL="342900" indent="-342900">
              <a:buAutoNum type="arabicPeriod"/>
            </a:pPr>
            <a:endParaRPr lang="en-US" dirty="0"/>
          </a:p>
          <a:p>
            <a:pPr marL="342900" indent="-342900">
              <a:buAutoNum type="arabicPeriod" startAt="2"/>
            </a:pPr>
            <a:r>
              <a:rPr lang="en-US" dirty="0"/>
              <a:t>The monitor will display the INSTALLATION screen. </a:t>
            </a:r>
          </a:p>
          <a:p>
            <a:r>
              <a:rPr lang="en-US" dirty="0"/>
              <a:t>        Press ADD A SENSOR key to enter function. </a:t>
            </a:r>
          </a:p>
          <a:p>
            <a:endParaRPr lang="en-US" dirty="0"/>
          </a:p>
          <a:p>
            <a:pPr marL="342900" indent="-342900">
              <a:buAutoNum type="arabicPeriod" startAt="3"/>
            </a:pPr>
            <a:r>
              <a:rPr lang="en-US" dirty="0"/>
              <a:t>The monitor will display the sensor types available. For this illustration we will select FAN SENSOR. </a:t>
            </a:r>
          </a:p>
          <a:p>
            <a:r>
              <a:rPr lang="en-US" dirty="0"/>
              <a:t>      Pressing the green arrow or red arrow will scroll through</a:t>
            </a:r>
          </a:p>
          <a:p>
            <a:r>
              <a:rPr lang="en-US" dirty="0"/>
              <a:t>      the sensors available. </a:t>
            </a:r>
          </a:p>
          <a:p>
            <a:r>
              <a:rPr lang="en-US" dirty="0"/>
              <a:t>      Pressing ADD SENSOR will promote the monitor to search</a:t>
            </a:r>
          </a:p>
          <a:p>
            <a:r>
              <a:rPr lang="en-US" dirty="0"/>
              <a:t>      for new sensor. Plug new sensor into harness at this point. </a:t>
            </a:r>
            <a:endParaRPr lang="en-CA" dirty="0"/>
          </a:p>
        </p:txBody>
      </p:sp>
      <p:pic>
        <p:nvPicPr>
          <p:cNvPr id="8" name="Picture 7">
            <a:extLst>
              <a:ext uri="{FF2B5EF4-FFF2-40B4-BE49-F238E27FC236}">
                <a16:creationId xmlns:a16="http://schemas.microsoft.com/office/drawing/2014/main" id="{D3522125-BFF9-4947-BFB7-2002E736A0F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618657" y="849891"/>
            <a:ext cx="3604934" cy="17468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6E0C46E-661D-4301-8AA3-2AF2F1A6F83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608277" y="2528571"/>
            <a:ext cx="3604934" cy="1711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0491599-13B3-4504-A98F-59DA3F1BC0D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608277" y="4244996"/>
            <a:ext cx="3604934" cy="186273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a:extLst>
              <a:ext uri="{FF2B5EF4-FFF2-40B4-BE49-F238E27FC236}">
                <a16:creationId xmlns:a16="http://schemas.microsoft.com/office/drawing/2014/main" id="{37DDE2C1-801A-4CE2-AC56-E7A84DF4780D}"/>
              </a:ext>
            </a:extLst>
          </p:cNvPr>
          <p:cNvSpPr>
            <a:spLocks/>
          </p:cNvSpPr>
          <p:nvPr/>
        </p:nvSpPr>
        <p:spPr bwMode="auto">
          <a:xfrm>
            <a:off x="7630380" y="850704"/>
            <a:ext cx="306070" cy="306070"/>
          </a:xfrm>
          <a:custGeom>
            <a:avLst/>
            <a:gdLst>
              <a:gd name="T0" fmla="+- 0 6782 6539"/>
              <a:gd name="T1" fmla="*/ T0 w 482"/>
              <a:gd name="T2" fmla="+- 0 2228 2228"/>
              <a:gd name="T3" fmla="*/ 2228 h 482"/>
              <a:gd name="T4" fmla="+- 0 6714 6539"/>
              <a:gd name="T5" fmla="*/ T4 w 482"/>
              <a:gd name="T6" fmla="+- 0 2237 2228"/>
              <a:gd name="T7" fmla="*/ 2237 h 482"/>
              <a:gd name="T8" fmla="+- 0 6653 6539"/>
              <a:gd name="T9" fmla="*/ T8 w 482"/>
              <a:gd name="T10" fmla="+- 0 2264 2228"/>
              <a:gd name="T11" fmla="*/ 2264 h 482"/>
              <a:gd name="T12" fmla="+- 0 6603 6539"/>
              <a:gd name="T13" fmla="*/ T12 w 482"/>
              <a:gd name="T14" fmla="+- 0 2305 2228"/>
              <a:gd name="T15" fmla="*/ 2305 h 482"/>
              <a:gd name="T16" fmla="+- 0 6566 6539"/>
              <a:gd name="T17" fmla="*/ T16 w 482"/>
              <a:gd name="T18" fmla="+- 0 2359 2228"/>
              <a:gd name="T19" fmla="*/ 2359 h 482"/>
              <a:gd name="T20" fmla="+- 0 6544 6539"/>
              <a:gd name="T21" fmla="*/ T20 w 482"/>
              <a:gd name="T22" fmla="+- 0 2421 2228"/>
              <a:gd name="T23" fmla="*/ 2421 h 482"/>
              <a:gd name="T24" fmla="+- 0 6539 6539"/>
              <a:gd name="T25" fmla="*/ T24 w 482"/>
              <a:gd name="T26" fmla="+- 0 2466 2228"/>
              <a:gd name="T27" fmla="*/ 2466 h 482"/>
              <a:gd name="T28" fmla="+- 0 6541 6539"/>
              <a:gd name="T29" fmla="*/ T28 w 482"/>
              <a:gd name="T30" fmla="+- 0 2490 2228"/>
              <a:gd name="T31" fmla="*/ 2490 h 482"/>
              <a:gd name="T32" fmla="+- 0 6556 6539"/>
              <a:gd name="T33" fmla="*/ T32 w 482"/>
              <a:gd name="T34" fmla="+- 0 2556 2228"/>
              <a:gd name="T35" fmla="*/ 2556 h 482"/>
              <a:gd name="T36" fmla="+- 0 6588 6539"/>
              <a:gd name="T37" fmla="*/ T36 w 482"/>
              <a:gd name="T38" fmla="+- 0 2613 2228"/>
              <a:gd name="T39" fmla="*/ 2613 h 482"/>
              <a:gd name="T40" fmla="+- 0 6633 6539"/>
              <a:gd name="T41" fmla="*/ T40 w 482"/>
              <a:gd name="T42" fmla="+- 0 2659 2228"/>
              <a:gd name="T43" fmla="*/ 2659 h 482"/>
              <a:gd name="T44" fmla="+- 0 6690 6539"/>
              <a:gd name="T45" fmla="*/ T44 w 482"/>
              <a:gd name="T46" fmla="+- 0 2692 2228"/>
              <a:gd name="T47" fmla="*/ 2692 h 482"/>
              <a:gd name="T48" fmla="+- 0 6755 6539"/>
              <a:gd name="T49" fmla="*/ T48 w 482"/>
              <a:gd name="T50" fmla="+- 0 2708 2228"/>
              <a:gd name="T51" fmla="*/ 2708 h 482"/>
              <a:gd name="T52" fmla="+- 0 6780 6539"/>
              <a:gd name="T53" fmla="*/ T52 w 482"/>
              <a:gd name="T54" fmla="+- 0 2709 2228"/>
              <a:gd name="T55" fmla="*/ 2709 h 482"/>
              <a:gd name="T56" fmla="+- 0 6803 6539"/>
              <a:gd name="T57" fmla="*/ T56 w 482"/>
              <a:gd name="T58" fmla="+- 0 2708 2228"/>
              <a:gd name="T59" fmla="*/ 2708 h 482"/>
              <a:gd name="T60" fmla="+- 0 6869 6539"/>
              <a:gd name="T61" fmla="*/ T60 w 482"/>
              <a:gd name="T62" fmla="+- 0 2693 2228"/>
              <a:gd name="T63" fmla="*/ 2693 h 482"/>
              <a:gd name="T64" fmla="+- 0 6926 6539"/>
              <a:gd name="T65" fmla="*/ T64 w 482"/>
              <a:gd name="T66" fmla="+- 0 2661 2228"/>
              <a:gd name="T67" fmla="*/ 2661 h 482"/>
              <a:gd name="T68" fmla="+- 0 6972 6539"/>
              <a:gd name="T69" fmla="*/ T68 w 482"/>
              <a:gd name="T70" fmla="+- 0 2615 2228"/>
              <a:gd name="T71" fmla="*/ 2615 h 482"/>
              <a:gd name="T72" fmla="+- 0 7004 6539"/>
              <a:gd name="T73" fmla="*/ T72 w 482"/>
              <a:gd name="T74" fmla="+- 0 2558 2228"/>
              <a:gd name="T75" fmla="*/ 2558 h 482"/>
              <a:gd name="T76" fmla="+- 0 7020 6539"/>
              <a:gd name="T77" fmla="*/ T76 w 482"/>
              <a:gd name="T78" fmla="+- 0 2492 2228"/>
              <a:gd name="T79" fmla="*/ 2492 h 482"/>
              <a:gd name="T80" fmla="+- 0 7021 6539"/>
              <a:gd name="T81" fmla="*/ T80 w 482"/>
              <a:gd name="T82" fmla="+- 0 2469 2228"/>
              <a:gd name="T83" fmla="*/ 2469 h 482"/>
              <a:gd name="T84" fmla="+- 0 7020 6539"/>
              <a:gd name="T85" fmla="*/ T84 w 482"/>
              <a:gd name="T86" fmla="+- 0 2446 2228"/>
              <a:gd name="T87" fmla="*/ 2446 h 482"/>
              <a:gd name="T88" fmla="+- 0 7005 6539"/>
              <a:gd name="T89" fmla="*/ T88 w 482"/>
              <a:gd name="T90" fmla="+- 0 2381 2228"/>
              <a:gd name="T91" fmla="*/ 2381 h 482"/>
              <a:gd name="T92" fmla="+- 0 6972 6539"/>
              <a:gd name="T93" fmla="*/ T92 w 482"/>
              <a:gd name="T94" fmla="+- 0 2323 2228"/>
              <a:gd name="T95" fmla="*/ 2323 h 482"/>
              <a:gd name="T96" fmla="+- 0 6927 6539"/>
              <a:gd name="T97" fmla="*/ T96 w 482"/>
              <a:gd name="T98" fmla="+- 0 2277 2228"/>
              <a:gd name="T99" fmla="*/ 2277 h 482"/>
              <a:gd name="T100" fmla="+- 0 6870 6539"/>
              <a:gd name="T101" fmla="*/ T100 w 482"/>
              <a:gd name="T102" fmla="+- 0 2245 2228"/>
              <a:gd name="T103" fmla="*/ 2245 h 482"/>
              <a:gd name="T104" fmla="+- 0 6805 6539"/>
              <a:gd name="T105" fmla="*/ T104 w 482"/>
              <a:gd name="T106" fmla="+- 0 2229 2228"/>
              <a:gd name="T107" fmla="*/ 2229 h 482"/>
              <a:gd name="T108" fmla="+- 0 6782 6539"/>
              <a:gd name="T109" fmla="*/ T108 w 482"/>
              <a:gd name="T110" fmla="+- 0 2228 2228"/>
              <a:gd name="T111" fmla="*/ 2228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3" y="0"/>
                </a:moveTo>
                <a:lnTo>
                  <a:pt x="175" y="9"/>
                </a:lnTo>
                <a:lnTo>
                  <a:pt x="114" y="36"/>
                </a:lnTo>
                <a:lnTo>
                  <a:pt x="64" y="77"/>
                </a:lnTo>
                <a:lnTo>
                  <a:pt x="27" y="131"/>
                </a:lnTo>
                <a:lnTo>
                  <a:pt x="5" y="193"/>
                </a:lnTo>
                <a:lnTo>
                  <a:pt x="0" y="238"/>
                </a:lnTo>
                <a:lnTo>
                  <a:pt x="2" y="262"/>
                </a:lnTo>
                <a:lnTo>
                  <a:pt x="17" y="328"/>
                </a:lnTo>
                <a:lnTo>
                  <a:pt x="49" y="385"/>
                </a:lnTo>
                <a:lnTo>
                  <a:pt x="94" y="431"/>
                </a:lnTo>
                <a:lnTo>
                  <a:pt x="151" y="464"/>
                </a:lnTo>
                <a:lnTo>
                  <a:pt x="216" y="480"/>
                </a:lnTo>
                <a:lnTo>
                  <a:pt x="241" y="481"/>
                </a:lnTo>
                <a:lnTo>
                  <a:pt x="264" y="480"/>
                </a:lnTo>
                <a:lnTo>
                  <a:pt x="330" y="465"/>
                </a:lnTo>
                <a:lnTo>
                  <a:pt x="387" y="433"/>
                </a:lnTo>
                <a:lnTo>
                  <a:pt x="433" y="387"/>
                </a:lnTo>
                <a:lnTo>
                  <a:pt x="465" y="330"/>
                </a:lnTo>
                <a:lnTo>
                  <a:pt x="481" y="264"/>
                </a:lnTo>
                <a:lnTo>
                  <a:pt x="482" y="241"/>
                </a:lnTo>
                <a:lnTo>
                  <a:pt x="481" y="218"/>
                </a:lnTo>
                <a:lnTo>
                  <a:pt x="466" y="153"/>
                </a:lnTo>
                <a:lnTo>
                  <a:pt x="433" y="95"/>
                </a:lnTo>
                <a:lnTo>
                  <a:pt x="388" y="49"/>
                </a:lnTo>
                <a:lnTo>
                  <a:pt x="331" y="17"/>
                </a:lnTo>
                <a:lnTo>
                  <a:pt x="266" y="1"/>
                </a:lnTo>
                <a:lnTo>
                  <a:pt x="243" y="0"/>
                </a:lnTo>
              </a:path>
            </a:pathLst>
          </a:custGeom>
          <a:solidFill>
            <a:srgbClr val="FFFFFF"/>
          </a:solidFill>
          <a:ln w="9525">
            <a:solidFill>
              <a:srgbClr val="000000"/>
            </a:solidFill>
            <a:round/>
            <a:headEnd/>
            <a:tailEnd/>
          </a:ln>
        </p:spPr>
        <p:txBody>
          <a:bodyPr rot="0" vert="horz" wrap="square" lIns="91440" tIns="45720" rIns="91440" bIns="45720" anchor="ctr" anchorCtr="0" upright="1">
            <a:noAutofit/>
          </a:bodyPr>
          <a:lstStyle/>
          <a:p>
            <a:pPr algn="ctr"/>
            <a:r>
              <a:rPr lang="en-US" dirty="0"/>
              <a:t>1</a:t>
            </a:r>
            <a:endParaRPr lang="en-CA" dirty="0"/>
          </a:p>
        </p:txBody>
      </p:sp>
      <p:sp>
        <p:nvSpPr>
          <p:cNvPr id="12" name="Freeform 10">
            <a:extLst>
              <a:ext uri="{FF2B5EF4-FFF2-40B4-BE49-F238E27FC236}">
                <a16:creationId xmlns:a16="http://schemas.microsoft.com/office/drawing/2014/main" id="{B79D880B-69AA-45BC-AB97-1821FE6A2203}"/>
              </a:ext>
            </a:extLst>
          </p:cNvPr>
          <p:cNvSpPr>
            <a:spLocks/>
          </p:cNvSpPr>
          <p:nvPr/>
        </p:nvSpPr>
        <p:spPr bwMode="auto">
          <a:xfrm>
            <a:off x="7630380" y="2561345"/>
            <a:ext cx="306070" cy="306070"/>
          </a:xfrm>
          <a:custGeom>
            <a:avLst/>
            <a:gdLst>
              <a:gd name="T0" fmla="+- 0 6782 6539"/>
              <a:gd name="T1" fmla="*/ T0 w 482"/>
              <a:gd name="T2" fmla="+- 0 2228 2228"/>
              <a:gd name="T3" fmla="*/ 2228 h 482"/>
              <a:gd name="T4" fmla="+- 0 6714 6539"/>
              <a:gd name="T5" fmla="*/ T4 w 482"/>
              <a:gd name="T6" fmla="+- 0 2237 2228"/>
              <a:gd name="T7" fmla="*/ 2237 h 482"/>
              <a:gd name="T8" fmla="+- 0 6653 6539"/>
              <a:gd name="T9" fmla="*/ T8 w 482"/>
              <a:gd name="T10" fmla="+- 0 2264 2228"/>
              <a:gd name="T11" fmla="*/ 2264 h 482"/>
              <a:gd name="T12" fmla="+- 0 6603 6539"/>
              <a:gd name="T13" fmla="*/ T12 w 482"/>
              <a:gd name="T14" fmla="+- 0 2305 2228"/>
              <a:gd name="T15" fmla="*/ 2305 h 482"/>
              <a:gd name="T16" fmla="+- 0 6566 6539"/>
              <a:gd name="T17" fmla="*/ T16 w 482"/>
              <a:gd name="T18" fmla="+- 0 2359 2228"/>
              <a:gd name="T19" fmla="*/ 2359 h 482"/>
              <a:gd name="T20" fmla="+- 0 6544 6539"/>
              <a:gd name="T21" fmla="*/ T20 w 482"/>
              <a:gd name="T22" fmla="+- 0 2421 2228"/>
              <a:gd name="T23" fmla="*/ 2421 h 482"/>
              <a:gd name="T24" fmla="+- 0 6539 6539"/>
              <a:gd name="T25" fmla="*/ T24 w 482"/>
              <a:gd name="T26" fmla="+- 0 2466 2228"/>
              <a:gd name="T27" fmla="*/ 2466 h 482"/>
              <a:gd name="T28" fmla="+- 0 6541 6539"/>
              <a:gd name="T29" fmla="*/ T28 w 482"/>
              <a:gd name="T30" fmla="+- 0 2490 2228"/>
              <a:gd name="T31" fmla="*/ 2490 h 482"/>
              <a:gd name="T32" fmla="+- 0 6556 6539"/>
              <a:gd name="T33" fmla="*/ T32 w 482"/>
              <a:gd name="T34" fmla="+- 0 2556 2228"/>
              <a:gd name="T35" fmla="*/ 2556 h 482"/>
              <a:gd name="T36" fmla="+- 0 6588 6539"/>
              <a:gd name="T37" fmla="*/ T36 w 482"/>
              <a:gd name="T38" fmla="+- 0 2613 2228"/>
              <a:gd name="T39" fmla="*/ 2613 h 482"/>
              <a:gd name="T40" fmla="+- 0 6633 6539"/>
              <a:gd name="T41" fmla="*/ T40 w 482"/>
              <a:gd name="T42" fmla="+- 0 2659 2228"/>
              <a:gd name="T43" fmla="*/ 2659 h 482"/>
              <a:gd name="T44" fmla="+- 0 6690 6539"/>
              <a:gd name="T45" fmla="*/ T44 w 482"/>
              <a:gd name="T46" fmla="+- 0 2692 2228"/>
              <a:gd name="T47" fmla="*/ 2692 h 482"/>
              <a:gd name="T48" fmla="+- 0 6755 6539"/>
              <a:gd name="T49" fmla="*/ T48 w 482"/>
              <a:gd name="T50" fmla="+- 0 2708 2228"/>
              <a:gd name="T51" fmla="*/ 2708 h 482"/>
              <a:gd name="T52" fmla="+- 0 6780 6539"/>
              <a:gd name="T53" fmla="*/ T52 w 482"/>
              <a:gd name="T54" fmla="+- 0 2709 2228"/>
              <a:gd name="T55" fmla="*/ 2709 h 482"/>
              <a:gd name="T56" fmla="+- 0 6803 6539"/>
              <a:gd name="T57" fmla="*/ T56 w 482"/>
              <a:gd name="T58" fmla="+- 0 2708 2228"/>
              <a:gd name="T59" fmla="*/ 2708 h 482"/>
              <a:gd name="T60" fmla="+- 0 6869 6539"/>
              <a:gd name="T61" fmla="*/ T60 w 482"/>
              <a:gd name="T62" fmla="+- 0 2693 2228"/>
              <a:gd name="T63" fmla="*/ 2693 h 482"/>
              <a:gd name="T64" fmla="+- 0 6926 6539"/>
              <a:gd name="T65" fmla="*/ T64 w 482"/>
              <a:gd name="T66" fmla="+- 0 2661 2228"/>
              <a:gd name="T67" fmla="*/ 2661 h 482"/>
              <a:gd name="T68" fmla="+- 0 6972 6539"/>
              <a:gd name="T69" fmla="*/ T68 w 482"/>
              <a:gd name="T70" fmla="+- 0 2615 2228"/>
              <a:gd name="T71" fmla="*/ 2615 h 482"/>
              <a:gd name="T72" fmla="+- 0 7004 6539"/>
              <a:gd name="T73" fmla="*/ T72 w 482"/>
              <a:gd name="T74" fmla="+- 0 2558 2228"/>
              <a:gd name="T75" fmla="*/ 2558 h 482"/>
              <a:gd name="T76" fmla="+- 0 7020 6539"/>
              <a:gd name="T77" fmla="*/ T76 w 482"/>
              <a:gd name="T78" fmla="+- 0 2492 2228"/>
              <a:gd name="T79" fmla="*/ 2492 h 482"/>
              <a:gd name="T80" fmla="+- 0 7021 6539"/>
              <a:gd name="T81" fmla="*/ T80 w 482"/>
              <a:gd name="T82" fmla="+- 0 2469 2228"/>
              <a:gd name="T83" fmla="*/ 2469 h 482"/>
              <a:gd name="T84" fmla="+- 0 7020 6539"/>
              <a:gd name="T85" fmla="*/ T84 w 482"/>
              <a:gd name="T86" fmla="+- 0 2446 2228"/>
              <a:gd name="T87" fmla="*/ 2446 h 482"/>
              <a:gd name="T88" fmla="+- 0 7005 6539"/>
              <a:gd name="T89" fmla="*/ T88 w 482"/>
              <a:gd name="T90" fmla="+- 0 2381 2228"/>
              <a:gd name="T91" fmla="*/ 2381 h 482"/>
              <a:gd name="T92" fmla="+- 0 6972 6539"/>
              <a:gd name="T93" fmla="*/ T92 w 482"/>
              <a:gd name="T94" fmla="+- 0 2323 2228"/>
              <a:gd name="T95" fmla="*/ 2323 h 482"/>
              <a:gd name="T96" fmla="+- 0 6927 6539"/>
              <a:gd name="T97" fmla="*/ T96 w 482"/>
              <a:gd name="T98" fmla="+- 0 2277 2228"/>
              <a:gd name="T99" fmla="*/ 2277 h 482"/>
              <a:gd name="T100" fmla="+- 0 6870 6539"/>
              <a:gd name="T101" fmla="*/ T100 w 482"/>
              <a:gd name="T102" fmla="+- 0 2245 2228"/>
              <a:gd name="T103" fmla="*/ 2245 h 482"/>
              <a:gd name="T104" fmla="+- 0 6805 6539"/>
              <a:gd name="T105" fmla="*/ T104 w 482"/>
              <a:gd name="T106" fmla="+- 0 2229 2228"/>
              <a:gd name="T107" fmla="*/ 2229 h 482"/>
              <a:gd name="T108" fmla="+- 0 6782 6539"/>
              <a:gd name="T109" fmla="*/ T108 w 482"/>
              <a:gd name="T110" fmla="+- 0 2228 2228"/>
              <a:gd name="T111" fmla="*/ 2228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3" y="0"/>
                </a:moveTo>
                <a:lnTo>
                  <a:pt x="175" y="9"/>
                </a:lnTo>
                <a:lnTo>
                  <a:pt x="114" y="36"/>
                </a:lnTo>
                <a:lnTo>
                  <a:pt x="64" y="77"/>
                </a:lnTo>
                <a:lnTo>
                  <a:pt x="27" y="131"/>
                </a:lnTo>
                <a:lnTo>
                  <a:pt x="5" y="193"/>
                </a:lnTo>
                <a:lnTo>
                  <a:pt x="0" y="238"/>
                </a:lnTo>
                <a:lnTo>
                  <a:pt x="2" y="262"/>
                </a:lnTo>
                <a:lnTo>
                  <a:pt x="17" y="328"/>
                </a:lnTo>
                <a:lnTo>
                  <a:pt x="49" y="385"/>
                </a:lnTo>
                <a:lnTo>
                  <a:pt x="94" y="431"/>
                </a:lnTo>
                <a:lnTo>
                  <a:pt x="151" y="464"/>
                </a:lnTo>
                <a:lnTo>
                  <a:pt x="216" y="480"/>
                </a:lnTo>
                <a:lnTo>
                  <a:pt x="241" y="481"/>
                </a:lnTo>
                <a:lnTo>
                  <a:pt x="264" y="480"/>
                </a:lnTo>
                <a:lnTo>
                  <a:pt x="330" y="465"/>
                </a:lnTo>
                <a:lnTo>
                  <a:pt x="387" y="433"/>
                </a:lnTo>
                <a:lnTo>
                  <a:pt x="433" y="387"/>
                </a:lnTo>
                <a:lnTo>
                  <a:pt x="465" y="330"/>
                </a:lnTo>
                <a:lnTo>
                  <a:pt x="481" y="264"/>
                </a:lnTo>
                <a:lnTo>
                  <a:pt x="482" y="241"/>
                </a:lnTo>
                <a:lnTo>
                  <a:pt x="481" y="218"/>
                </a:lnTo>
                <a:lnTo>
                  <a:pt x="466" y="153"/>
                </a:lnTo>
                <a:lnTo>
                  <a:pt x="433" y="95"/>
                </a:lnTo>
                <a:lnTo>
                  <a:pt x="388" y="49"/>
                </a:lnTo>
                <a:lnTo>
                  <a:pt x="331" y="17"/>
                </a:lnTo>
                <a:lnTo>
                  <a:pt x="266" y="1"/>
                </a:lnTo>
                <a:lnTo>
                  <a:pt x="243" y="0"/>
                </a:lnTo>
              </a:path>
            </a:pathLst>
          </a:custGeom>
          <a:solidFill>
            <a:srgbClr val="FFFFFF"/>
          </a:solidFill>
          <a:ln w="9525">
            <a:solidFill>
              <a:srgbClr val="000000"/>
            </a:solidFill>
            <a:round/>
            <a:headEnd/>
            <a:tailEnd/>
          </a:ln>
        </p:spPr>
        <p:txBody>
          <a:bodyPr rot="0" vert="horz" wrap="square" lIns="91440" tIns="45720" rIns="91440" bIns="45720" anchor="ctr" anchorCtr="0" upright="1">
            <a:noAutofit/>
          </a:bodyPr>
          <a:lstStyle/>
          <a:p>
            <a:pPr algn="ctr"/>
            <a:r>
              <a:rPr lang="en-US" dirty="0"/>
              <a:t>2</a:t>
            </a:r>
            <a:endParaRPr lang="en-CA" dirty="0"/>
          </a:p>
        </p:txBody>
      </p:sp>
      <p:sp>
        <p:nvSpPr>
          <p:cNvPr id="13" name="Freeform 10">
            <a:extLst>
              <a:ext uri="{FF2B5EF4-FFF2-40B4-BE49-F238E27FC236}">
                <a16:creationId xmlns:a16="http://schemas.microsoft.com/office/drawing/2014/main" id="{71A29191-22E4-4E44-8EB4-11A6C9DFA02C}"/>
              </a:ext>
            </a:extLst>
          </p:cNvPr>
          <p:cNvSpPr>
            <a:spLocks/>
          </p:cNvSpPr>
          <p:nvPr/>
        </p:nvSpPr>
        <p:spPr bwMode="auto">
          <a:xfrm>
            <a:off x="7630380" y="4240531"/>
            <a:ext cx="306070" cy="306070"/>
          </a:xfrm>
          <a:custGeom>
            <a:avLst/>
            <a:gdLst>
              <a:gd name="T0" fmla="+- 0 6782 6539"/>
              <a:gd name="T1" fmla="*/ T0 w 482"/>
              <a:gd name="T2" fmla="+- 0 2228 2228"/>
              <a:gd name="T3" fmla="*/ 2228 h 482"/>
              <a:gd name="T4" fmla="+- 0 6714 6539"/>
              <a:gd name="T5" fmla="*/ T4 w 482"/>
              <a:gd name="T6" fmla="+- 0 2237 2228"/>
              <a:gd name="T7" fmla="*/ 2237 h 482"/>
              <a:gd name="T8" fmla="+- 0 6653 6539"/>
              <a:gd name="T9" fmla="*/ T8 w 482"/>
              <a:gd name="T10" fmla="+- 0 2264 2228"/>
              <a:gd name="T11" fmla="*/ 2264 h 482"/>
              <a:gd name="T12" fmla="+- 0 6603 6539"/>
              <a:gd name="T13" fmla="*/ T12 w 482"/>
              <a:gd name="T14" fmla="+- 0 2305 2228"/>
              <a:gd name="T15" fmla="*/ 2305 h 482"/>
              <a:gd name="T16" fmla="+- 0 6566 6539"/>
              <a:gd name="T17" fmla="*/ T16 w 482"/>
              <a:gd name="T18" fmla="+- 0 2359 2228"/>
              <a:gd name="T19" fmla="*/ 2359 h 482"/>
              <a:gd name="T20" fmla="+- 0 6544 6539"/>
              <a:gd name="T21" fmla="*/ T20 w 482"/>
              <a:gd name="T22" fmla="+- 0 2421 2228"/>
              <a:gd name="T23" fmla="*/ 2421 h 482"/>
              <a:gd name="T24" fmla="+- 0 6539 6539"/>
              <a:gd name="T25" fmla="*/ T24 w 482"/>
              <a:gd name="T26" fmla="+- 0 2466 2228"/>
              <a:gd name="T27" fmla="*/ 2466 h 482"/>
              <a:gd name="T28" fmla="+- 0 6541 6539"/>
              <a:gd name="T29" fmla="*/ T28 w 482"/>
              <a:gd name="T30" fmla="+- 0 2490 2228"/>
              <a:gd name="T31" fmla="*/ 2490 h 482"/>
              <a:gd name="T32" fmla="+- 0 6556 6539"/>
              <a:gd name="T33" fmla="*/ T32 w 482"/>
              <a:gd name="T34" fmla="+- 0 2556 2228"/>
              <a:gd name="T35" fmla="*/ 2556 h 482"/>
              <a:gd name="T36" fmla="+- 0 6588 6539"/>
              <a:gd name="T37" fmla="*/ T36 w 482"/>
              <a:gd name="T38" fmla="+- 0 2613 2228"/>
              <a:gd name="T39" fmla="*/ 2613 h 482"/>
              <a:gd name="T40" fmla="+- 0 6633 6539"/>
              <a:gd name="T41" fmla="*/ T40 w 482"/>
              <a:gd name="T42" fmla="+- 0 2659 2228"/>
              <a:gd name="T43" fmla="*/ 2659 h 482"/>
              <a:gd name="T44" fmla="+- 0 6690 6539"/>
              <a:gd name="T45" fmla="*/ T44 w 482"/>
              <a:gd name="T46" fmla="+- 0 2692 2228"/>
              <a:gd name="T47" fmla="*/ 2692 h 482"/>
              <a:gd name="T48" fmla="+- 0 6755 6539"/>
              <a:gd name="T49" fmla="*/ T48 w 482"/>
              <a:gd name="T50" fmla="+- 0 2708 2228"/>
              <a:gd name="T51" fmla="*/ 2708 h 482"/>
              <a:gd name="T52" fmla="+- 0 6780 6539"/>
              <a:gd name="T53" fmla="*/ T52 w 482"/>
              <a:gd name="T54" fmla="+- 0 2709 2228"/>
              <a:gd name="T55" fmla="*/ 2709 h 482"/>
              <a:gd name="T56" fmla="+- 0 6803 6539"/>
              <a:gd name="T57" fmla="*/ T56 w 482"/>
              <a:gd name="T58" fmla="+- 0 2708 2228"/>
              <a:gd name="T59" fmla="*/ 2708 h 482"/>
              <a:gd name="T60" fmla="+- 0 6869 6539"/>
              <a:gd name="T61" fmla="*/ T60 w 482"/>
              <a:gd name="T62" fmla="+- 0 2693 2228"/>
              <a:gd name="T63" fmla="*/ 2693 h 482"/>
              <a:gd name="T64" fmla="+- 0 6926 6539"/>
              <a:gd name="T65" fmla="*/ T64 w 482"/>
              <a:gd name="T66" fmla="+- 0 2661 2228"/>
              <a:gd name="T67" fmla="*/ 2661 h 482"/>
              <a:gd name="T68" fmla="+- 0 6972 6539"/>
              <a:gd name="T69" fmla="*/ T68 w 482"/>
              <a:gd name="T70" fmla="+- 0 2615 2228"/>
              <a:gd name="T71" fmla="*/ 2615 h 482"/>
              <a:gd name="T72" fmla="+- 0 7004 6539"/>
              <a:gd name="T73" fmla="*/ T72 w 482"/>
              <a:gd name="T74" fmla="+- 0 2558 2228"/>
              <a:gd name="T75" fmla="*/ 2558 h 482"/>
              <a:gd name="T76" fmla="+- 0 7020 6539"/>
              <a:gd name="T77" fmla="*/ T76 w 482"/>
              <a:gd name="T78" fmla="+- 0 2492 2228"/>
              <a:gd name="T79" fmla="*/ 2492 h 482"/>
              <a:gd name="T80" fmla="+- 0 7021 6539"/>
              <a:gd name="T81" fmla="*/ T80 w 482"/>
              <a:gd name="T82" fmla="+- 0 2469 2228"/>
              <a:gd name="T83" fmla="*/ 2469 h 482"/>
              <a:gd name="T84" fmla="+- 0 7020 6539"/>
              <a:gd name="T85" fmla="*/ T84 w 482"/>
              <a:gd name="T86" fmla="+- 0 2446 2228"/>
              <a:gd name="T87" fmla="*/ 2446 h 482"/>
              <a:gd name="T88" fmla="+- 0 7005 6539"/>
              <a:gd name="T89" fmla="*/ T88 w 482"/>
              <a:gd name="T90" fmla="+- 0 2381 2228"/>
              <a:gd name="T91" fmla="*/ 2381 h 482"/>
              <a:gd name="T92" fmla="+- 0 6972 6539"/>
              <a:gd name="T93" fmla="*/ T92 w 482"/>
              <a:gd name="T94" fmla="+- 0 2323 2228"/>
              <a:gd name="T95" fmla="*/ 2323 h 482"/>
              <a:gd name="T96" fmla="+- 0 6927 6539"/>
              <a:gd name="T97" fmla="*/ T96 w 482"/>
              <a:gd name="T98" fmla="+- 0 2277 2228"/>
              <a:gd name="T99" fmla="*/ 2277 h 482"/>
              <a:gd name="T100" fmla="+- 0 6870 6539"/>
              <a:gd name="T101" fmla="*/ T100 w 482"/>
              <a:gd name="T102" fmla="+- 0 2245 2228"/>
              <a:gd name="T103" fmla="*/ 2245 h 482"/>
              <a:gd name="T104" fmla="+- 0 6805 6539"/>
              <a:gd name="T105" fmla="*/ T104 w 482"/>
              <a:gd name="T106" fmla="+- 0 2229 2228"/>
              <a:gd name="T107" fmla="*/ 2229 h 482"/>
              <a:gd name="T108" fmla="+- 0 6782 6539"/>
              <a:gd name="T109" fmla="*/ T108 w 482"/>
              <a:gd name="T110" fmla="+- 0 2228 2228"/>
              <a:gd name="T111" fmla="*/ 2228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3" y="0"/>
                </a:moveTo>
                <a:lnTo>
                  <a:pt x="175" y="9"/>
                </a:lnTo>
                <a:lnTo>
                  <a:pt x="114" y="36"/>
                </a:lnTo>
                <a:lnTo>
                  <a:pt x="64" y="77"/>
                </a:lnTo>
                <a:lnTo>
                  <a:pt x="27" y="131"/>
                </a:lnTo>
                <a:lnTo>
                  <a:pt x="5" y="193"/>
                </a:lnTo>
                <a:lnTo>
                  <a:pt x="0" y="238"/>
                </a:lnTo>
                <a:lnTo>
                  <a:pt x="2" y="262"/>
                </a:lnTo>
                <a:lnTo>
                  <a:pt x="17" y="328"/>
                </a:lnTo>
                <a:lnTo>
                  <a:pt x="49" y="385"/>
                </a:lnTo>
                <a:lnTo>
                  <a:pt x="94" y="431"/>
                </a:lnTo>
                <a:lnTo>
                  <a:pt x="151" y="464"/>
                </a:lnTo>
                <a:lnTo>
                  <a:pt x="216" y="480"/>
                </a:lnTo>
                <a:lnTo>
                  <a:pt x="241" y="481"/>
                </a:lnTo>
                <a:lnTo>
                  <a:pt x="264" y="480"/>
                </a:lnTo>
                <a:lnTo>
                  <a:pt x="330" y="465"/>
                </a:lnTo>
                <a:lnTo>
                  <a:pt x="387" y="433"/>
                </a:lnTo>
                <a:lnTo>
                  <a:pt x="433" y="387"/>
                </a:lnTo>
                <a:lnTo>
                  <a:pt x="465" y="330"/>
                </a:lnTo>
                <a:lnTo>
                  <a:pt x="481" y="264"/>
                </a:lnTo>
                <a:lnTo>
                  <a:pt x="482" y="241"/>
                </a:lnTo>
                <a:lnTo>
                  <a:pt x="481" y="218"/>
                </a:lnTo>
                <a:lnTo>
                  <a:pt x="466" y="153"/>
                </a:lnTo>
                <a:lnTo>
                  <a:pt x="433" y="95"/>
                </a:lnTo>
                <a:lnTo>
                  <a:pt x="388" y="49"/>
                </a:lnTo>
                <a:lnTo>
                  <a:pt x="331" y="17"/>
                </a:lnTo>
                <a:lnTo>
                  <a:pt x="266" y="1"/>
                </a:lnTo>
                <a:lnTo>
                  <a:pt x="243" y="0"/>
                </a:lnTo>
              </a:path>
            </a:pathLst>
          </a:custGeom>
          <a:solidFill>
            <a:srgbClr val="FFFFFF"/>
          </a:solidFill>
          <a:ln w="9525">
            <a:solidFill>
              <a:srgbClr val="000000"/>
            </a:solidFill>
            <a:round/>
            <a:headEnd/>
            <a:tailEnd/>
          </a:ln>
        </p:spPr>
        <p:txBody>
          <a:bodyPr rot="0" vert="horz" wrap="square" lIns="91440" tIns="45720" rIns="91440" bIns="45720" anchor="ctr" anchorCtr="0" upright="1">
            <a:noAutofit/>
          </a:bodyPr>
          <a:lstStyle/>
          <a:p>
            <a:pPr algn="ctr"/>
            <a:r>
              <a:rPr lang="en-US" dirty="0"/>
              <a:t>3</a:t>
            </a:r>
            <a:endParaRPr lang="en-CA" dirty="0"/>
          </a:p>
        </p:txBody>
      </p:sp>
      <p:cxnSp>
        <p:nvCxnSpPr>
          <p:cNvPr id="14" name="Straight Arrow Connector 13">
            <a:extLst>
              <a:ext uri="{FF2B5EF4-FFF2-40B4-BE49-F238E27FC236}">
                <a16:creationId xmlns:a16="http://schemas.microsoft.com/office/drawing/2014/main" id="{F52EE79B-A33C-40CE-86DE-8785A6839963}"/>
              </a:ext>
            </a:extLst>
          </p:cNvPr>
          <p:cNvCxnSpPr>
            <a:cxnSpLocks/>
          </p:cNvCxnSpPr>
          <p:nvPr/>
        </p:nvCxnSpPr>
        <p:spPr>
          <a:xfrm flipV="1">
            <a:off x="5964865" y="1584251"/>
            <a:ext cx="4147622" cy="22009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FC1BDB2-B6CB-467F-A809-DBB358C2AD55}"/>
              </a:ext>
            </a:extLst>
          </p:cNvPr>
          <p:cNvCxnSpPr>
            <a:cxnSpLocks/>
          </p:cNvCxnSpPr>
          <p:nvPr/>
        </p:nvCxnSpPr>
        <p:spPr>
          <a:xfrm flipV="1">
            <a:off x="6391050" y="3541097"/>
            <a:ext cx="1392365" cy="10049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79902C6-DCF7-4E16-A7DC-68918E2ABF52}"/>
              </a:ext>
            </a:extLst>
          </p:cNvPr>
          <p:cNvCxnSpPr>
            <a:cxnSpLocks/>
          </p:cNvCxnSpPr>
          <p:nvPr/>
        </p:nvCxnSpPr>
        <p:spPr>
          <a:xfrm flipV="1">
            <a:off x="6549656" y="4824261"/>
            <a:ext cx="3391786" cy="7963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Audio 22">
            <a:hlinkClick r:id="" action="ppaction://media"/>
            <a:extLst>
              <a:ext uri="{FF2B5EF4-FFF2-40B4-BE49-F238E27FC236}">
                <a16:creationId xmlns:a16="http://schemas.microsoft.com/office/drawing/2014/main" id="{46F584F7-F44D-4553-A567-44917D5EBEF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39025517"/>
      </p:ext>
    </p:extLst>
  </p:cSld>
  <p:clrMapOvr>
    <a:masterClrMapping/>
  </p:clrMapOvr>
  <mc:AlternateContent xmlns:mc="http://schemas.openxmlformats.org/markup-compatibility/2006" xmlns:p14="http://schemas.microsoft.com/office/powerpoint/2010/main">
    <mc:Choice Requires="p14">
      <p:transition p14:dur="10" advTm="56978"/>
    </mc:Choice>
    <mc:Fallback xmlns="">
      <p:transition advTm="569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702734" y="905905"/>
            <a:ext cx="2369650" cy="301103"/>
          </a:xfrm>
          <a:solidFill>
            <a:schemeClr val="tx1"/>
          </a:solidFill>
        </p:spPr>
        <p:txBody>
          <a:bodyPr anchor="ctr">
            <a:noAutofit/>
          </a:bodyPr>
          <a:lstStyle/>
          <a:p>
            <a:pPr algn="l"/>
            <a:r>
              <a:rPr lang="en-US" sz="2000" dirty="0">
                <a:solidFill>
                  <a:schemeClr val="bg1"/>
                </a:solidFill>
              </a:rPr>
              <a:t>Sensor Replacement</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07FEE40F-B7A9-46F5-8D61-1A250D31EC87}"/>
              </a:ext>
            </a:extLst>
          </p:cNvPr>
          <p:cNvSpPr txBox="1"/>
          <p:nvPr/>
        </p:nvSpPr>
        <p:spPr>
          <a:xfrm>
            <a:off x="318656" y="1787527"/>
            <a:ext cx="6108192" cy="2862322"/>
          </a:xfrm>
          <a:prstGeom prst="rect">
            <a:avLst/>
          </a:prstGeom>
          <a:noFill/>
        </p:spPr>
        <p:txBody>
          <a:bodyPr wrap="square">
            <a:spAutoFit/>
          </a:bodyPr>
          <a:lstStyle/>
          <a:p>
            <a:r>
              <a:rPr lang="en-US" dirty="0"/>
              <a:t>4.   Once the monitor acknowledges the new sensor, the</a:t>
            </a:r>
          </a:p>
          <a:p>
            <a:r>
              <a:rPr lang="en-US" dirty="0"/>
              <a:t>      monitor will display NEW SENSOR FOUND Press “Exit and </a:t>
            </a:r>
          </a:p>
          <a:p>
            <a:r>
              <a:rPr lang="en-US" dirty="0"/>
              <a:t>      Save” to accept sensor. </a:t>
            </a:r>
          </a:p>
          <a:p>
            <a:pPr marL="342900" indent="-342900">
              <a:buAutoNum type="arabicPeriod" startAt="5"/>
            </a:pPr>
            <a:r>
              <a:rPr lang="en-US" dirty="0"/>
              <a:t>The monitor will display FAN 1 SENSOR ADDED SUCCESSFULLY under Status confirming sensor installation. Press “HOME” to return to operating screen. </a:t>
            </a:r>
          </a:p>
          <a:p>
            <a:pPr marL="342900" indent="-342900">
              <a:buAutoNum type="arabicPeriod" startAt="5"/>
            </a:pPr>
            <a:endParaRPr lang="en-US" dirty="0"/>
          </a:p>
          <a:p>
            <a:r>
              <a:rPr lang="en-US" dirty="0"/>
              <a:t>      </a:t>
            </a:r>
            <a:r>
              <a:rPr lang="en-US" b="1" dirty="0"/>
              <a:t>Note: </a:t>
            </a:r>
            <a:r>
              <a:rPr lang="en-US" dirty="0"/>
              <a:t>Sensors can also be removed from the system in the</a:t>
            </a:r>
          </a:p>
          <a:p>
            <a:r>
              <a:rPr lang="en-US" dirty="0"/>
              <a:t>      same manner by selecting the REMOVE A SENSOR choice</a:t>
            </a:r>
          </a:p>
          <a:p>
            <a:r>
              <a:rPr lang="en-US" dirty="0"/>
              <a:t>       from step 2. </a:t>
            </a:r>
            <a:endParaRPr lang="en-CA" dirty="0"/>
          </a:p>
        </p:txBody>
      </p:sp>
      <p:pic>
        <p:nvPicPr>
          <p:cNvPr id="8" name="Picture 7">
            <a:extLst>
              <a:ext uri="{FF2B5EF4-FFF2-40B4-BE49-F238E27FC236}">
                <a16:creationId xmlns:a16="http://schemas.microsoft.com/office/drawing/2014/main" id="{963138C8-D5B4-432D-9160-4E7451B099C9}"/>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854213" y="503628"/>
            <a:ext cx="4227195" cy="2503668"/>
          </a:xfrm>
          <a:prstGeom prst="rect">
            <a:avLst/>
          </a:prstGeom>
          <a:noFill/>
          <a:extLst>
            <a:ext uri="{909E8E84-426E-40DD-AFC4-6F175D3DCCD1}">
              <a14:hiddenFill xmlns:a14="http://schemas.microsoft.com/office/drawing/2010/main">
                <a:solidFill>
                  <a:srgbClr val="FFFFFF"/>
                </a:solidFill>
              </a14:hiddenFill>
            </a:ext>
          </a:extLst>
        </p:spPr>
      </p:pic>
      <p:sp>
        <p:nvSpPr>
          <p:cNvPr id="9" name="Freeform 10">
            <a:extLst>
              <a:ext uri="{FF2B5EF4-FFF2-40B4-BE49-F238E27FC236}">
                <a16:creationId xmlns:a16="http://schemas.microsoft.com/office/drawing/2014/main" id="{C8A82261-C4B4-4F77-A91D-36826C652303}"/>
              </a:ext>
            </a:extLst>
          </p:cNvPr>
          <p:cNvSpPr>
            <a:spLocks/>
          </p:cNvSpPr>
          <p:nvPr/>
        </p:nvSpPr>
        <p:spPr bwMode="auto">
          <a:xfrm>
            <a:off x="6854212" y="487290"/>
            <a:ext cx="422077" cy="415385"/>
          </a:xfrm>
          <a:custGeom>
            <a:avLst/>
            <a:gdLst>
              <a:gd name="T0" fmla="+- 0 6782 6539"/>
              <a:gd name="T1" fmla="*/ T0 w 482"/>
              <a:gd name="T2" fmla="+- 0 2228 2228"/>
              <a:gd name="T3" fmla="*/ 2228 h 482"/>
              <a:gd name="T4" fmla="+- 0 6714 6539"/>
              <a:gd name="T5" fmla="*/ T4 w 482"/>
              <a:gd name="T6" fmla="+- 0 2237 2228"/>
              <a:gd name="T7" fmla="*/ 2237 h 482"/>
              <a:gd name="T8" fmla="+- 0 6653 6539"/>
              <a:gd name="T9" fmla="*/ T8 w 482"/>
              <a:gd name="T10" fmla="+- 0 2264 2228"/>
              <a:gd name="T11" fmla="*/ 2264 h 482"/>
              <a:gd name="T12" fmla="+- 0 6603 6539"/>
              <a:gd name="T13" fmla="*/ T12 w 482"/>
              <a:gd name="T14" fmla="+- 0 2305 2228"/>
              <a:gd name="T15" fmla="*/ 2305 h 482"/>
              <a:gd name="T16" fmla="+- 0 6566 6539"/>
              <a:gd name="T17" fmla="*/ T16 w 482"/>
              <a:gd name="T18" fmla="+- 0 2359 2228"/>
              <a:gd name="T19" fmla="*/ 2359 h 482"/>
              <a:gd name="T20" fmla="+- 0 6544 6539"/>
              <a:gd name="T21" fmla="*/ T20 w 482"/>
              <a:gd name="T22" fmla="+- 0 2421 2228"/>
              <a:gd name="T23" fmla="*/ 2421 h 482"/>
              <a:gd name="T24" fmla="+- 0 6539 6539"/>
              <a:gd name="T25" fmla="*/ T24 w 482"/>
              <a:gd name="T26" fmla="+- 0 2466 2228"/>
              <a:gd name="T27" fmla="*/ 2466 h 482"/>
              <a:gd name="T28" fmla="+- 0 6541 6539"/>
              <a:gd name="T29" fmla="*/ T28 w 482"/>
              <a:gd name="T30" fmla="+- 0 2490 2228"/>
              <a:gd name="T31" fmla="*/ 2490 h 482"/>
              <a:gd name="T32" fmla="+- 0 6556 6539"/>
              <a:gd name="T33" fmla="*/ T32 w 482"/>
              <a:gd name="T34" fmla="+- 0 2556 2228"/>
              <a:gd name="T35" fmla="*/ 2556 h 482"/>
              <a:gd name="T36" fmla="+- 0 6588 6539"/>
              <a:gd name="T37" fmla="*/ T36 w 482"/>
              <a:gd name="T38" fmla="+- 0 2613 2228"/>
              <a:gd name="T39" fmla="*/ 2613 h 482"/>
              <a:gd name="T40" fmla="+- 0 6633 6539"/>
              <a:gd name="T41" fmla="*/ T40 w 482"/>
              <a:gd name="T42" fmla="+- 0 2659 2228"/>
              <a:gd name="T43" fmla="*/ 2659 h 482"/>
              <a:gd name="T44" fmla="+- 0 6690 6539"/>
              <a:gd name="T45" fmla="*/ T44 w 482"/>
              <a:gd name="T46" fmla="+- 0 2692 2228"/>
              <a:gd name="T47" fmla="*/ 2692 h 482"/>
              <a:gd name="T48" fmla="+- 0 6755 6539"/>
              <a:gd name="T49" fmla="*/ T48 w 482"/>
              <a:gd name="T50" fmla="+- 0 2708 2228"/>
              <a:gd name="T51" fmla="*/ 2708 h 482"/>
              <a:gd name="T52" fmla="+- 0 6780 6539"/>
              <a:gd name="T53" fmla="*/ T52 w 482"/>
              <a:gd name="T54" fmla="+- 0 2709 2228"/>
              <a:gd name="T55" fmla="*/ 2709 h 482"/>
              <a:gd name="T56" fmla="+- 0 6803 6539"/>
              <a:gd name="T57" fmla="*/ T56 w 482"/>
              <a:gd name="T58" fmla="+- 0 2708 2228"/>
              <a:gd name="T59" fmla="*/ 2708 h 482"/>
              <a:gd name="T60" fmla="+- 0 6869 6539"/>
              <a:gd name="T61" fmla="*/ T60 w 482"/>
              <a:gd name="T62" fmla="+- 0 2693 2228"/>
              <a:gd name="T63" fmla="*/ 2693 h 482"/>
              <a:gd name="T64" fmla="+- 0 6926 6539"/>
              <a:gd name="T65" fmla="*/ T64 w 482"/>
              <a:gd name="T66" fmla="+- 0 2661 2228"/>
              <a:gd name="T67" fmla="*/ 2661 h 482"/>
              <a:gd name="T68" fmla="+- 0 6972 6539"/>
              <a:gd name="T69" fmla="*/ T68 w 482"/>
              <a:gd name="T70" fmla="+- 0 2615 2228"/>
              <a:gd name="T71" fmla="*/ 2615 h 482"/>
              <a:gd name="T72" fmla="+- 0 7004 6539"/>
              <a:gd name="T73" fmla="*/ T72 w 482"/>
              <a:gd name="T74" fmla="+- 0 2558 2228"/>
              <a:gd name="T75" fmla="*/ 2558 h 482"/>
              <a:gd name="T76" fmla="+- 0 7020 6539"/>
              <a:gd name="T77" fmla="*/ T76 w 482"/>
              <a:gd name="T78" fmla="+- 0 2492 2228"/>
              <a:gd name="T79" fmla="*/ 2492 h 482"/>
              <a:gd name="T80" fmla="+- 0 7021 6539"/>
              <a:gd name="T81" fmla="*/ T80 w 482"/>
              <a:gd name="T82" fmla="+- 0 2469 2228"/>
              <a:gd name="T83" fmla="*/ 2469 h 482"/>
              <a:gd name="T84" fmla="+- 0 7020 6539"/>
              <a:gd name="T85" fmla="*/ T84 w 482"/>
              <a:gd name="T86" fmla="+- 0 2446 2228"/>
              <a:gd name="T87" fmla="*/ 2446 h 482"/>
              <a:gd name="T88" fmla="+- 0 7005 6539"/>
              <a:gd name="T89" fmla="*/ T88 w 482"/>
              <a:gd name="T90" fmla="+- 0 2381 2228"/>
              <a:gd name="T91" fmla="*/ 2381 h 482"/>
              <a:gd name="T92" fmla="+- 0 6972 6539"/>
              <a:gd name="T93" fmla="*/ T92 w 482"/>
              <a:gd name="T94" fmla="+- 0 2323 2228"/>
              <a:gd name="T95" fmla="*/ 2323 h 482"/>
              <a:gd name="T96" fmla="+- 0 6927 6539"/>
              <a:gd name="T97" fmla="*/ T96 w 482"/>
              <a:gd name="T98" fmla="+- 0 2277 2228"/>
              <a:gd name="T99" fmla="*/ 2277 h 482"/>
              <a:gd name="T100" fmla="+- 0 6870 6539"/>
              <a:gd name="T101" fmla="*/ T100 w 482"/>
              <a:gd name="T102" fmla="+- 0 2245 2228"/>
              <a:gd name="T103" fmla="*/ 2245 h 482"/>
              <a:gd name="T104" fmla="+- 0 6805 6539"/>
              <a:gd name="T105" fmla="*/ T104 w 482"/>
              <a:gd name="T106" fmla="+- 0 2229 2228"/>
              <a:gd name="T107" fmla="*/ 2229 h 482"/>
              <a:gd name="T108" fmla="+- 0 6782 6539"/>
              <a:gd name="T109" fmla="*/ T108 w 482"/>
              <a:gd name="T110" fmla="+- 0 2228 2228"/>
              <a:gd name="T111" fmla="*/ 2228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3" y="0"/>
                </a:moveTo>
                <a:lnTo>
                  <a:pt x="175" y="9"/>
                </a:lnTo>
                <a:lnTo>
                  <a:pt x="114" y="36"/>
                </a:lnTo>
                <a:lnTo>
                  <a:pt x="64" y="77"/>
                </a:lnTo>
                <a:lnTo>
                  <a:pt x="27" y="131"/>
                </a:lnTo>
                <a:lnTo>
                  <a:pt x="5" y="193"/>
                </a:lnTo>
                <a:lnTo>
                  <a:pt x="0" y="238"/>
                </a:lnTo>
                <a:lnTo>
                  <a:pt x="2" y="262"/>
                </a:lnTo>
                <a:lnTo>
                  <a:pt x="17" y="328"/>
                </a:lnTo>
                <a:lnTo>
                  <a:pt x="49" y="385"/>
                </a:lnTo>
                <a:lnTo>
                  <a:pt x="94" y="431"/>
                </a:lnTo>
                <a:lnTo>
                  <a:pt x="151" y="464"/>
                </a:lnTo>
                <a:lnTo>
                  <a:pt x="216" y="480"/>
                </a:lnTo>
                <a:lnTo>
                  <a:pt x="241" y="481"/>
                </a:lnTo>
                <a:lnTo>
                  <a:pt x="264" y="480"/>
                </a:lnTo>
                <a:lnTo>
                  <a:pt x="330" y="465"/>
                </a:lnTo>
                <a:lnTo>
                  <a:pt x="387" y="433"/>
                </a:lnTo>
                <a:lnTo>
                  <a:pt x="433" y="387"/>
                </a:lnTo>
                <a:lnTo>
                  <a:pt x="465" y="330"/>
                </a:lnTo>
                <a:lnTo>
                  <a:pt x="481" y="264"/>
                </a:lnTo>
                <a:lnTo>
                  <a:pt x="482" y="241"/>
                </a:lnTo>
                <a:lnTo>
                  <a:pt x="481" y="218"/>
                </a:lnTo>
                <a:lnTo>
                  <a:pt x="466" y="153"/>
                </a:lnTo>
                <a:lnTo>
                  <a:pt x="433" y="95"/>
                </a:lnTo>
                <a:lnTo>
                  <a:pt x="388" y="49"/>
                </a:lnTo>
                <a:lnTo>
                  <a:pt x="331" y="17"/>
                </a:lnTo>
                <a:lnTo>
                  <a:pt x="266" y="1"/>
                </a:lnTo>
                <a:lnTo>
                  <a:pt x="243" y="0"/>
                </a:lnTo>
              </a:path>
            </a:pathLst>
          </a:custGeom>
          <a:solidFill>
            <a:srgbClr val="FFFFFF"/>
          </a:solidFill>
          <a:ln w="9525">
            <a:solidFill>
              <a:srgbClr val="000000"/>
            </a:solidFill>
            <a:round/>
            <a:headEnd/>
            <a:tailEnd/>
          </a:ln>
        </p:spPr>
        <p:txBody>
          <a:bodyPr rot="0" vert="horz" wrap="square" lIns="91440" tIns="45720" rIns="91440" bIns="45720" anchor="ctr" anchorCtr="0" upright="1">
            <a:noAutofit/>
          </a:bodyPr>
          <a:lstStyle/>
          <a:p>
            <a:pPr algn="ctr"/>
            <a:r>
              <a:rPr lang="en-US" dirty="0"/>
              <a:t>4</a:t>
            </a:r>
            <a:endParaRPr lang="en-CA" dirty="0"/>
          </a:p>
        </p:txBody>
      </p:sp>
      <p:grpSp>
        <p:nvGrpSpPr>
          <p:cNvPr id="10" name="Group 2">
            <a:extLst>
              <a:ext uri="{FF2B5EF4-FFF2-40B4-BE49-F238E27FC236}">
                <a16:creationId xmlns:a16="http://schemas.microsoft.com/office/drawing/2014/main" id="{4A2E4E9A-0878-422E-974A-1F86A23DB744}"/>
              </a:ext>
            </a:extLst>
          </p:cNvPr>
          <p:cNvGrpSpPr>
            <a:grpSpLocks/>
          </p:cNvGrpSpPr>
          <p:nvPr/>
        </p:nvGrpSpPr>
        <p:grpSpPr bwMode="auto">
          <a:xfrm>
            <a:off x="6688780" y="3215778"/>
            <a:ext cx="4392628" cy="2739546"/>
            <a:chOff x="6548" y="12099"/>
            <a:chExt cx="4972" cy="2841"/>
          </a:xfrm>
        </p:grpSpPr>
        <p:pic>
          <p:nvPicPr>
            <p:cNvPr id="9219" name="Picture 3">
              <a:extLst>
                <a:ext uri="{FF2B5EF4-FFF2-40B4-BE49-F238E27FC236}">
                  <a16:creationId xmlns:a16="http://schemas.microsoft.com/office/drawing/2014/main" id="{C56A9A48-8765-4045-A6BF-2DDB0760B4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0" y="12309"/>
              <a:ext cx="4770" cy="263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4">
              <a:extLst>
                <a:ext uri="{FF2B5EF4-FFF2-40B4-BE49-F238E27FC236}">
                  <a16:creationId xmlns:a16="http://schemas.microsoft.com/office/drawing/2014/main" id="{FB2BC41F-7878-4DBC-ADD4-ED7FE2AAA3C5}"/>
                </a:ext>
              </a:extLst>
            </p:cNvPr>
            <p:cNvGrpSpPr>
              <a:grpSpLocks/>
            </p:cNvGrpSpPr>
            <p:nvPr/>
          </p:nvGrpSpPr>
          <p:grpSpPr bwMode="auto">
            <a:xfrm>
              <a:off x="6731" y="12320"/>
              <a:ext cx="482" cy="482"/>
              <a:chOff x="6731" y="12320"/>
              <a:chExt cx="482" cy="482"/>
            </a:xfrm>
          </p:grpSpPr>
          <p:sp>
            <p:nvSpPr>
              <p:cNvPr id="14" name="Freeform 5">
                <a:extLst>
                  <a:ext uri="{FF2B5EF4-FFF2-40B4-BE49-F238E27FC236}">
                    <a16:creationId xmlns:a16="http://schemas.microsoft.com/office/drawing/2014/main" id="{8B242204-587B-4BDD-86EE-64E7C934C87B}"/>
                  </a:ext>
                </a:extLst>
              </p:cNvPr>
              <p:cNvSpPr>
                <a:spLocks/>
              </p:cNvSpPr>
              <p:nvPr/>
            </p:nvSpPr>
            <p:spPr bwMode="auto">
              <a:xfrm>
                <a:off x="6731" y="12320"/>
                <a:ext cx="482" cy="482"/>
              </a:xfrm>
              <a:custGeom>
                <a:avLst/>
                <a:gdLst>
                  <a:gd name="T0" fmla="+- 0 6790 6548"/>
                  <a:gd name="T1" fmla="*/ T0 w 482"/>
                  <a:gd name="T2" fmla="+- 0 12099 12099"/>
                  <a:gd name="T3" fmla="*/ 12099 h 482"/>
                  <a:gd name="T4" fmla="+- 0 6722 6548"/>
                  <a:gd name="T5" fmla="*/ T4 w 482"/>
                  <a:gd name="T6" fmla="+- 0 12108 12099"/>
                  <a:gd name="T7" fmla="*/ 12108 h 482"/>
                  <a:gd name="T8" fmla="+- 0 6662 6548"/>
                  <a:gd name="T9" fmla="*/ T8 w 482"/>
                  <a:gd name="T10" fmla="+- 0 12135 12099"/>
                  <a:gd name="T11" fmla="*/ 12135 h 482"/>
                  <a:gd name="T12" fmla="+- 0 6611 6548"/>
                  <a:gd name="T13" fmla="*/ T12 w 482"/>
                  <a:gd name="T14" fmla="+- 0 12176 12099"/>
                  <a:gd name="T15" fmla="*/ 12176 h 482"/>
                  <a:gd name="T16" fmla="+- 0 6574 6548"/>
                  <a:gd name="T17" fmla="*/ T16 w 482"/>
                  <a:gd name="T18" fmla="+- 0 12230 12099"/>
                  <a:gd name="T19" fmla="*/ 12230 h 482"/>
                  <a:gd name="T20" fmla="+- 0 6552 6548"/>
                  <a:gd name="T21" fmla="*/ T20 w 482"/>
                  <a:gd name="T22" fmla="+- 0 12292 12099"/>
                  <a:gd name="T23" fmla="*/ 12292 h 482"/>
                  <a:gd name="T24" fmla="+- 0 6548 6548"/>
                  <a:gd name="T25" fmla="*/ T24 w 482"/>
                  <a:gd name="T26" fmla="+- 0 12338 12099"/>
                  <a:gd name="T27" fmla="*/ 12338 h 482"/>
                  <a:gd name="T28" fmla="+- 0 6549 6548"/>
                  <a:gd name="T29" fmla="*/ T28 w 482"/>
                  <a:gd name="T30" fmla="+- 0 12361 12099"/>
                  <a:gd name="T31" fmla="*/ 12361 h 482"/>
                  <a:gd name="T32" fmla="+- 0 6564 6548"/>
                  <a:gd name="T33" fmla="*/ T32 w 482"/>
                  <a:gd name="T34" fmla="+- 0 12427 12099"/>
                  <a:gd name="T35" fmla="*/ 12427 h 482"/>
                  <a:gd name="T36" fmla="+- 0 6596 6548"/>
                  <a:gd name="T37" fmla="*/ T36 w 482"/>
                  <a:gd name="T38" fmla="+- 0 12484 12099"/>
                  <a:gd name="T39" fmla="*/ 12484 h 482"/>
                  <a:gd name="T40" fmla="+- 0 6642 6548"/>
                  <a:gd name="T41" fmla="*/ T40 w 482"/>
                  <a:gd name="T42" fmla="+- 0 12531 12099"/>
                  <a:gd name="T43" fmla="*/ 12531 h 482"/>
                  <a:gd name="T44" fmla="+- 0 6698 6548"/>
                  <a:gd name="T45" fmla="*/ T44 w 482"/>
                  <a:gd name="T46" fmla="+- 0 12563 12099"/>
                  <a:gd name="T47" fmla="*/ 12563 h 482"/>
                  <a:gd name="T48" fmla="+- 0 6763 6548"/>
                  <a:gd name="T49" fmla="*/ T48 w 482"/>
                  <a:gd name="T50" fmla="+- 0 12579 12099"/>
                  <a:gd name="T51" fmla="*/ 12579 h 482"/>
                  <a:gd name="T52" fmla="+- 0 6789 6548"/>
                  <a:gd name="T53" fmla="*/ T52 w 482"/>
                  <a:gd name="T54" fmla="+- 0 12581 12099"/>
                  <a:gd name="T55" fmla="*/ 12581 h 482"/>
                  <a:gd name="T56" fmla="+- 0 6812 6548"/>
                  <a:gd name="T57" fmla="*/ T56 w 482"/>
                  <a:gd name="T58" fmla="+- 0 12580 12099"/>
                  <a:gd name="T59" fmla="*/ 12580 h 482"/>
                  <a:gd name="T60" fmla="+- 0 6877 6548"/>
                  <a:gd name="T61" fmla="*/ T60 w 482"/>
                  <a:gd name="T62" fmla="+- 0 12564 12099"/>
                  <a:gd name="T63" fmla="*/ 12564 h 482"/>
                  <a:gd name="T64" fmla="+- 0 6934 6548"/>
                  <a:gd name="T65" fmla="*/ T64 w 482"/>
                  <a:gd name="T66" fmla="+- 0 12532 12099"/>
                  <a:gd name="T67" fmla="*/ 12532 h 482"/>
                  <a:gd name="T68" fmla="+- 0 6980 6548"/>
                  <a:gd name="T69" fmla="*/ T68 w 482"/>
                  <a:gd name="T70" fmla="+- 0 12486 12099"/>
                  <a:gd name="T71" fmla="*/ 12486 h 482"/>
                  <a:gd name="T72" fmla="+- 0 7012 6548"/>
                  <a:gd name="T73" fmla="*/ T72 w 482"/>
                  <a:gd name="T74" fmla="+- 0 12429 12099"/>
                  <a:gd name="T75" fmla="*/ 12429 h 482"/>
                  <a:gd name="T76" fmla="+- 0 7028 6548"/>
                  <a:gd name="T77" fmla="*/ T76 w 482"/>
                  <a:gd name="T78" fmla="+- 0 12364 12099"/>
                  <a:gd name="T79" fmla="*/ 12364 h 482"/>
                  <a:gd name="T80" fmla="+- 0 7029 6548"/>
                  <a:gd name="T81" fmla="*/ T80 w 482"/>
                  <a:gd name="T82" fmla="+- 0 12341 12099"/>
                  <a:gd name="T83" fmla="*/ 12341 h 482"/>
                  <a:gd name="T84" fmla="+- 0 7028 6548"/>
                  <a:gd name="T85" fmla="*/ T84 w 482"/>
                  <a:gd name="T86" fmla="+- 0 12317 12099"/>
                  <a:gd name="T87" fmla="*/ 12317 h 482"/>
                  <a:gd name="T88" fmla="+- 0 7013 6548"/>
                  <a:gd name="T89" fmla="*/ T88 w 482"/>
                  <a:gd name="T90" fmla="+- 0 12252 12099"/>
                  <a:gd name="T91" fmla="*/ 12252 h 482"/>
                  <a:gd name="T92" fmla="+- 0 6981 6548"/>
                  <a:gd name="T93" fmla="*/ T92 w 482"/>
                  <a:gd name="T94" fmla="+- 0 12195 12099"/>
                  <a:gd name="T95" fmla="*/ 12195 h 482"/>
                  <a:gd name="T96" fmla="+- 0 6935 6548"/>
                  <a:gd name="T97" fmla="*/ T96 w 482"/>
                  <a:gd name="T98" fmla="+- 0 12148 12099"/>
                  <a:gd name="T99" fmla="*/ 12148 h 482"/>
                  <a:gd name="T100" fmla="+- 0 6878 6548"/>
                  <a:gd name="T101" fmla="*/ T100 w 482"/>
                  <a:gd name="T102" fmla="+- 0 12116 12099"/>
                  <a:gd name="T103" fmla="*/ 12116 h 482"/>
                  <a:gd name="T104" fmla="+- 0 6813 6548"/>
                  <a:gd name="T105" fmla="*/ T104 w 482"/>
                  <a:gd name="T106" fmla="+- 0 12100 12099"/>
                  <a:gd name="T107" fmla="*/ 12100 h 482"/>
                  <a:gd name="T108" fmla="+- 0 6790 6548"/>
                  <a:gd name="T109" fmla="*/ T108 w 482"/>
                  <a:gd name="T110" fmla="+- 0 12099 12099"/>
                  <a:gd name="T111" fmla="*/ 12099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2" y="0"/>
                    </a:moveTo>
                    <a:lnTo>
                      <a:pt x="174" y="9"/>
                    </a:lnTo>
                    <a:lnTo>
                      <a:pt x="114" y="36"/>
                    </a:lnTo>
                    <a:lnTo>
                      <a:pt x="63" y="77"/>
                    </a:lnTo>
                    <a:lnTo>
                      <a:pt x="26" y="131"/>
                    </a:lnTo>
                    <a:lnTo>
                      <a:pt x="4" y="193"/>
                    </a:lnTo>
                    <a:lnTo>
                      <a:pt x="0" y="239"/>
                    </a:lnTo>
                    <a:lnTo>
                      <a:pt x="1" y="262"/>
                    </a:lnTo>
                    <a:lnTo>
                      <a:pt x="16" y="328"/>
                    </a:lnTo>
                    <a:lnTo>
                      <a:pt x="48" y="385"/>
                    </a:lnTo>
                    <a:lnTo>
                      <a:pt x="94" y="432"/>
                    </a:lnTo>
                    <a:lnTo>
                      <a:pt x="150" y="464"/>
                    </a:lnTo>
                    <a:lnTo>
                      <a:pt x="215" y="480"/>
                    </a:lnTo>
                    <a:lnTo>
                      <a:pt x="241" y="482"/>
                    </a:lnTo>
                    <a:lnTo>
                      <a:pt x="264" y="481"/>
                    </a:lnTo>
                    <a:lnTo>
                      <a:pt x="329" y="465"/>
                    </a:lnTo>
                    <a:lnTo>
                      <a:pt x="386" y="433"/>
                    </a:lnTo>
                    <a:lnTo>
                      <a:pt x="432" y="387"/>
                    </a:lnTo>
                    <a:lnTo>
                      <a:pt x="464" y="330"/>
                    </a:lnTo>
                    <a:lnTo>
                      <a:pt x="480" y="265"/>
                    </a:lnTo>
                    <a:lnTo>
                      <a:pt x="481" y="242"/>
                    </a:lnTo>
                    <a:lnTo>
                      <a:pt x="480" y="218"/>
                    </a:lnTo>
                    <a:lnTo>
                      <a:pt x="465" y="153"/>
                    </a:lnTo>
                    <a:lnTo>
                      <a:pt x="433" y="96"/>
                    </a:lnTo>
                    <a:lnTo>
                      <a:pt x="387" y="49"/>
                    </a:lnTo>
                    <a:lnTo>
                      <a:pt x="330" y="17"/>
                    </a:lnTo>
                    <a:lnTo>
                      <a:pt x="265" y="1"/>
                    </a:lnTo>
                    <a:lnTo>
                      <a:pt x="242" y="0"/>
                    </a:lnTo>
                  </a:path>
                </a:pathLst>
              </a:custGeom>
              <a:solidFill>
                <a:srgbClr val="FFFFFF"/>
              </a:solidFill>
              <a:ln w="9525">
                <a:solidFill>
                  <a:srgbClr val="000000"/>
                </a:solidFill>
                <a:round/>
                <a:headEnd/>
                <a:tailEnd/>
              </a:ln>
            </p:spPr>
            <p:txBody>
              <a:bodyPr vert="horz" wrap="square" lIns="91440" tIns="45720" rIns="91440" bIns="45720" numCol="1" anchor="ctr" anchorCtr="0" compatLnSpc="1">
                <a:prstTxWarp prst="textNoShape">
                  <a:avLst/>
                </a:prstTxWarp>
              </a:bodyPr>
              <a:lstStyle/>
              <a:p>
                <a:pPr algn="ctr"/>
                <a:r>
                  <a:rPr lang="en-US" dirty="0"/>
                  <a:t>5</a:t>
                </a:r>
                <a:endParaRPr lang="en-CA" dirty="0"/>
              </a:p>
            </p:txBody>
          </p:sp>
        </p:grpSp>
        <p:grpSp>
          <p:nvGrpSpPr>
            <p:cNvPr id="12" name="Group 6">
              <a:extLst>
                <a:ext uri="{FF2B5EF4-FFF2-40B4-BE49-F238E27FC236}">
                  <a16:creationId xmlns:a16="http://schemas.microsoft.com/office/drawing/2014/main" id="{51D60CD0-9C98-4E8C-B81C-F8B89CEC3286}"/>
                </a:ext>
              </a:extLst>
            </p:cNvPr>
            <p:cNvGrpSpPr>
              <a:grpSpLocks/>
            </p:cNvGrpSpPr>
            <p:nvPr/>
          </p:nvGrpSpPr>
          <p:grpSpPr bwMode="auto">
            <a:xfrm>
              <a:off x="6548" y="12099"/>
              <a:ext cx="482" cy="482"/>
              <a:chOff x="6548" y="12099"/>
              <a:chExt cx="482" cy="482"/>
            </a:xfrm>
          </p:grpSpPr>
          <p:sp>
            <p:nvSpPr>
              <p:cNvPr id="13" name="Freeform 7">
                <a:extLst>
                  <a:ext uri="{FF2B5EF4-FFF2-40B4-BE49-F238E27FC236}">
                    <a16:creationId xmlns:a16="http://schemas.microsoft.com/office/drawing/2014/main" id="{3E980C28-D91D-4BF0-B475-DC023EFB1852}"/>
                  </a:ext>
                </a:extLst>
              </p:cNvPr>
              <p:cNvSpPr>
                <a:spLocks/>
              </p:cNvSpPr>
              <p:nvPr/>
            </p:nvSpPr>
            <p:spPr bwMode="auto">
              <a:xfrm>
                <a:off x="6548" y="12099"/>
                <a:ext cx="482" cy="482"/>
              </a:xfrm>
              <a:custGeom>
                <a:avLst/>
                <a:gdLst>
                  <a:gd name="T0" fmla="+- 0 6789 6548"/>
                  <a:gd name="T1" fmla="*/ T0 w 482"/>
                  <a:gd name="T2" fmla="+- 0 12581 12099"/>
                  <a:gd name="T3" fmla="*/ 12581 h 482"/>
                  <a:gd name="T4" fmla="+- 0 6856 6548"/>
                  <a:gd name="T5" fmla="*/ T4 w 482"/>
                  <a:gd name="T6" fmla="+- 0 12571 12099"/>
                  <a:gd name="T7" fmla="*/ 12571 h 482"/>
                  <a:gd name="T8" fmla="+- 0 6916 6548"/>
                  <a:gd name="T9" fmla="*/ T8 w 482"/>
                  <a:gd name="T10" fmla="+- 0 12544 12099"/>
                  <a:gd name="T11" fmla="*/ 12544 h 482"/>
                  <a:gd name="T12" fmla="+- 0 6966 6548"/>
                  <a:gd name="T13" fmla="*/ T12 w 482"/>
                  <a:gd name="T14" fmla="+- 0 12502 12099"/>
                  <a:gd name="T15" fmla="*/ 12502 h 482"/>
                  <a:gd name="T16" fmla="+- 0 7003 6548"/>
                  <a:gd name="T17" fmla="*/ T16 w 482"/>
                  <a:gd name="T18" fmla="+- 0 12449 12099"/>
                  <a:gd name="T19" fmla="*/ 12449 h 482"/>
                  <a:gd name="T20" fmla="+- 0 7025 6548"/>
                  <a:gd name="T21" fmla="*/ T20 w 482"/>
                  <a:gd name="T22" fmla="+- 0 12386 12099"/>
                  <a:gd name="T23" fmla="*/ 12386 h 482"/>
                  <a:gd name="T24" fmla="+- 0 7029 6548"/>
                  <a:gd name="T25" fmla="*/ T24 w 482"/>
                  <a:gd name="T26" fmla="+- 0 12341 12099"/>
                  <a:gd name="T27" fmla="*/ 12341 h 482"/>
                  <a:gd name="T28" fmla="+- 0 7028 6548"/>
                  <a:gd name="T29" fmla="*/ T28 w 482"/>
                  <a:gd name="T30" fmla="+- 0 12317 12099"/>
                  <a:gd name="T31" fmla="*/ 12317 h 482"/>
                  <a:gd name="T32" fmla="+- 0 7013 6548"/>
                  <a:gd name="T33" fmla="*/ T32 w 482"/>
                  <a:gd name="T34" fmla="+- 0 12252 12099"/>
                  <a:gd name="T35" fmla="*/ 12252 h 482"/>
                  <a:gd name="T36" fmla="+- 0 6981 6548"/>
                  <a:gd name="T37" fmla="*/ T36 w 482"/>
                  <a:gd name="T38" fmla="+- 0 12195 12099"/>
                  <a:gd name="T39" fmla="*/ 12195 h 482"/>
                  <a:gd name="T40" fmla="+- 0 6935 6548"/>
                  <a:gd name="T41" fmla="*/ T40 w 482"/>
                  <a:gd name="T42" fmla="+- 0 12148 12099"/>
                  <a:gd name="T43" fmla="*/ 12148 h 482"/>
                  <a:gd name="T44" fmla="+- 0 6878 6548"/>
                  <a:gd name="T45" fmla="*/ T44 w 482"/>
                  <a:gd name="T46" fmla="+- 0 12116 12099"/>
                  <a:gd name="T47" fmla="*/ 12116 h 482"/>
                  <a:gd name="T48" fmla="+- 0 6813 6548"/>
                  <a:gd name="T49" fmla="*/ T48 w 482"/>
                  <a:gd name="T50" fmla="+- 0 12100 12099"/>
                  <a:gd name="T51" fmla="*/ 12100 h 482"/>
                  <a:gd name="T52" fmla="+- 0 6790 6548"/>
                  <a:gd name="T53" fmla="*/ T52 w 482"/>
                  <a:gd name="T54" fmla="+- 0 12099 12099"/>
                  <a:gd name="T55" fmla="*/ 12099 h 482"/>
                  <a:gd name="T56" fmla="+- 0 6767 6548"/>
                  <a:gd name="T57" fmla="*/ T56 w 482"/>
                  <a:gd name="T58" fmla="+- 0 12100 12099"/>
                  <a:gd name="T59" fmla="*/ 12100 h 482"/>
                  <a:gd name="T60" fmla="+- 0 6701 6548"/>
                  <a:gd name="T61" fmla="*/ T60 w 482"/>
                  <a:gd name="T62" fmla="+- 0 12115 12099"/>
                  <a:gd name="T63" fmla="*/ 12115 h 482"/>
                  <a:gd name="T64" fmla="+- 0 6644 6548"/>
                  <a:gd name="T65" fmla="*/ T64 w 482"/>
                  <a:gd name="T66" fmla="+- 0 12147 12099"/>
                  <a:gd name="T67" fmla="*/ 12147 h 482"/>
                  <a:gd name="T68" fmla="+- 0 6597 6548"/>
                  <a:gd name="T69" fmla="*/ T68 w 482"/>
                  <a:gd name="T70" fmla="+- 0 12193 12099"/>
                  <a:gd name="T71" fmla="*/ 12193 h 482"/>
                  <a:gd name="T72" fmla="+- 0 6565 6548"/>
                  <a:gd name="T73" fmla="*/ T72 w 482"/>
                  <a:gd name="T74" fmla="+- 0 12250 12099"/>
                  <a:gd name="T75" fmla="*/ 12250 h 482"/>
                  <a:gd name="T76" fmla="+- 0 6549 6548"/>
                  <a:gd name="T77" fmla="*/ T76 w 482"/>
                  <a:gd name="T78" fmla="+- 0 12315 12099"/>
                  <a:gd name="T79" fmla="*/ 12315 h 482"/>
                  <a:gd name="T80" fmla="+- 0 6548 6548"/>
                  <a:gd name="T81" fmla="*/ T80 w 482"/>
                  <a:gd name="T82" fmla="+- 0 12338 12099"/>
                  <a:gd name="T83" fmla="*/ 12338 h 482"/>
                  <a:gd name="T84" fmla="+- 0 6549 6548"/>
                  <a:gd name="T85" fmla="*/ T84 w 482"/>
                  <a:gd name="T86" fmla="+- 0 12361 12099"/>
                  <a:gd name="T87" fmla="*/ 12361 h 482"/>
                  <a:gd name="T88" fmla="+- 0 6564 6548"/>
                  <a:gd name="T89" fmla="*/ T88 w 482"/>
                  <a:gd name="T90" fmla="+- 0 12427 12099"/>
                  <a:gd name="T91" fmla="*/ 12427 h 482"/>
                  <a:gd name="T92" fmla="+- 0 6596 6548"/>
                  <a:gd name="T93" fmla="*/ T92 w 482"/>
                  <a:gd name="T94" fmla="+- 0 12484 12099"/>
                  <a:gd name="T95" fmla="*/ 12484 h 482"/>
                  <a:gd name="T96" fmla="+- 0 6642 6548"/>
                  <a:gd name="T97" fmla="*/ T96 w 482"/>
                  <a:gd name="T98" fmla="+- 0 12531 12099"/>
                  <a:gd name="T99" fmla="*/ 12531 h 482"/>
                  <a:gd name="T100" fmla="+- 0 6698 6548"/>
                  <a:gd name="T101" fmla="*/ T100 w 482"/>
                  <a:gd name="T102" fmla="+- 0 12563 12099"/>
                  <a:gd name="T103" fmla="*/ 12563 h 482"/>
                  <a:gd name="T104" fmla="+- 0 6763 6548"/>
                  <a:gd name="T105" fmla="*/ T104 w 482"/>
                  <a:gd name="T106" fmla="+- 0 12579 12099"/>
                  <a:gd name="T107" fmla="*/ 12579 h 482"/>
                  <a:gd name="T108" fmla="+- 0 6789 6548"/>
                  <a:gd name="T109" fmla="*/ T108 w 482"/>
                  <a:gd name="T110" fmla="+- 0 12581 12099"/>
                  <a:gd name="T111" fmla="*/ 12581 h 48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482" h="482">
                    <a:moveTo>
                      <a:pt x="241" y="482"/>
                    </a:moveTo>
                    <a:lnTo>
                      <a:pt x="308" y="472"/>
                    </a:lnTo>
                    <a:lnTo>
                      <a:pt x="368" y="445"/>
                    </a:lnTo>
                    <a:lnTo>
                      <a:pt x="418" y="403"/>
                    </a:lnTo>
                    <a:lnTo>
                      <a:pt x="455" y="350"/>
                    </a:lnTo>
                    <a:lnTo>
                      <a:pt x="477" y="287"/>
                    </a:lnTo>
                    <a:lnTo>
                      <a:pt x="481" y="242"/>
                    </a:lnTo>
                    <a:lnTo>
                      <a:pt x="480" y="218"/>
                    </a:lnTo>
                    <a:lnTo>
                      <a:pt x="465" y="153"/>
                    </a:lnTo>
                    <a:lnTo>
                      <a:pt x="433" y="96"/>
                    </a:lnTo>
                    <a:lnTo>
                      <a:pt x="387" y="49"/>
                    </a:lnTo>
                    <a:lnTo>
                      <a:pt x="330" y="17"/>
                    </a:lnTo>
                    <a:lnTo>
                      <a:pt x="265" y="1"/>
                    </a:lnTo>
                    <a:lnTo>
                      <a:pt x="242" y="0"/>
                    </a:lnTo>
                    <a:lnTo>
                      <a:pt x="219" y="1"/>
                    </a:lnTo>
                    <a:lnTo>
                      <a:pt x="153" y="16"/>
                    </a:lnTo>
                    <a:lnTo>
                      <a:pt x="96" y="48"/>
                    </a:lnTo>
                    <a:lnTo>
                      <a:pt x="49" y="94"/>
                    </a:lnTo>
                    <a:lnTo>
                      <a:pt x="17" y="151"/>
                    </a:lnTo>
                    <a:lnTo>
                      <a:pt x="1" y="216"/>
                    </a:lnTo>
                    <a:lnTo>
                      <a:pt x="0" y="239"/>
                    </a:lnTo>
                    <a:lnTo>
                      <a:pt x="1" y="262"/>
                    </a:lnTo>
                    <a:lnTo>
                      <a:pt x="16" y="328"/>
                    </a:lnTo>
                    <a:lnTo>
                      <a:pt x="48" y="385"/>
                    </a:lnTo>
                    <a:lnTo>
                      <a:pt x="94" y="432"/>
                    </a:lnTo>
                    <a:lnTo>
                      <a:pt x="150" y="464"/>
                    </a:lnTo>
                    <a:lnTo>
                      <a:pt x="215" y="480"/>
                    </a:lnTo>
                    <a:lnTo>
                      <a:pt x="241" y="482"/>
                    </a:lnTo>
                    <a:close/>
                  </a:path>
                </a:pathLst>
              </a:custGeom>
              <a:noFill/>
              <a:ln w="12700">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cxnSp>
        <p:nvCxnSpPr>
          <p:cNvPr id="15" name="Straight Arrow Connector 14">
            <a:extLst>
              <a:ext uri="{FF2B5EF4-FFF2-40B4-BE49-F238E27FC236}">
                <a16:creationId xmlns:a16="http://schemas.microsoft.com/office/drawing/2014/main" id="{BED1B4AB-B174-4C0F-8EA6-622569AD4379}"/>
              </a:ext>
            </a:extLst>
          </p:cNvPr>
          <p:cNvCxnSpPr>
            <a:cxnSpLocks/>
          </p:cNvCxnSpPr>
          <p:nvPr/>
        </p:nvCxnSpPr>
        <p:spPr>
          <a:xfrm>
            <a:off x="6096000" y="2275367"/>
            <a:ext cx="26971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DE7E300-076D-40D8-8C43-3788E94A98B0}"/>
              </a:ext>
            </a:extLst>
          </p:cNvPr>
          <p:cNvCxnSpPr/>
          <p:nvPr/>
        </p:nvCxnSpPr>
        <p:spPr>
          <a:xfrm>
            <a:off x="5688419" y="3428886"/>
            <a:ext cx="4827181" cy="20681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a:extLst>
              <a:ext uri="{FF2B5EF4-FFF2-40B4-BE49-F238E27FC236}">
                <a16:creationId xmlns:a16="http://schemas.microsoft.com/office/drawing/2014/main" id="{B189C2E4-3650-4C04-BC2F-9CD7E0764E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1676068"/>
      </p:ext>
    </p:extLst>
  </p:cSld>
  <p:clrMapOvr>
    <a:masterClrMapping/>
  </p:clrMapOvr>
  <mc:AlternateContent xmlns:mc="http://schemas.openxmlformats.org/markup-compatibility/2006" xmlns:p14="http://schemas.microsoft.com/office/powerpoint/2010/main">
    <mc:Choice Requires="p14">
      <p:transition p14:dur="10" advTm="30709"/>
    </mc:Choice>
    <mc:Fallback xmlns="">
      <p:transition advTm="30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86780" y="942501"/>
            <a:ext cx="1900777" cy="288421"/>
          </a:xfrm>
          <a:solidFill>
            <a:schemeClr val="tx1"/>
          </a:solidFill>
        </p:spPr>
        <p:txBody>
          <a:bodyPr anchor="ctr">
            <a:noAutofit/>
          </a:bodyPr>
          <a:lstStyle/>
          <a:p>
            <a:pPr algn="l"/>
            <a:r>
              <a:rPr lang="en-US" sz="1600" dirty="0">
                <a:solidFill>
                  <a:schemeClr val="bg1"/>
                </a:solidFill>
              </a:rPr>
              <a:t>Sensor Gap Settings</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CA622D6C-F3B8-42DF-ADB0-F3FC889D0688}"/>
              </a:ext>
            </a:extLst>
          </p:cNvPr>
          <p:cNvSpPr txBox="1"/>
          <p:nvPr/>
        </p:nvSpPr>
        <p:spPr>
          <a:xfrm>
            <a:off x="318656" y="1409150"/>
            <a:ext cx="8752192" cy="3693319"/>
          </a:xfrm>
          <a:prstGeom prst="rect">
            <a:avLst/>
          </a:prstGeom>
          <a:noFill/>
        </p:spPr>
        <p:txBody>
          <a:bodyPr wrap="square">
            <a:spAutoFit/>
          </a:bodyPr>
          <a:lstStyle/>
          <a:p>
            <a:r>
              <a:rPr lang="en-US" b="1" dirty="0"/>
              <a:t>      Reed Switch Sensors </a:t>
            </a:r>
          </a:p>
          <a:p>
            <a:r>
              <a:rPr lang="en-US" dirty="0"/>
              <a:t>These sensors are used on slowly revolving shafts, in this case the meters and ground speed. </a:t>
            </a:r>
          </a:p>
          <a:p>
            <a:r>
              <a:rPr lang="en-US" dirty="0"/>
              <a:t>Check the gap between the sensor and actuator. </a:t>
            </a:r>
          </a:p>
          <a:p>
            <a:r>
              <a:rPr lang="en-US" dirty="0"/>
              <a:t>A gap of .030 inch (0.76 mm) is recommended.</a:t>
            </a:r>
          </a:p>
          <a:p>
            <a:endParaRPr lang="en-US" dirty="0"/>
          </a:p>
          <a:p>
            <a:endParaRPr lang="en-US" dirty="0"/>
          </a:p>
          <a:p>
            <a:r>
              <a:rPr lang="en-US" sz="1800" dirty="0">
                <a:effectLst/>
                <a:latin typeface="Arial" panose="020B0604020202020204" pitchFamily="34" charset="0"/>
                <a:ea typeface="Arial" panose="020B0604020202020204" pitchFamily="34" charset="0"/>
                <a:cs typeface="Times New Roman" panose="02020603050405020304" pitchFamily="18" charset="0"/>
              </a:rPr>
              <a:t>Actuator</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sz="1800" dirty="0">
                <a:effectLst/>
                <a:latin typeface="Arial" panose="020B0604020202020204" pitchFamily="34" charset="0"/>
                <a:ea typeface="Arial" panose="020B0604020202020204" pitchFamily="34" charset="0"/>
                <a:cs typeface="Times New Roman" panose="02020603050405020304" pitchFamily="18" charset="0"/>
              </a:rPr>
              <a:t>Reed </a:t>
            </a:r>
            <a:r>
              <a:rPr lang="en-US" sz="1800" spc="35"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a:effectLst/>
                <a:latin typeface="Arial" panose="020B0604020202020204" pitchFamily="34" charset="0"/>
                <a:ea typeface="Arial" panose="020B0604020202020204" pitchFamily="34" charset="0"/>
                <a:cs typeface="Times New Roman" panose="02020603050405020304" pitchFamily="18" charset="0"/>
              </a:rPr>
              <a:t>Switch Pickup</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 Variable Reluctance Sensors These sensors are used on high speed shafts, in this case the fan. Target to sensor gap is critical with these sensors. A gap of .030 inch (0.76 mm) is recommended.</a:t>
            </a:r>
            <a:endParaRPr lang="en-CA" dirty="0"/>
          </a:p>
        </p:txBody>
      </p:sp>
      <p:pic>
        <p:nvPicPr>
          <p:cNvPr id="9" name="Picture 8">
            <a:extLst>
              <a:ext uri="{FF2B5EF4-FFF2-40B4-BE49-F238E27FC236}">
                <a16:creationId xmlns:a16="http://schemas.microsoft.com/office/drawing/2014/main" id="{B0C000A2-9DA2-4FD7-98D0-6CC6A66B9A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6952" y="3248047"/>
            <a:ext cx="638095" cy="361905"/>
          </a:xfrm>
          <a:prstGeom prst="rect">
            <a:avLst/>
          </a:prstGeom>
        </p:spPr>
      </p:pic>
      <p:grpSp>
        <p:nvGrpSpPr>
          <p:cNvPr id="128" name="Group 116">
            <a:extLst>
              <a:ext uri="{FF2B5EF4-FFF2-40B4-BE49-F238E27FC236}">
                <a16:creationId xmlns:a16="http://schemas.microsoft.com/office/drawing/2014/main" id="{BEAB0645-90A2-4BF1-AD66-C817D0B49D7E}"/>
              </a:ext>
            </a:extLst>
          </p:cNvPr>
          <p:cNvGrpSpPr>
            <a:grpSpLocks/>
          </p:cNvGrpSpPr>
          <p:nvPr/>
        </p:nvGrpSpPr>
        <p:grpSpPr bwMode="auto">
          <a:xfrm>
            <a:off x="1329436" y="2871634"/>
            <a:ext cx="3994150" cy="768350"/>
            <a:chOff x="4081" y="4336"/>
            <a:chExt cx="6288" cy="1208"/>
          </a:xfrm>
        </p:grpSpPr>
        <p:grpSp>
          <p:nvGrpSpPr>
            <p:cNvPr id="129" name="Group 117">
              <a:extLst>
                <a:ext uri="{FF2B5EF4-FFF2-40B4-BE49-F238E27FC236}">
                  <a16:creationId xmlns:a16="http://schemas.microsoft.com/office/drawing/2014/main" id="{63EF8A68-DBB3-4320-B248-9DDA83122BCB}"/>
                </a:ext>
              </a:extLst>
            </p:cNvPr>
            <p:cNvGrpSpPr>
              <a:grpSpLocks/>
            </p:cNvGrpSpPr>
            <p:nvPr/>
          </p:nvGrpSpPr>
          <p:grpSpPr bwMode="auto">
            <a:xfrm>
              <a:off x="6255" y="4664"/>
              <a:ext cx="2" cy="551"/>
              <a:chOff x="6255" y="4664"/>
              <a:chExt cx="2" cy="551"/>
            </a:xfrm>
          </p:grpSpPr>
          <p:sp>
            <p:nvSpPr>
              <p:cNvPr id="184" name="Freeform 118">
                <a:extLst>
                  <a:ext uri="{FF2B5EF4-FFF2-40B4-BE49-F238E27FC236}">
                    <a16:creationId xmlns:a16="http://schemas.microsoft.com/office/drawing/2014/main" id="{59F8BA7F-FAD6-4481-9BC8-E8145E193B48}"/>
                  </a:ext>
                </a:extLst>
              </p:cNvPr>
              <p:cNvSpPr>
                <a:spLocks/>
              </p:cNvSpPr>
              <p:nvPr/>
            </p:nvSpPr>
            <p:spPr bwMode="auto">
              <a:xfrm>
                <a:off x="6255" y="4664"/>
                <a:ext cx="2" cy="551"/>
              </a:xfrm>
              <a:custGeom>
                <a:avLst/>
                <a:gdLst>
                  <a:gd name="T0" fmla="+- 0 5215 4664"/>
                  <a:gd name="T1" fmla="*/ 5215 h 551"/>
                  <a:gd name="T2" fmla="+- 0 4664 4664"/>
                  <a:gd name="T3" fmla="*/ 4664 h 551"/>
                </a:gdLst>
                <a:ahLst/>
                <a:cxnLst>
                  <a:cxn ang="0">
                    <a:pos x="0" y="T1"/>
                  </a:cxn>
                  <a:cxn ang="0">
                    <a:pos x="0" y="T3"/>
                  </a:cxn>
                </a:cxnLst>
                <a:rect l="0" t="0" r="r" b="b"/>
                <a:pathLst>
                  <a:path h="551">
                    <a:moveTo>
                      <a:pt x="0" y="551"/>
                    </a:moveTo>
                    <a:lnTo>
                      <a:pt x="0" y="0"/>
                    </a:lnTo>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30" name="Group 119">
              <a:extLst>
                <a:ext uri="{FF2B5EF4-FFF2-40B4-BE49-F238E27FC236}">
                  <a16:creationId xmlns:a16="http://schemas.microsoft.com/office/drawing/2014/main" id="{F595AB0F-AC44-49BB-9AAD-3F0366E10367}"/>
                </a:ext>
              </a:extLst>
            </p:cNvPr>
            <p:cNvGrpSpPr>
              <a:grpSpLocks/>
            </p:cNvGrpSpPr>
            <p:nvPr/>
          </p:nvGrpSpPr>
          <p:grpSpPr bwMode="auto">
            <a:xfrm>
              <a:off x="6446" y="4664"/>
              <a:ext cx="2" cy="551"/>
              <a:chOff x="6446" y="4664"/>
              <a:chExt cx="2" cy="551"/>
            </a:xfrm>
          </p:grpSpPr>
          <p:sp>
            <p:nvSpPr>
              <p:cNvPr id="183" name="Freeform 120">
                <a:extLst>
                  <a:ext uri="{FF2B5EF4-FFF2-40B4-BE49-F238E27FC236}">
                    <a16:creationId xmlns:a16="http://schemas.microsoft.com/office/drawing/2014/main" id="{35991873-4DFC-49CE-9950-26D0BC8A0C44}"/>
                  </a:ext>
                </a:extLst>
              </p:cNvPr>
              <p:cNvSpPr>
                <a:spLocks/>
              </p:cNvSpPr>
              <p:nvPr/>
            </p:nvSpPr>
            <p:spPr bwMode="auto">
              <a:xfrm>
                <a:off x="6446" y="4664"/>
                <a:ext cx="2" cy="551"/>
              </a:xfrm>
              <a:custGeom>
                <a:avLst/>
                <a:gdLst>
                  <a:gd name="T0" fmla="+- 0 5215 4664"/>
                  <a:gd name="T1" fmla="*/ 5215 h 551"/>
                  <a:gd name="T2" fmla="+- 0 4664 4664"/>
                  <a:gd name="T3" fmla="*/ 4664 h 551"/>
                </a:gdLst>
                <a:ahLst/>
                <a:cxnLst>
                  <a:cxn ang="0">
                    <a:pos x="0" y="T1"/>
                  </a:cxn>
                  <a:cxn ang="0">
                    <a:pos x="0" y="T3"/>
                  </a:cxn>
                </a:cxnLst>
                <a:rect l="0" t="0" r="r" b="b"/>
                <a:pathLst>
                  <a:path h="551">
                    <a:moveTo>
                      <a:pt x="0" y="551"/>
                    </a:moveTo>
                    <a:lnTo>
                      <a:pt x="0" y="0"/>
                    </a:lnTo>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31" name="Group 121">
              <a:extLst>
                <a:ext uri="{FF2B5EF4-FFF2-40B4-BE49-F238E27FC236}">
                  <a16:creationId xmlns:a16="http://schemas.microsoft.com/office/drawing/2014/main" id="{1ACD8BB5-1A1B-4A11-B375-52CB8A684147}"/>
                </a:ext>
              </a:extLst>
            </p:cNvPr>
            <p:cNvGrpSpPr>
              <a:grpSpLocks/>
            </p:cNvGrpSpPr>
            <p:nvPr/>
          </p:nvGrpSpPr>
          <p:grpSpPr bwMode="auto">
            <a:xfrm>
              <a:off x="4429" y="4921"/>
              <a:ext cx="115" cy="38"/>
              <a:chOff x="4429" y="4921"/>
              <a:chExt cx="115" cy="38"/>
            </a:xfrm>
          </p:grpSpPr>
          <p:sp>
            <p:nvSpPr>
              <p:cNvPr id="182" name="Freeform 122">
                <a:extLst>
                  <a:ext uri="{FF2B5EF4-FFF2-40B4-BE49-F238E27FC236}">
                    <a16:creationId xmlns:a16="http://schemas.microsoft.com/office/drawing/2014/main" id="{7421B9C4-8ECE-43ED-AEF5-D4DF665F48E6}"/>
                  </a:ext>
                </a:extLst>
              </p:cNvPr>
              <p:cNvSpPr>
                <a:spLocks/>
              </p:cNvSpPr>
              <p:nvPr/>
            </p:nvSpPr>
            <p:spPr bwMode="auto">
              <a:xfrm>
                <a:off x="4429" y="4921"/>
                <a:ext cx="115" cy="38"/>
              </a:xfrm>
              <a:custGeom>
                <a:avLst/>
                <a:gdLst>
                  <a:gd name="T0" fmla="+- 0 4429 4429"/>
                  <a:gd name="T1" fmla="*/ T0 w 115"/>
                  <a:gd name="T2" fmla="+- 0 4921 4921"/>
                  <a:gd name="T3" fmla="*/ 4921 h 38"/>
                  <a:gd name="T4" fmla="+- 0 4429 4429"/>
                  <a:gd name="T5" fmla="*/ T4 w 115"/>
                  <a:gd name="T6" fmla="+- 0 4959 4921"/>
                  <a:gd name="T7" fmla="*/ 4959 h 38"/>
                  <a:gd name="T8" fmla="+- 0 4544 4429"/>
                  <a:gd name="T9" fmla="*/ T8 w 115"/>
                  <a:gd name="T10" fmla="+- 0 4942 4921"/>
                  <a:gd name="T11" fmla="*/ 4942 h 38"/>
                  <a:gd name="T12" fmla="+- 0 4429 4429"/>
                  <a:gd name="T13" fmla="*/ T12 w 115"/>
                  <a:gd name="T14" fmla="+- 0 4921 4921"/>
                  <a:gd name="T15" fmla="*/ 4921 h 38"/>
                </a:gdLst>
                <a:ahLst/>
                <a:cxnLst>
                  <a:cxn ang="0">
                    <a:pos x="T1" y="T3"/>
                  </a:cxn>
                  <a:cxn ang="0">
                    <a:pos x="T5" y="T7"/>
                  </a:cxn>
                  <a:cxn ang="0">
                    <a:pos x="T9" y="T11"/>
                  </a:cxn>
                  <a:cxn ang="0">
                    <a:pos x="T13" y="T15"/>
                  </a:cxn>
                </a:cxnLst>
                <a:rect l="0" t="0" r="r" b="b"/>
                <a:pathLst>
                  <a:path w="115" h="38">
                    <a:moveTo>
                      <a:pt x="0" y="0"/>
                    </a:moveTo>
                    <a:lnTo>
                      <a:pt x="0" y="38"/>
                    </a:lnTo>
                    <a:lnTo>
                      <a:pt x="115" y="21"/>
                    </a:lnTo>
                    <a:lnTo>
                      <a:pt x="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32" name="Group 123">
              <a:extLst>
                <a:ext uri="{FF2B5EF4-FFF2-40B4-BE49-F238E27FC236}">
                  <a16:creationId xmlns:a16="http://schemas.microsoft.com/office/drawing/2014/main" id="{F7D671A5-9689-4B5D-9660-40C5D62444D7}"/>
                </a:ext>
              </a:extLst>
            </p:cNvPr>
            <p:cNvGrpSpPr>
              <a:grpSpLocks/>
            </p:cNvGrpSpPr>
            <p:nvPr/>
          </p:nvGrpSpPr>
          <p:grpSpPr bwMode="auto">
            <a:xfrm>
              <a:off x="4546" y="4664"/>
              <a:ext cx="2019" cy="551"/>
              <a:chOff x="4546" y="4664"/>
              <a:chExt cx="2019" cy="551"/>
            </a:xfrm>
          </p:grpSpPr>
          <p:sp>
            <p:nvSpPr>
              <p:cNvPr id="181" name="Freeform 124">
                <a:extLst>
                  <a:ext uri="{FF2B5EF4-FFF2-40B4-BE49-F238E27FC236}">
                    <a16:creationId xmlns:a16="http://schemas.microsoft.com/office/drawing/2014/main" id="{8F9DFC80-7A09-494C-927C-CA945EF575CB}"/>
                  </a:ext>
                </a:extLst>
              </p:cNvPr>
              <p:cNvSpPr>
                <a:spLocks/>
              </p:cNvSpPr>
              <p:nvPr/>
            </p:nvSpPr>
            <p:spPr bwMode="auto">
              <a:xfrm>
                <a:off x="4546" y="4664"/>
                <a:ext cx="2019" cy="551"/>
              </a:xfrm>
              <a:custGeom>
                <a:avLst/>
                <a:gdLst>
                  <a:gd name="T0" fmla="+- 0 4546 4546"/>
                  <a:gd name="T1" fmla="*/ T0 w 2019"/>
                  <a:gd name="T2" fmla="+- 0 4664 4664"/>
                  <a:gd name="T3" fmla="*/ 4664 h 551"/>
                  <a:gd name="T4" fmla="+- 0 6565 4546"/>
                  <a:gd name="T5" fmla="*/ T4 w 2019"/>
                  <a:gd name="T6" fmla="+- 0 4664 4664"/>
                  <a:gd name="T7" fmla="*/ 4664 h 551"/>
                  <a:gd name="T8" fmla="+- 0 6565 4546"/>
                  <a:gd name="T9" fmla="*/ T8 w 2019"/>
                  <a:gd name="T10" fmla="+- 0 5215 4664"/>
                  <a:gd name="T11" fmla="*/ 5215 h 551"/>
                  <a:gd name="T12" fmla="+- 0 4546 4546"/>
                  <a:gd name="T13" fmla="*/ T12 w 2019"/>
                  <a:gd name="T14" fmla="+- 0 5215 4664"/>
                  <a:gd name="T15" fmla="*/ 5215 h 551"/>
                  <a:gd name="T16" fmla="+- 0 4546 4546"/>
                  <a:gd name="T17" fmla="*/ T16 w 2019"/>
                  <a:gd name="T18" fmla="+- 0 4664 4664"/>
                  <a:gd name="T19" fmla="*/ 4664 h 551"/>
                </a:gdLst>
                <a:ahLst/>
                <a:cxnLst>
                  <a:cxn ang="0">
                    <a:pos x="T1" y="T3"/>
                  </a:cxn>
                  <a:cxn ang="0">
                    <a:pos x="T5" y="T7"/>
                  </a:cxn>
                  <a:cxn ang="0">
                    <a:pos x="T9" y="T11"/>
                  </a:cxn>
                  <a:cxn ang="0">
                    <a:pos x="T13" y="T15"/>
                  </a:cxn>
                  <a:cxn ang="0">
                    <a:pos x="T17" y="T19"/>
                  </a:cxn>
                </a:cxnLst>
                <a:rect l="0" t="0" r="r" b="b"/>
                <a:pathLst>
                  <a:path w="2019" h="551">
                    <a:moveTo>
                      <a:pt x="0" y="0"/>
                    </a:moveTo>
                    <a:lnTo>
                      <a:pt x="2019" y="0"/>
                    </a:lnTo>
                    <a:lnTo>
                      <a:pt x="2019" y="551"/>
                    </a:lnTo>
                    <a:lnTo>
                      <a:pt x="0" y="551"/>
                    </a:lnTo>
                    <a:lnTo>
                      <a:pt x="0" y="0"/>
                    </a:lnTo>
                    <a:close/>
                  </a:path>
                </a:pathLst>
              </a:custGeom>
              <a:noFill/>
              <a:ln w="93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33" name="Group 125">
              <a:extLst>
                <a:ext uri="{FF2B5EF4-FFF2-40B4-BE49-F238E27FC236}">
                  <a16:creationId xmlns:a16="http://schemas.microsoft.com/office/drawing/2014/main" id="{C59AD936-D987-4BD7-9A73-9664FC29A4AB}"/>
                </a:ext>
              </a:extLst>
            </p:cNvPr>
            <p:cNvGrpSpPr>
              <a:grpSpLocks/>
            </p:cNvGrpSpPr>
            <p:nvPr/>
          </p:nvGrpSpPr>
          <p:grpSpPr bwMode="auto">
            <a:xfrm>
              <a:off x="8457" y="5361"/>
              <a:ext cx="115" cy="56"/>
              <a:chOff x="8457" y="5361"/>
              <a:chExt cx="115" cy="56"/>
            </a:xfrm>
          </p:grpSpPr>
          <p:sp>
            <p:nvSpPr>
              <p:cNvPr id="180" name="Freeform 126">
                <a:extLst>
                  <a:ext uri="{FF2B5EF4-FFF2-40B4-BE49-F238E27FC236}">
                    <a16:creationId xmlns:a16="http://schemas.microsoft.com/office/drawing/2014/main" id="{3548BA3A-0920-4CE4-A19F-8A7F5281E3A4}"/>
                  </a:ext>
                </a:extLst>
              </p:cNvPr>
              <p:cNvSpPr>
                <a:spLocks/>
              </p:cNvSpPr>
              <p:nvPr/>
            </p:nvSpPr>
            <p:spPr bwMode="auto">
              <a:xfrm>
                <a:off x="8457" y="5361"/>
                <a:ext cx="115" cy="56"/>
              </a:xfrm>
              <a:custGeom>
                <a:avLst/>
                <a:gdLst>
                  <a:gd name="T0" fmla="+- 0 8457 8457"/>
                  <a:gd name="T1" fmla="*/ T0 w 115"/>
                  <a:gd name="T2" fmla="+- 0 5361 5361"/>
                  <a:gd name="T3" fmla="*/ 5361 h 56"/>
                  <a:gd name="T4" fmla="+- 0 8559 8457"/>
                  <a:gd name="T5" fmla="*/ T4 w 115"/>
                  <a:gd name="T6" fmla="+- 0 5417 5361"/>
                  <a:gd name="T7" fmla="*/ 5417 h 56"/>
                  <a:gd name="T8" fmla="+- 0 8572 8457"/>
                  <a:gd name="T9" fmla="*/ T8 w 115"/>
                  <a:gd name="T10" fmla="+- 0 5378 5361"/>
                  <a:gd name="T11" fmla="*/ 5378 h 56"/>
                  <a:gd name="T12" fmla="+- 0 8457 8457"/>
                  <a:gd name="T13" fmla="*/ T12 w 115"/>
                  <a:gd name="T14" fmla="+- 0 5361 5361"/>
                  <a:gd name="T15" fmla="*/ 5361 h 56"/>
                </a:gdLst>
                <a:ahLst/>
                <a:cxnLst>
                  <a:cxn ang="0">
                    <a:pos x="T1" y="T3"/>
                  </a:cxn>
                  <a:cxn ang="0">
                    <a:pos x="T5" y="T7"/>
                  </a:cxn>
                  <a:cxn ang="0">
                    <a:pos x="T9" y="T11"/>
                  </a:cxn>
                  <a:cxn ang="0">
                    <a:pos x="T13" y="T15"/>
                  </a:cxn>
                </a:cxnLst>
                <a:rect l="0" t="0" r="r" b="b"/>
                <a:pathLst>
                  <a:path w="115" h="56">
                    <a:moveTo>
                      <a:pt x="0" y="0"/>
                    </a:moveTo>
                    <a:lnTo>
                      <a:pt x="102" y="56"/>
                    </a:lnTo>
                    <a:lnTo>
                      <a:pt x="115" y="17"/>
                    </a:lnTo>
                    <a:lnTo>
                      <a:pt x="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34" name="Group 127">
              <a:extLst>
                <a:ext uri="{FF2B5EF4-FFF2-40B4-BE49-F238E27FC236}">
                  <a16:creationId xmlns:a16="http://schemas.microsoft.com/office/drawing/2014/main" id="{CB9E4DAD-26BE-4F58-9042-F47A67202AE0}"/>
                </a:ext>
              </a:extLst>
            </p:cNvPr>
            <p:cNvGrpSpPr>
              <a:grpSpLocks/>
            </p:cNvGrpSpPr>
            <p:nvPr/>
          </p:nvGrpSpPr>
          <p:grpSpPr bwMode="auto">
            <a:xfrm>
              <a:off x="7635" y="4413"/>
              <a:ext cx="206" cy="205"/>
              <a:chOff x="7635" y="4413"/>
              <a:chExt cx="206" cy="205"/>
            </a:xfrm>
          </p:grpSpPr>
          <p:sp>
            <p:nvSpPr>
              <p:cNvPr id="179" name="Freeform 128">
                <a:extLst>
                  <a:ext uri="{FF2B5EF4-FFF2-40B4-BE49-F238E27FC236}">
                    <a16:creationId xmlns:a16="http://schemas.microsoft.com/office/drawing/2014/main" id="{EC921400-EAE6-4D26-BC5E-AD691362C54B}"/>
                  </a:ext>
                </a:extLst>
              </p:cNvPr>
              <p:cNvSpPr>
                <a:spLocks/>
              </p:cNvSpPr>
              <p:nvPr/>
            </p:nvSpPr>
            <p:spPr bwMode="auto">
              <a:xfrm>
                <a:off x="7635" y="4413"/>
                <a:ext cx="206" cy="205"/>
              </a:xfrm>
              <a:custGeom>
                <a:avLst/>
                <a:gdLst>
                  <a:gd name="T0" fmla="+- 0 7841 7635"/>
                  <a:gd name="T1" fmla="*/ T0 w 206"/>
                  <a:gd name="T2" fmla="+- 0 4515 4413"/>
                  <a:gd name="T3" fmla="*/ 4515 h 205"/>
                  <a:gd name="T4" fmla="+- 0 7820 7635"/>
                  <a:gd name="T5" fmla="*/ T4 w 206"/>
                  <a:gd name="T6" fmla="+- 0 4578 4413"/>
                  <a:gd name="T7" fmla="*/ 4578 h 205"/>
                  <a:gd name="T8" fmla="+- 0 7767 7635"/>
                  <a:gd name="T9" fmla="*/ T8 w 206"/>
                  <a:gd name="T10" fmla="+- 0 4614 4413"/>
                  <a:gd name="T11" fmla="*/ 4614 h 205"/>
                  <a:gd name="T12" fmla="+- 0 7745 7635"/>
                  <a:gd name="T13" fmla="*/ T12 w 206"/>
                  <a:gd name="T14" fmla="+- 0 4618 4413"/>
                  <a:gd name="T15" fmla="*/ 4618 h 205"/>
                  <a:gd name="T16" fmla="+- 0 7720 7635"/>
                  <a:gd name="T17" fmla="*/ T16 w 206"/>
                  <a:gd name="T18" fmla="+- 0 4616 4413"/>
                  <a:gd name="T19" fmla="*/ 4616 h 205"/>
                  <a:gd name="T20" fmla="+- 0 7662 7635"/>
                  <a:gd name="T21" fmla="*/ T20 w 206"/>
                  <a:gd name="T22" fmla="+- 0 4585 4413"/>
                  <a:gd name="T23" fmla="*/ 4585 h 205"/>
                  <a:gd name="T24" fmla="+- 0 7635 7635"/>
                  <a:gd name="T25" fmla="*/ T24 w 206"/>
                  <a:gd name="T26" fmla="+- 0 4528 4413"/>
                  <a:gd name="T27" fmla="*/ 4528 h 205"/>
                  <a:gd name="T28" fmla="+- 0 7637 7635"/>
                  <a:gd name="T29" fmla="*/ T28 w 206"/>
                  <a:gd name="T30" fmla="+- 0 4502 4413"/>
                  <a:gd name="T31" fmla="*/ 4502 h 205"/>
                  <a:gd name="T32" fmla="+- 0 7666 7635"/>
                  <a:gd name="T33" fmla="*/ T32 w 206"/>
                  <a:gd name="T34" fmla="+- 0 4442 4413"/>
                  <a:gd name="T35" fmla="*/ 4442 h 205"/>
                  <a:gd name="T36" fmla="+- 0 7721 7635"/>
                  <a:gd name="T37" fmla="*/ T36 w 206"/>
                  <a:gd name="T38" fmla="+- 0 4413 4413"/>
                  <a:gd name="T39" fmla="*/ 4413 h 205"/>
                  <a:gd name="T40" fmla="+- 0 7747 7635"/>
                  <a:gd name="T41" fmla="*/ T40 w 206"/>
                  <a:gd name="T42" fmla="+- 0 4415 4413"/>
                  <a:gd name="T43" fmla="*/ 4415 h 205"/>
                  <a:gd name="T44" fmla="+- 0 7809 7635"/>
                  <a:gd name="T45" fmla="*/ T44 w 206"/>
                  <a:gd name="T46" fmla="+- 0 4443 4413"/>
                  <a:gd name="T47" fmla="*/ 4443 h 205"/>
                  <a:gd name="T48" fmla="+- 0 7839 7635"/>
                  <a:gd name="T49" fmla="*/ T48 w 206"/>
                  <a:gd name="T50" fmla="+- 0 4495 4413"/>
                  <a:gd name="T51" fmla="*/ 4495 h 205"/>
                  <a:gd name="T52" fmla="+- 0 7841 7635"/>
                  <a:gd name="T53" fmla="*/ T52 w 206"/>
                  <a:gd name="T54" fmla="+- 0 4515 4413"/>
                  <a:gd name="T55" fmla="*/ 4515 h 2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06" h="205">
                    <a:moveTo>
                      <a:pt x="206" y="102"/>
                    </a:moveTo>
                    <a:lnTo>
                      <a:pt x="185" y="165"/>
                    </a:lnTo>
                    <a:lnTo>
                      <a:pt x="132" y="201"/>
                    </a:lnTo>
                    <a:lnTo>
                      <a:pt x="110" y="205"/>
                    </a:lnTo>
                    <a:lnTo>
                      <a:pt x="85" y="203"/>
                    </a:lnTo>
                    <a:lnTo>
                      <a:pt x="27" y="172"/>
                    </a:lnTo>
                    <a:lnTo>
                      <a:pt x="0" y="115"/>
                    </a:lnTo>
                    <a:lnTo>
                      <a:pt x="2" y="89"/>
                    </a:lnTo>
                    <a:lnTo>
                      <a:pt x="31" y="29"/>
                    </a:lnTo>
                    <a:lnTo>
                      <a:pt x="86" y="0"/>
                    </a:lnTo>
                    <a:lnTo>
                      <a:pt x="112" y="2"/>
                    </a:lnTo>
                    <a:lnTo>
                      <a:pt x="174" y="30"/>
                    </a:lnTo>
                    <a:lnTo>
                      <a:pt x="204" y="82"/>
                    </a:lnTo>
                    <a:lnTo>
                      <a:pt x="206" y="102"/>
                    </a:lnTo>
                    <a:close/>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35" name="Group 129">
              <a:extLst>
                <a:ext uri="{FF2B5EF4-FFF2-40B4-BE49-F238E27FC236}">
                  <a16:creationId xmlns:a16="http://schemas.microsoft.com/office/drawing/2014/main" id="{0D790F6C-579F-4DB0-813A-C18C95F5FD5E}"/>
                </a:ext>
              </a:extLst>
            </p:cNvPr>
            <p:cNvGrpSpPr>
              <a:grpSpLocks/>
            </p:cNvGrpSpPr>
            <p:nvPr/>
          </p:nvGrpSpPr>
          <p:grpSpPr bwMode="auto">
            <a:xfrm>
              <a:off x="7703" y="4416"/>
              <a:ext cx="35" cy="203"/>
              <a:chOff x="7703" y="4416"/>
              <a:chExt cx="35" cy="203"/>
            </a:xfrm>
          </p:grpSpPr>
          <p:sp>
            <p:nvSpPr>
              <p:cNvPr id="178" name="Freeform 130">
                <a:extLst>
                  <a:ext uri="{FF2B5EF4-FFF2-40B4-BE49-F238E27FC236}">
                    <a16:creationId xmlns:a16="http://schemas.microsoft.com/office/drawing/2014/main" id="{B4D82DBC-C89E-48ED-A93C-441D8939A358}"/>
                  </a:ext>
                </a:extLst>
              </p:cNvPr>
              <p:cNvSpPr>
                <a:spLocks/>
              </p:cNvSpPr>
              <p:nvPr/>
            </p:nvSpPr>
            <p:spPr bwMode="auto">
              <a:xfrm>
                <a:off x="7703" y="4416"/>
                <a:ext cx="35" cy="203"/>
              </a:xfrm>
              <a:custGeom>
                <a:avLst/>
                <a:gdLst>
                  <a:gd name="T0" fmla="+- 0 7703 7703"/>
                  <a:gd name="T1" fmla="*/ T0 w 35"/>
                  <a:gd name="T2" fmla="+- 0 4620 4416"/>
                  <a:gd name="T3" fmla="*/ 4620 h 203"/>
                  <a:gd name="T4" fmla="+- 0 7738 7703"/>
                  <a:gd name="T5" fmla="*/ T4 w 35"/>
                  <a:gd name="T6" fmla="+- 0 4620 4416"/>
                  <a:gd name="T7" fmla="*/ 4620 h 203"/>
                  <a:gd name="T8" fmla="+- 0 7738 7703"/>
                  <a:gd name="T9" fmla="*/ T8 w 35"/>
                  <a:gd name="T10" fmla="+- 0 4416 4416"/>
                  <a:gd name="T11" fmla="*/ 4416 h 203"/>
                  <a:gd name="T12" fmla="+- 0 7703 7703"/>
                  <a:gd name="T13" fmla="*/ T12 w 35"/>
                  <a:gd name="T14" fmla="+- 0 4416 4416"/>
                  <a:gd name="T15" fmla="*/ 4416 h 203"/>
                  <a:gd name="T16" fmla="+- 0 7703 7703"/>
                  <a:gd name="T17" fmla="*/ T16 w 35"/>
                  <a:gd name="T18" fmla="+- 0 4620 4416"/>
                  <a:gd name="T19" fmla="*/ 4620 h 203"/>
                </a:gdLst>
                <a:ahLst/>
                <a:cxnLst>
                  <a:cxn ang="0">
                    <a:pos x="T1" y="T3"/>
                  </a:cxn>
                  <a:cxn ang="0">
                    <a:pos x="T5" y="T7"/>
                  </a:cxn>
                  <a:cxn ang="0">
                    <a:pos x="T9" y="T11"/>
                  </a:cxn>
                  <a:cxn ang="0">
                    <a:pos x="T13" y="T15"/>
                  </a:cxn>
                  <a:cxn ang="0">
                    <a:pos x="T17" y="T19"/>
                  </a:cxn>
                </a:cxnLst>
                <a:rect l="0" t="0" r="r" b="b"/>
                <a:pathLst>
                  <a:path w="35" h="203">
                    <a:moveTo>
                      <a:pt x="0" y="204"/>
                    </a:moveTo>
                    <a:lnTo>
                      <a:pt x="35" y="204"/>
                    </a:lnTo>
                    <a:lnTo>
                      <a:pt x="35" y="0"/>
                    </a:lnTo>
                    <a:lnTo>
                      <a:pt x="0" y="0"/>
                    </a:lnTo>
                    <a:lnTo>
                      <a:pt x="0" y="2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36" name="Group 131">
              <a:extLst>
                <a:ext uri="{FF2B5EF4-FFF2-40B4-BE49-F238E27FC236}">
                  <a16:creationId xmlns:a16="http://schemas.microsoft.com/office/drawing/2014/main" id="{830DB41D-C1FA-49DA-AC23-FBA1B35B2164}"/>
                </a:ext>
              </a:extLst>
            </p:cNvPr>
            <p:cNvGrpSpPr>
              <a:grpSpLocks/>
            </p:cNvGrpSpPr>
            <p:nvPr/>
          </p:nvGrpSpPr>
          <p:grpSpPr bwMode="auto">
            <a:xfrm>
              <a:off x="7737" y="4411"/>
              <a:ext cx="35" cy="204"/>
              <a:chOff x="7737" y="4411"/>
              <a:chExt cx="35" cy="204"/>
            </a:xfrm>
          </p:grpSpPr>
          <p:sp>
            <p:nvSpPr>
              <p:cNvPr id="177" name="Freeform 132">
                <a:extLst>
                  <a:ext uri="{FF2B5EF4-FFF2-40B4-BE49-F238E27FC236}">
                    <a16:creationId xmlns:a16="http://schemas.microsoft.com/office/drawing/2014/main" id="{7C77F76B-C37C-40EE-A3AD-74A0CABA44BF}"/>
                  </a:ext>
                </a:extLst>
              </p:cNvPr>
              <p:cNvSpPr>
                <a:spLocks/>
              </p:cNvSpPr>
              <p:nvPr/>
            </p:nvSpPr>
            <p:spPr bwMode="auto">
              <a:xfrm>
                <a:off x="7737" y="4411"/>
                <a:ext cx="35" cy="204"/>
              </a:xfrm>
              <a:custGeom>
                <a:avLst/>
                <a:gdLst>
                  <a:gd name="T0" fmla="+- 0 7737 7737"/>
                  <a:gd name="T1" fmla="*/ T0 w 35"/>
                  <a:gd name="T2" fmla="+- 0 4614 4411"/>
                  <a:gd name="T3" fmla="*/ 4614 h 204"/>
                  <a:gd name="T4" fmla="+- 0 7772 7737"/>
                  <a:gd name="T5" fmla="*/ T4 w 35"/>
                  <a:gd name="T6" fmla="+- 0 4614 4411"/>
                  <a:gd name="T7" fmla="*/ 4614 h 204"/>
                  <a:gd name="T8" fmla="+- 0 7772 7737"/>
                  <a:gd name="T9" fmla="*/ T8 w 35"/>
                  <a:gd name="T10" fmla="+- 0 4411 4411"/>
                  <a:gd name="T11" fmla="*/ 4411 h 204"/>
                  <a:gd name="T12" fmla="+- 0 7737 7737"/>
                  <a:gd name="T13" fmla="*/ T12 w 35"/>
                  <a:gd name="T14" fmla="+- 0 4411 4411"/>
                  <a:gd name="T15" fmla="*/ 4411 h 204"/>
                  <a:gd name="T16" fmla="+- 0 7737 7737"/>
                  <a:gd name="T17" fmla="*/ T16 w 35"/>
                  <a:gd name="T18" fmla="+- 0 4614 4411"/>
                  <a:gd name="T19" fmla="*/ 4614 h 204"/>
                </a:gdLst>
                <a:ahLst/>
                <a:cxnLst>
                  <a:cxn ang="0">
                    <a:pos x="T1" y="T3"/>
                  </a:cxn>
                  <a:cxn ang="0">
                    <a:pos x="T5" y="T7"/>
                  </a:cxn>
                  <a:cxn ang="0">
                    <a:pos x="T9" y="T11"/>
                  </a:cxn>
                  <a:cxn ang="0">
                    <a:pos x="T13" y="T15"/>
                  </a:cxn>
                  <a:cxn ang="0">
                    <a:pos x="T17" y="T19"/>
                  </a:cxn>
                </a:cxnLst>
                <a:rect l="0" t="0" r="r" b="b"/>
                <a:pathLst>
                  <a:path w="35" h="204">
                    <a:moveTo>
                      <a:pt x="0" y="203"/>
                    </a:moveTo>
                    <a:lnTo>
                      <a:pt x="35" y="203"/>
                    </a:lnTo>
                    <a:lnTo>
                      <a:pt x="35" y="0"/>
                    </a:lnTo>
                    <a:lnTo>
                      <a:pt x="0" y="0"/>
                    </a:lnTo>
                    <a:lnTo>
                      <a:pt x="0" y="2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137" name="Group 133">
              <a:extLst>
                <a:ext uri="{FF2B5EF4-FFF2-40B4-BE49-F238E27FC236}">
                  <a16:creationId xmlns:a16="http://schemas.microsoft.com/office/drawing/2014/main" id="{0095A4DA-0656-4FA4-901D-E4C01E650FFF}"/>
                </a:ext>
              </a:extLst>
            </p:cNvPr>
            <p:cNvGrpSpPr>
              <a:grpSpLocks/>
            </p:cNvGrpSpPr>
            <p:nvPr/>
          </p:nvGrpSpPr>
          <p:grpSpPr bwMode="auto">
            <a:xfrm>
              <a:off x="7824" y="4458"/>
              <a:ext cx="497" cy="115"/>
              <a:chOff x="7824" y="4458"/>
              <a:chExt cx="497" cy="115"/>
            </a:xfrm>
          </p:grpSpPr>
          <p:sp>
            <p:nvSpPr>
              <p:cNvPr id="176" name="Freeform 134">
                <a:extLst>
                  <a:ext uri="{FF2B5EF4-FFF2-40B4-BE49-F238E27FC236}">
                    <a16:creationId xmlns:a16="http://schemas.microsoft.com/office/drawing/2014/main" id="{269BAA8B-DC07-464B-99BE-F47F045298DB}"/>
                  </a:ext>
                </a:extLst>
              </p:cNvPr>
              <p:cNvSpPr>
                <a:spLocks/>
              </p:cNvSpPr>
              <p:nvPr/>
            </p:nvSpPr>
            <p:spPr bwMode="auto">
              <a:xfrm>
                <a:off x="7824" y="4458"/>
                <a:ext cx="497" cy="115"/>
              </a:xfrm>
              <a:custGeom>
                <a:avLst/>
                <a:gdLst>
                  <a:gd name="T0" fmla="+- 0 7824 7824"/>
                  <a:gd name="T1" fmla="*/ T0 w 497"/>
                  <a:gd name="T2" fmla="+- 0 4458 4458"/>
                  <a:gd name="T3" fmla="*/ 4458 h 115"/>
                  <a:gd name="T4" fmla="+- 0 8320 7824"/>
                  <a:gd name="T5" fmla="*/ T4 w 497"/>
                  <a:gd name="T6" fmla="+- 0 4458 4458"/>
                  <a:gd name="T7" fmla="*/ 4458 h 115"/>
                  <a:gd name="T8" fmla="+- 0 8320 7824"/>
                  <a:gd name="T9" fmla="*/ T8 w 497"/>
                  <a:gd name="T10" fmla="+- 0 4573 4458"/>
                  <a:gd name="T11" fmla="*/ 4573 h 115"/>
                  <a:gd name="T12" fmla="+- 0 7824 7824"/>
                  <a:gd name="T13" fmla="*/ T12 w 497"/>
                  <a:gd name="T14" fmla="+- 0 4573 4458"/>
                  <a:gd name="T15" fmla="*/ 4573 h 115"/>
                </a:gdLst>
                <a:ahLst/>
                <a:cxnLst>
                  <a:cxn ang="0">
                    <a:pos x="T1" y="T3"/>
                  </a:cxn>
                  <a:cxn ang="0">
                    <a:pos x="T5" y="T7"/>
                  </a:cxn>
                  <a:cxn ang="0">
                    <a:pos x="T9" y="T11"/>
                  </a:cxn>
                  <a:cxn ang="0">
                    <a:pos x="T13" y="T15"/>
                  </a:cxn>
                </a:cxnLst>
                <a:rect l="0" t="0" r="r" b="b"/>
                <a:pathLst>
                  <a:path w="497" h="115">
                    <a:moveTo>
                      <a:pt x="0" y="0"/>
                    </a:moveTo>
                    <a:lnTo>
                      <a:pt x="496" y="0"/>
                    </a:lnTo>
                    <a:lnTo>
                      <a:pt x="496" y="115"/>
                    </a:lnTo>
                    <a:lnTo>
                      <a:pt x="0" y="115"/>
                    </a:lnTo>
                  </a:path>
                </a:pathLst>
              </a:custGeom>
              <a:noFill/>
              <a:ln w="93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38" name="Group 135">
              <a:extLst>
                <a:ext uri="{FF2B5EF4-FFF2-40B4-BE49-F238E27FC236}">
                  <a16:creationId xmlns:a16="http://schemas.microsoft.com/office/drawing/2014/main" id="{7A08735B-B39B-4D28-A369-68D2298E90E7}"/>
                </a:ext>
              </a:extLst>
            </p:cNvPr>
            <p:cNvGrpSpPr>
              <a:grpSpLocks/>
            </p:cNvGrpSpPr>
            <p:nvPr/>
          </p:nvGrpSpPr>
          <p:grpSpPr bwMode="auto">
            <a:xfrm>
              <a:off x="7824" y="5307"/>
              <a:ext cx="497" cy="115"/>
              <a:chOff x="7824" y="5307"/>
              <a:chExt cx="497" cy="115"/>
            </a:xfrm>
          </p:grpSpPr>
          <p:sp>
            <p:nvSpPr>
              <p:cNvPr id="175" name="Freeform 136">
                <a:extLst>
                  <a:ext uri="{FF2B5EF4-FFF2-40B4-BE49-F238E27FC236}">
                    <a16:creationId xmlns:a16="http://schemas.microsoft.com/office/drawing/2014/main" id="{F5485206-720A-4545-AE2C-93CA2F073269}"/>
                  </a:ext>
                </a:extLst>
              </p:cNvPr>
              <p:cNvSpPr>
                <a:spLocks/>
              </p:cNvSpPr>
              <p:nvPr/>
            </p:nvSpPr>
            <p:spPr bwMode="auto">
              <a:xfrm>
                <a:off x="7824" y="5307"/>
                <a:ext cx="497" cy="115"/>
              </a:xfrm>
              <a:custGeom>
                <a:avLst/>
                <a:gdLst>
                  <a:gd name="T0" fmla="+- 0 7824 7824"/>
                  <a:gd name="T1" fmla="*/ T0 w 497"/>
                  <a:gd name="T2" fmla="+- 0 5421 5307"/>
                  <a:gd name="T3" fmla="*/ 5421 h 115"/>
                  <a:gd name="T4" fmla="+- 0 8320 7824"/>
                  <a:gd name="T5" fmla="*/ T4 w 497"/>
                  <a:gd name="T6" fmla="+- 0 5421 5307"/>
                  <a:gd name="T7" fmla="*/ 5421 h 115"/>
                  <a:gd name="T8" fmla="+- 0 8320 7824"/>
                  <a:gd name="T9" fmla="*/ T8 w 497"/>
                  <a:gd name="T10" fmla="+- 0 5307 5307"/>
                  <a:gd name="T11" fmla="*/ 5307 h 115"/>
                  <a:gd name="T12" fmla="+- 0 7824 7824"/>
                  <a:gd name="T13" fmla="*/ T12 w 497"/>
                  <a:gd name="T14" fmla="+- 0 5307 5307"/>
                  <a:gd name="T15" fmla="*/ 5307 h 115"/>
                </a:gdLst>
                <a:ahLst/>
                <a:cxnLst>
                  <a:cxn ang="0">
                    <a:pos x="T1" y="T3"/>
                  </a:cxn>
                  <a:cxn ang="0">
                    <a:pos x="T5" y="T7"/>
                  </a:cxn>
                  <a:cxn ang="0">
                    <a:pos x="T9" y="T11"/>
                  </a:cxn>
                  <a:cxn ang="0">
                    <a:pos x="T13" y="T15"/>
                  </a:cxn>
                </a:cxnLst>
                <a:rect l="0" t="0" r="r" b="b"/>
                <a:pathLst>
                  <a:path w="497" h="115">
                    <a:moveTo>
                      <a:pt x="0" y="114"/>
                    </a:moveTo>
                    <a:lnTo>
                      <a:pt x="496" y="114"/>
                    </a:lnTo>
                    <a:lnTo>
                      <a:pt x="496" y="0"/>
                    </a:lnTo>
                    <a:lnTo>
                      <a:pt x="0" y="0"/>
                    </a:lnTo>
                  </a:path>
                </a:pathLst>
              </a:custGeom>
              <a:noFill/>
              <a:ln w="93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39" name="Group 137">
              <a:extLst>
                <a:ext uri="{FF2B5EF4-FFF2-40B4-BE49-F238E27FC236}">
                  <a16:creationId xmlns:a16="http://schemas.microsoft.com/office/drawing/2014/main" id="{4BA91945-9F10-46A7-A104-7CF70309E877}"/>
                </a:ext>
              </a:extLst>
            </p:cNvPr>
            <p:cNvGrpSpPr>
              <a:grpSpLocks/>
            </p:cNvGrpSpPr>
            <p:nvPr/>
          </p:nvGrpSpPr>
          <p:grpSpPr bwMode="auto">
            <a:xfrm>
              <a:off x="7633" y="5364"/>
              <a:ext cx="209" cy="2"/>
              <a:chOff x="7633" y="5364"/>
              <a:chExt cx="209" cy="2"/>
            </a:xfrm>
          </p:grpSpPr>
          <p:sp>
            <p:nvSpPr>
              <p:cNvPr id="174" name="Freeform 138">
                <a:extLst>
                  <a:ext uri="{FF2B5EF4-FFF2-40B4-BE49-F238E27FC236}">
                    <a16:creationId xmlns:a16="http://schemas.microsoft.com/office/drawing/2014/main" id="{B8846A08-ED85-4282-BD83-A3D3915F6A48}"/>
                  </a:ext>
                </a:extLst>
              </p:cNvPr>
              <p:cNvSpPr>
                <a:spLocks/>
              </p:cNvSpPr>
              <p:nvPr/>
            </p:nvSpPr>
            <p:spPr bwMode="auto">
              <a:xfrm>
                <a:off x="7633" y="5364"/>
                <a:ext cx="209" cy="2"/>
              </a:xfrm>
              <a:custGeom>
                <a:avLst/>
                <a:gdLst>
                  <a:gd name="T0" fmla="+- 0 7633 7633"/>
                  <a:gd name="T1" fmla="*/ T0 w 209"/>
                  <a:gd name="T2" fmla="+- 0 7842 7633"/>
                  <a:gd name="T3" fmla="*/ T2 w 209"/>
                </a:gdLst>
                <a:ahLst/>
                <a:cxnLst>
                  <a:cxn ang="0">
                    <a:pos x="T1" y="0"/>
                  </a:cxn>
                  <a:cxn ang="0">
                    <a:pos x="T3" y="0"/>
                  </a:cxn>
                </a:cxnLst>
                <a:rect l="0" t="0" r="r" b="b"/>
                <a:pathLst>
                  <a:path w="209">
                    <a:moveTo>
                      <a:pt x="0" y="0"/>
                    </a:moveTo>
                    <a:lnTo>
                      <a:pt x="209" y="0"/>
                    </a:lnTo>
                  </a:path>
                </a:pathLst>
              </a:custGeom>
              <a:noFill/>
              <a:ln w="4363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40" name="Group 139">
              <a:extLst>
                <a:ext uri="{FF2B5EF4-FFF2-40B4-BE49-F238E27FC236}">
                  <a16:creationId xmlns:a16="http://schemas.microsoft.com/office/drawing/2014/main" id="{B0D84060-E6A9-4BAA-814D-19E452D4CDB7}"/>
                </a:ext>
              </a:extLst>
            </p:cNvPr>
            <p:cNvGrpSpPr>
              <a:grpSpLocks/>
            </p:cNvGrpSpPr>
            <p:nvPr/>
          </p:nvGrpSpPr>
          <p:grpSpPr bwMode="auto">
            <a:xfrm>
              <a:off x="7635" y="5261"/>
              <a:ext cx="206" cy="205"/>
              <a:chOff x="7635" y="5261"/>
              <a:chExt cx="206" cy="205"/>
            </a:xfrm>
          </p:grpSpPr>
          <p:sp>
            <p:nvSpPr>
              <p:cNvPr id="173" name="Freeform 140">
                <a:extLst>
                  <a:ext uri="{FF2B5EF4-FFF2-40B4-BE49-F238E27FC236}">
                    <a16:creationId xmlns:a16="http://schemas.microsoft.com/office/drawing/2014/main" id="{FB449581-55FB-4EE4-B058-D378192F761B}"/>
                  </a:ext>
                </a:extLst>
              </p:cNvPr>
              <p:cNvSpPr>
                <a:spLocks/>
              </p:cNvSpPr>
              <p:nvPr/>
            </p:nvSpPr>
            <p:spPr bwMode="auto">
              <a:xfrm>
                <a:off x="7635" y="5261"/>
                <a:ext cx="206" cy="205"/>
              </a:xfrm>
              <a:custGeom>
                <a:avLst/>
                <a:gdLst>
                  <a:gd name="T0" fmla="+- 0 7841 7635"/>
                  <a:gd name="T1" fmla="*/ T0 w 206"/>
                  <a:gd name="T2" fmla="+- 0 5364 5261"/>
                  <a:gd name="T3" fmla="*/ 5364 h 205"/>
                  <a:gd name="T4" fmla="+- 0 7820 7635"/>
                  <a:gd name="T5" fmla="*/ T4 w 206"/>
                  <a:gd name="T6" fmla="+- 0 5302 5261"/>
                  <a:gd name="T7" fmla="*/ 5302 h 205"/>
                  <a:gd name="T8" fmla="+- 0 7767 7635"/>
                  <a:gd name="T9" fmla="*/ T8 w 206"/>
                  <a:gd name="T10" fmla="+- 0 5265 5261"/>
                  <a:gd name="T11" fmla="*/ 5265 h 205"/>
                  <a:gd name="T12" fmla="+- 0 7745 7635"/>
                  <a:gd name="T13" fmla="*/ T12 w 206"/>
                  <a:gd name="T14" fmla="+- 0 5261 5261"/>
                  <a:gd name="T15" fmla="*/ 5261 h 205"/>
                  <a:gd name="T16" fmla="+- 0 7720 7635"/>
                  <a:gd name="T17" fmla="*/ T16 w 206"/>
                  <a:gd name="T18" fmla="+- 0 5263 5261"/>
                  <a:gd name="T19" fmla="*/ 5263 h 205"/>
                  <a:gd name="T20" fmla="+- 0 7662 7635"/>
                  <a:gd name="T21" fmla="*/ T20 w 206"/>
                  <a:gd name="T22" fmla="+- 0 5295 5261"/>
                  <a:gd name="T23" fmla="*/ 5295 h 205"/>
                  <a:gd name="T24" fmla="+- 0 7635 7635"/>
                  <a:gd name="T25" fmla="*/ T24 w 206"/>
                  <a:gd name="T26" fmla="+- 0 5352 5261"/>
                  <a:gd name="T27" fmla="*/ 5352 h 205"/>
                  <a:gd name="T28" fmla="+- 0 7637 7635"/>
                  <a:gd name="T29" fmla="*/ T28 w 206"/>
                  <a:gd name="T30" fmla="+- 0 5377 5261"/>
                  <a:gd name="T31" fmla="*/ 5377 h 205"/>
                  <a:gd name="T32" fmla="+- 0 7666 7635"/>
                  <a:gd name="T33" fmla="*/ T32 w 206"/>
                  <a:gd name="T34" fmla="+- 0 5437 5261"/>
                  <a:gd name="T35" fmla="*/ 5437 h 205"/>
                  <a:gd name="T36" fmla="+- 0 7721 7635"/>
                  <a:gd name="T37" fmla="*/ T36 w 206"/>
                  <a:gd name="T38" fmla="+- 0 5466 5261"/>
                  <a:gd name="T39" fmla="*/ 5466 h 205"/>
                  <a:gd name="T40" fmla="+- 0 7747 7635"/>
                  <a:gd name="T41" fmla="*/ T40 w 206"/>
                  <a:gd name="T42" fmla="+- 0 5464 5261"/>
                  <a:gd name="T43" fmla="*/ 5464 h 205"/>
                  <a:gd name="T44" fmla="+- 0 7809 7635"/>
                  <a:gd name="T45" fmla="*/ T44 w 206"/>
                  <a:gd name="T46" fmla="+- 0 5437 5261"/>
                  <a:gd name="T47" fmla="*/ 5437 h 205"/>
                  <a:gd name="T48" fmla="+- 0 7839 7635"/>
                  <a:gd name="T49" fmla="*/ T48 w 206"/>
                  <a:gd name="T50" fmla="+- 0 5384 5261"/>
                  <a:gd name="T51" fmla="*/ 5384 h 205"/>
                  <a:gd name="T52" fmla="+- 0 7841 7635"/>
                  <a:gd name="T53" fmla="*/ T52 w 206"/>
                  <a:gd name="T54" fmla="+- 0 5364 5261"/>
                  <a:gd name="T55" fmla="*/ 5364 h 20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Lst>
                <a:rect l="0" t="0" r="r" b="b"/>
                <a:pathLst>
                  <a:path w="206" h="205">
                    <a:moveTo>
                      <a:pt x="206" y="103"/>
                    </a:moveTo>
                    <a:lnTo>
                      <a:pt x="185" y="41"/>
                    </a:lnTo>
                    <a:lnTo>
                      <a:pt x="132" y="4"/>
                    </a:lnTo>
                    <a:lnTo>
                      <a:pt x="110" y="0"/>
                    </a:lnTo>
                    <a:lnTo>
                      <a:pt x="85" y="2"/>
                    </a:lnTo>
                    <a:lnTo>
                      <a:pt x="27" y="34"/>
                    </a:lnTo>
                    <a:lnTo>
                      <a:pt x="0" y="91"/>
                    </a:lnTo>
                    <a:lnTo>
                      <a:pt x="2" y="116"/>
                    </a:lnTo>
                    <a:lnTo>
                      <a:pt x="31" y="176"/>
                    </a:lnTo>
                    <a:lnTo>
                      <a:pt x="86" y="205"/>
                    </a:lnTo>
                    <a:lnTo>
                      <a:pt x="112" y="203"/>
                    </a:lnTo>
                    <a:lnTo>
                      <a:pt x="174" y="176"/>
                    </a:lnTo>
                    <a:lnTo>
                      <a:pt x="204" y="123"/>
                    </a:lnTo>
                    <a:lnTo>
                      <a:pt x="206" y="103"/>
                    </a:lnTo>
                    <a:close/>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41" name="Group 141">
              <a:extLst>
                <a:ext uri="{FF2B5EF4-FFF2-40B4-BE49-F238E27FC236}">
                  <a16:creationId xmlns:a16="http://schemas.microsoft.com/office/drawing/2014/main" id="{9550C824-D1FF-4CC4-BA55-2FF7903A18BD}"/>
                </a:ext>
              </a:extLst>
            </p:cNvPr>
            <p:cNvGrpSpPr>
              <a:grpSpLocks/>
            </p:cNvGrpSpPr>
            <p:nvPr/>
          </p:nvGrpSpPr>
          <p:grpSpPr bwMode="auto">
            <a:xfrm>
              <a:off x="6622" y="4343"/>
              <a:ext cx="1836" cy="1193"/>
              <a:chOff x="6622" y="4343"/>
              <a:chExt cx="1836" cy="1193"/>
            </a:xfrm>
          </p:grpSpPr>
          <p:sp>
            <p:nvSpPr>
              <p:cNvPr id="172" name="Freeform 142">
                <a:extLst>
                  <a:ext uri="{FF2B5EF4-FFF2-40B4-BE49-F238E27FC236}">
                    <a16:creationId xmlns:a16="http://schemas.microsoft.com/office/drawing/2014/main" id="{FE2C94DF-99F1-469A-AB76-0B75D5281DB7}"/>
                  </a:ext>
                </a:extLst>
              </p:cNvPr>
              <p:cNvSpPr>
                <a:spLocks/>
              </p:cNvSpPr>
              <p:nvPr/>
            </p:nvSpPr>
            <p:spPr bwMode="auto">
              <a:xfrm>
                <a:off x="6622" y="4343"/>
                <a:ext cx="1836" cy="1193"/>
              </a:xfrm>
              <a:custGeom>
                <a:avLst/>
                <a:gdLst>
                  <a:gd name="T0" fmla="+- 0 6622 6622"/>
                  <a:gd name="T1" fmla="*/ T0 w 1836"/>
                  <a:gd name="T2" fmla="+- 0 4343 4343"/>
                  <a:gd name="T3" fmla="*/ 4343 h 1193"/>
                  <a:gd name="T4" fmla="+- 0 8458 6622"/>
                  <a:gd name="T5" fmla="*/ T4 w 1836"/>
                  <a:gd name="T6" fmla="+- 0 4343 4343"/>
                  <a:gd name="T7" fmla="*/ 4343 h 1193"/>
                  <a:gd name="T8" fmla="+- 0 8458 6622"/>
                  <a:gd name="T9" fmla="*/ T8 w 1836"/>
                  <a:gd name="T10" fmla="+- 0 5536 4343"/>
                  <a:gd name="T11" fmla="*/ 5536 h 1193"/>
                  <a:gd name="T12" fmla="+- 0 6622 6622"/>
                  <a:gd name="T13" fmla="*/ T12 w 1836"/>
                  <a:gd name="T14" fmla="+- 0 5536 4343"/>
                  <a:gd name="T15" fmla="*/ 5536 h 1193"/>
                  <a:gd name="T16" fmla="+- 0 6622 6622"/>
                  <a:gd name="T17" fmla="*/ T16 w 1836"/>
                  <a:gd name="T18" fmla="+- 0 4343 4343"/>
                  <a:gd name="T19" fmla="*/ 4343 h 1193"/>
                </a:gdLst>
                <a:ahLst/>
                <a:cxnLst>
                  <a:cxn ang="0">
                    <a:pos x="T1" y="T3"/>
                  </a:cxn>
                  <a:cxn ang="0">
                    <a:pos x="T5" y="T7"/>
                  </a:cxn>
                  <a:cxn ang="0">
                    <a:pos x="T9" y="T11"/>
                  </a:cxn>
                  <a:cxn ang="0">
                    <a:pos x="T13" y="T15"/>
                  </a:cxn>
                  <a:cxn ang="0">
                    <a:pos x="T17" y="T19"/>
                  </a:cxn>
                </a:cxnLst>
                <a:rect l="0" t="0" r="r" b="b"/>
                <a:pathLst>
                  <a:path w="1836" h="1193">
                    <a:moveTo>
                      <a:pt x="0" y="0"/>
                    </a:moveTo>
                    <a:lnTo>
                      <a:pt x="1836" y="0"/>
                    </a:lnTo>
                    <a:lnTo>
                      <a:pt x="1836" y="1193"/>
                    </a:lnTo>
                    <a:lnTo>
                      <a:pt x="0" y="1193"/>
                    </a:lnTo>
                    <a:lnTo>
                      <a:pt x="0" y="0"/>
                    </a:lnTo>
                    <a:close/>
                  </a:path>
                </a:pathLst>
              </a:custGeom>
              <a:noFill/>
              <a:ln w="93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42" name="Group 143">
              <a:extLst>
                <a:ext uri="{FF2B5EF4-FFF2-40B4-BE49-F238E27FC236}">
                  <a16:creationId xmlns:a16="http://schemas.microsoft.com/office/drawing/2014/main" id="{E5D5C3F6-C930-4FAB-8A61-A8F50B31E597}"/>
                </a:ext>
              </a:extLst>
            </p:cNvPr>
            <p:cNvGrpSpPr>
              <a:grpSpLocks/>
            </p:cNvGrpSpPr>
            <p:nvPr/>
          </p:nvGrpSpPr>
          <p:grpSpPr bwMode="auto">
            <a:xfrm>
              <a:off x="6936" y="5311"/>
              <a:ext cx="183" cy="225"/>
              <a:chOff x="6936" y="5311"/>
              <a:chExt cx="183" cy="225"/>
            </a:xfrm>
          </p:grpSpPr>
          <p:sp>
            <p:nvSpPr>
              <p:cNvPr id="171" name="Freeform 144">
                <a:extLst>
                  <a:ext uri="{FF2B5EF4-FFF2-40B4-BE49-F238E27FC236}">
                    <a16:creationId xmlns:a16="http://schemas.microsoft.com/office/drawing/2014/main" id="{60C49975-A5F8-4292-8678-BE12B2B0948F}"/>
                  </a:ext>
                </a:extLst>
              </p:cNvPr>
              <p:cNvSpPr>
                <a:spLocks/>
              </p:cNvSpPr>
              <p:nvPr/>
            </p:nvSpPr>
            <p:spPr bwMode="auto">
              <a:xfrm>
                <a:off x="6936" y="5311"/>
                <a:ext cx="183" cy="225"/>
              </a:xfrm>
              <a:custGeom>
                <a:avLst/>
                <a:gdLst>
                  <a:gd name="T0" fmla="+- 0 7118 6936"/>
                  <a:gd name="T1" fmla="*/ T0 w 183"/>
                  <a:gd name="T2" fmla="+- 0 5536 5311"/>
                  <a:gd name="T3" fmla="*/ 5536 h 225"/>
                  <a:gd name="T4" fmla="+- 0 7118 6936"/>
                  <a:gd name="T5" fmla="*/ T4 w 183"/>
                  <a:gd name="T6" fmla="+- 0 5400 5311"/>
                  <a:gd name="T7" fmla="*/ 5400 h 225"/>
                  <a:gd name="T8" fmla="+- 0 7094 6936"/>
                  <a:gd name="T9" fmla="*/ T8 w 183"/>
                  <a:gd name="T10" fmla="+- 0 5340 5311"/>
                  <a:gd name="T11" fmla="*/ 5340 h 225"/>
                  <a:gd name="T12" fmla="+- 0 7036 6936"/>
                  <a:gd name="T13" fmla="*/ T12 w 183"/>
                  <a:gd name="T14" fmla="+- 0 5311 5311"/>
                  <a:gd name="T15" fmla="*/ 5311 h 225"/>
                  <a:gd name="T16" fmla="+- 0 7011 6936"/>
                  <a:gd name="T17" fmla="*/ T16 w 183"/>
                  <a:gd name="T18" fmla="+- 0 5313 5311"/>
                  <a:gd name="T19" fmla="*/ 5313 h 225"/>
                  <a:gd name="T20" fmla="+- 0 6955 6936"/>
                  <a:gd name="T21" fmla="*/ T20 w 183"/>
                  <a:gd name="T22" fmla="+- 0 5346 5311"/>
                  <a:gd name="T23" fmla="*/ 5346 h 225"/>
                  <a:gd name="T24" fmla="+- 0 6936 6936"/>
                  <a:gd name="T25" fmla="*/ T24 w 183"/>
                  <a:gd name="T26" fmla="+- 0 5400 5311"/>
                  <a:gd name="T27" fmla="*/ 5400 h 225"/>
                  <a:gd name="T28" fmla="+- 0 6936 6936"/>
                  <a:gd name="T29" fmla="*/ T28 w 183"/>
                  <a:gd name="T30" fmla="+- 0 5536 5311"/>
                  <a:gd name="T31" fmla="*/ 5536 h 22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83" h="225">
                    <a:moveTo>
                      <a:pt x="182" y="225"/>
                    </a:moveTo>
                    <a:lnTo>
                      <a:pt x="182" y="89"/>
                    </a:lnTo>
                    <a:lnTo>
                      <a:pt x="158" y="29"/>
                    </a:lnTo>
                    <a:lnTo>
                      <a:pt x="100" y="0"/>
                    </a:lnTo>
                    <a:lnTo>
                      <a:pt x="75" y="2"/>
                    </a:lnTo>
                    <a:lnTo>
                      <a:pt x="19" y="35"/>
                    </a:lnTo>
                    <a:lnTo>
                      <a:pt x="0" y="89"/>
                    </a:lnTo>
                    <a:lnTo>
                      <a:pt x="0" y="225"/>
                    </a:lnTo>
                  </a:path>
                </a:pathLst>
              </a:custGeom>
              <a:noFill/>
              <a:ln w="93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43" name="Group 145">
              <a:extLst>
                <a:ext uri="{FF2B5EF4-FFF2-40B4-BE49-F238E27FC236}">
                  <a16:creationId xmlns:a16="http://schemas.microsoft.com/office/drawing/2014/main" id="{33D6BE97-0F32-45F5-B570-E3C73CF03147}"/>
                </a:ext>
              </a:extLst>
            </p:cNvPr>
            <p:cNvGrpSpPr>
              <a:grpSpLocks/>
            </p:cNvGrpSpPr>
            <p:nvPr/>
          </p:nvGrpSpPr>
          <p:grpSpPr bwMode="auto">
            <a:xfrm>
              <a:off x="8282" y="4787"/>
              <a:ext cx="29" cy="29"/>
              <a:chOff x="8282" y="4787"/>
              <a:chExt cx="29" cy="29"/>
            </a:xfrm>
          </p:grpSpPr>
          <p:sp>
            <p:nvSpPr>
              <p:cNvPr id="170" name="Freeform 146">
                <a:extLst>
                  <a:ext uri="{FF2B5EF4-FFF2-40B4-BE49-F238E27FC236}">
                    <a16:creationId xmlns:a16="http://schemas.microsoft.com/office/drawing/2014/main" id="{6A7B8B48-B106-4CD7-9D37-B2E2C2003EB6}"/>
                  </a:ext>
                </a:extLst>
              </p:cNvPr>
              <p:cNvSpPr>
                <a:spLocks/>
              </p:cNvSpPr>
              <p:nvPr/>
            </p:nvSpPr>
            <p:spPr bwMode="auto">
              <a:xfrm>
                <a:off x="8282" y="4787"/>
                <a:ext cx="29" cy="29"/>
              </a:xfrm>
              <a:custGeom>
                <a:avLst/>
                <a:gdLst>
                  <a:gd name="T0" fmla="+- 0 8282 8282"/>
                  <a:gd name="T1" fmla="*/ T0 w 29"/>
                  <a:gd name="T2" fmla="+- 0 4802 4787"/>
                  <a:gd name="T3" fmla="*/ 4802 h 29"/>
                  <a:gd name="T4" fmla="+- 0 8282 8282"/>
                  <a:gd name="T5" fmla="*/ T4 w 29"/>
                  <a:gd name="T6" fmla="+- 0 4810 4787"/>
                  <a:gd name="T7" fmla="*/ 4810 h 29"/>
                  <a:gd name="T8" fmla="+- 0 8288 8282"/>
                  <a:gd name="T9" fmla="*/ T8 w 29"/>
                  <a:gd name="T10" fmla="+- 0 4817 4787"/>
                  <a:gd name="T11" fmla="*/ 4817 h 29"/>
                  <a:gd name="T12" fmla="+- 0 8296 8282"/>
                  <a:gd name="T13" fmla="*/ T12 w 29"/>
                  <a:gd name="T14" fmla="+- 0 4817 4787"/>
                  <a:gd name="T15" fmla="*/ 4817 h 29"/>
                  <a:gd name="T16" fmla="+- 0 8304 8282"/>
                  <a:gd name="T17" fmla="*/ T16 w 29"/>
                  <a:gd name="T18" fmla="+- 0 4817 4787"/>
                  <a:gd name="T19" fmla="*/ 4817 h 29"/>
                  <a:gd name="T20" fmla="+- 0 8311 8282"/>
                  <a:gd name="T21" fmla="*/ T20 w 29"/>
                  <a:gd name="T22" fmla="+- 0 4810 4787"/>
                  <a:gd name="T23" fmla="*/ 4810 h 29"/>
                  <a:gd name="T24" fmla="+- 0 8311 8282"/>
                  <a:gd name="T25" fmla="*/ T24 w 29"/>
                  <a:gd name="T26" fmla="+- 0 4802 4787"/>
                  <a:gd name="T27" fmla="*/ 4802 h 29"/>
                  <a:gd name="T28" fmla="+- 0 8311 8282"/>
                  <a:gd name="T29" fmla="*/ T28 w 29"/>
                  <a:gd name="T30" fmla="+- 0 4794 4787"/>
                  <a:gd name="T31" fmla="*/ 4794 h 29"/>
                  <a:gd name="T32" fmla="+- 0 8304 8282"/>
                  <a:gd name="T33" fmla="*/ T32 w 29"/>
                  <a:gd name="T34" fmla="+- 0 4787 4787"/>
                  <a:gd name="T35" fmla="*/ 4787 h 29"/>
                  <a:gd name="T36" fmla="+- 0 8296 8282"/>
                  <a:gd name="T37" fmla="*/ T36 w 29"/>
                  <a:gd name="T38" fmla="+- 0 4787 4787"/>
                  <a:gd name="T39" fmla="*/ 4787 h 29"/>
                  <a:gd name="T40" fmla="+- 0 8288 8282"/>
                  <a:gd name="T41" fmla="*/ T40 w 29"/>
                  <a:gd name="T42" fmla="+- 0 4787 4787"/>
                  <a:gd name="T43" fmla="*/ 4787 h 29"/>
                  <a:gd name="T44" fmla="+- 0 8282 8282"/>
                  <a:gd name="T45" fmla="*/ T44 w 29"/>
                  <a:gd name="T46" fmla="+- 0 4794 4787"/>
                  <a:gd name="T47" fmla="*/ 4794 h 29"/>
                  <a:gd name="T48" fmla="+- 0 8282 8282"/>
                  <a:gd name="T49" fmla="*/ T48 w 29"/>
                  <a:gd name="T50" fmla="+- 0 4802 4787"/>
                  <a:gd name="T51" fmla="*/ 4802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9" h="29">
                    <a:moveTo>
                      <a:pt x="0" y="15"/>
                    </a:moveTo>
                    <a:lnTo>
                      <a:pt x="0" y="23"/>
                    </a:lnTo>
                    <a:lnTo>
                      <a:pt x="6" y="30"/>
                    </a:lnTo>
                    <a:lnTo>
                      <a:pt x="14" y="30"/>
                    </a:lnTo>
                    <a:lnTo>
                      <a:pt x="22" y="30"/>
                    </a:lnTo>
                    <a:lnTo>
                      <a:pt x="29" y="23"/>
                    </a:lnTo>
                    <a:lnTo>
                      <a:pt x="29" y="15"/>
                    </a:lnTo>
                    <a:lnTo>
                      <a:pt x="29" y="7"/>
                    </a:lnTo>
                    <a:lnTo>
                      <a:pt x="22" y="0"/>
                    </a:lnTo>
                    <a:lnTo>
                      <a:pt x="14" y="0"/>
                    </a:lnTo>
                    <a:lnTo>
                      <a:pt x="6" y="0"/>
                    </a:lnTo>
                    <a:lnTo>
                      <a:pt x="0" y="7"/>
                    </a:lnTo>
                    <a:lnTo>
                      <a:pt x="0" y="15"/>
                    </a:lnTo>
                    <a:close/>
                  </a:path>
                </a:pathLst>
              </a:custGeom>
              <a:noFill/>
              <a:ln w="186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44" name="Group 147">
              <a:extLst>
                <a:ext uri="{FF2B5EF4-FFF2-40B4-BE49-F238E27FC236}">
                  <a16:creationId xmlns:a16="http://schemas.microsoft.com/office/drawing/2014/main" id="{CBD78F78-82EB-4420-99E1-0E1B6E052177}"/>
                </a:ext>
              </a:extLst>
            </p:cNvPr>
            <p:cNvGrpSpPr>
              <a:grpSpLocks/>
            </p:cNvGrpSpPr>
            <p:nvPr/>
          </p:nvGrpSpPr>
          <p:grpSpPr bwMode="auto">
            <a:xfrm>
              <a:off x="8282" y="4925"/>
              <a:ext cx="29" cy="29"/>
              <a:chOff x="8282" y="4925"/>
              <a:chExt cx="29" cy="29"/>
            </a:xfrm>
          </p:grpSpPr>
          <p:sp>
            <p:nvSpPr>
              <p:cNvPr id="169" name="Freeform 148">
                <a:extLst>
                  <a:ext uri="{FF2B5EF4-FFF2-40B4-BE49-F238E27FC236}">
                    <a16:creationId xmlns:a16="http://schemas.microsoft.com/office/drawing/2014/main" id="{D37E1DC7-C2DF-4577-8F14-33C01A91286A}"/>
                  </a:ext>
                </a:extLst>
              </p:cNvPr>
              <p:cNvSpPr>
                <a:spLocks/>
              </p:cNvSpPr>
              <p:nvPr/>
            </p:nvSpPr>
            <p:spPr bwMode="auto">
              <a:xfrm>
                <a:off x="8282" y="4925"/>
                <a:ext cx="29" cy="29"/>
              </a:xfrm>
              <a:custGeom>
                <a:avLst/>
                <a:gdLst>
                  <a:gd name="T0" fmla="+- 0 8282 8282"/>
                  <a:gd name="T1" fmla="*/ T0 w 29"/>
                  <a:gd name="T2" fmla="+- 0 4940 4925"/>
                  <a:gd name="T3" fmla="*/ 4940 h 29"/>
                  <a:gd name="T4" fmla="+- 0 8282 8282"/>
                  <a:gd name="T5" fmla="*/ T4 w 29"/>
                  <a:gd name="T6" fmla="+- 0 4948 4925"/>
                  <a:gd name="T7" fmla="*/ 4948 h 29"/>
                  <a:gd name="T8" fmla="+- 0 8288 8282"/>
                  <a:gd name="T9" fmla="*/ T8 w 29"/>
                  <a:gd name="T10" fmla="+- 0 4954 4925"/>
                  <a:gd name="T11" fmla="*/ 4954 h 29"/>
                  <a:gd name="T12" fmla="+- 0 8296 8282"/>
                  <a:gd name="T13" fmla="*/ T12 w 29"/>
                  <a:gd name="T14" fmla="+- 0 4954 4925"/>
                  <a:gd name="T15" fmla="*/ 4954 h 29"/>
                  <a:gd name="T16" fmla="+- 0 8304 8282"/>
                  <a:gd name="T17" fmla="*/ T16 w 29"/>
                  <a:gd name="T18" fmla="+- 0 4954 4925"/>
                  <a:gd name="T19" fmla="*/ 4954 h 29"/>
                  <a:gd name="T20" fmla="+- 0 8311 8282"/>
                  <a:gd name="T21" fmla="*/ T20 w 29"/>
                  <a:gd name="T22" fmla="+- 0 4948 4925"/>
                  <a:gd name="T23" fmla="*/ 4948 h 29"/>
                  <a:gd name="T24" fmla="+- 0 8311 8282"/>
                  <a:gd name="T25" fmla="*/ T24 w 29"/>
                  <a:gd name="T26" fmla="+- 0 4940 4925"/>
                  <a:gd name="T27" fmla="*/ 4940 h 29"/>
                  <a:gd name="T28" fmla="+- 0 8311 8282"/>
                  <a:gd name="T29" fmla="*/ T28 w 29"/>
                  <a:gd name="T30" fmla="+- 0 4932 4925"/>
                  <a:gd name="T31" fmla="*/ 4932 h 29"/>
                  <a:gd name="T32" fmla="+- 0 8304 8282"/>
                  <a:gd name="T33" fmla="*/ T32 w 29"/>
                  <a:gd name="T34" fmla="+- 0 4925 4925"/>
                  <a:gd name="T35" fmla="*/ 4925 h 29"/>
                  <a:gd name="T36" fmla="+- 0 8296 8282"/>
                  <a:gd name="T37" fmla="*/ T36 w 29"/>
                  <a:gd name="T38" fmla="+- 0 4925 4925"/>
                  <a:gd name="T39" fmla="*/ 4925 h 29"/>
                  <a:gd name="T40" fmla="+- 0 8288 8282"/>
                  <a:gd name="T41" fmla="*/ T40 w 29"/>
                  <a:gd name="T42" fmla="+- 0 4925 4925"/>
                  <a:gd name="T43" fmla="*/ 4925 h 29"/>
                  <a:gd name="T44" fmla="+- 0 8282 8282"/>
                  <a:gd name="T45" fmla="*/ T44 w 29"/>
                  <a:gd name="T46" fmla="+- 0 4932 4925"/>
                  <a:gd name="T47" fmla="*/ 4932 h 29"/>
                  <a:gd name="T48" fmla="+- 0 8282 8282"/>
                  <a:gd name="T49" fmla="*/ T48 w 29"/>
                  <a:gd name="T50" fmla="+- 0 4940 4925"/>
                  <a:gd name="T51" fmla="*/ 4940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9" h="29">
                    <a:moveTo>
                      <a:pt x="0" y="15"/>
                    </a:moveTo>
                    <a:lnTo>
                      <a:pt x="0" y="23"/>
                    </a:lnTo>
                    <a:lnTo>
                      <a:pt x="6" y="29"/>
                    </a:lnTo>
                    <a:lnTo>
                      <a:pt x="14" y="29"/>
                    </a:lnTo>
                    <a:lnTo>
                      <a:pt x="22" y="29"/>
                    </a:lnTo>
                    <a:lnTo>
                      <a:pt x="29" y="23"/>
                    </a:lnTo>
                    <a:lnTo>
                      <a:pt x="29" y="15"/>
                    </a:lnTo>
                    <a:lnTo>
                      <a:pt x="29" y="7"/>
                    </a:lnTo>
                    <a:lnTo>
                      <a:pt x="22" y="0"/>
                    </a:lnTo>
                    <a:lnTo>
                      <a:pt x="14" y="0"/>
                    </a:lnTo>
                    <a:lnTo>
                      <a:pt x="6" y="0"/>
                    </a:lnTo>
                    <a:lnTo>
                      <a:pt x="0" y="7"/>
                    </a:lnTo>
                    <a:lnTo>
                      <a:pt x="0" y="15"/>
                    </a:lnTo>
                    <a:close/>
                  </a:path>
                </a:pathLst>
              </a:custGeom>
              <a:noFill/>
              <a:ln w="186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45" name="Group 149">
              <a:extLst>
                <a:ext uri="{FF2B5EF4-FFF2-40B4-BE49-F238E27FC236}">
                  <a16:creationId xmlns:a16="http://schemas.microsoft.com/office/drawing/2014/main" id="{E24D5848-71A0-48B6-9627-F03E5C373FC7}"/>
                </a:ext>
              </a:extLst>
            </p:cNvPr>
            <p:cNvGrpSpPr>
              <a:grpSpLocks/>
            </p:cNvGrpSpPr>
            <p:nvPr/>
          </p:nvGrpSpPr>
          <p:grpSpPr bwMode="auto">
            <a:xfrm>
              <a:off x="8282" y="5063"/>
              <a:ext cx="29" cy="29"/>
              <a:chOff x="8282" y="5063"/>
              <a:chExt cx="29" cy="29"/>
            </a:xfrm>
          </p:grpSpPr>
          <p:sp>
            <p:nvSpPr>
              <p:cNvPr id="168" name="Freeform 150">
                <a:extLst>
                  <a:ext uri="{FF2B5EF4-FFF2-40B4-BE49-F238E27FC236}">
                    <a16:creationId xmlns:a16="http://schemas.microsoft.com/office/drawing/2014/main" id="{9DEB6CAD-531D-4F41-85C4-B96D61FA9CAA}"/>
                  </a:ext>
                </a:extLst>
              </p:cNvPr>
              <p:cNvSpPr>
                <a:spLocks/>
              </p:cNvSpPr>
              <p:nvPr/>
            </p:nvSpPr>
            <p:spPr bwMode="auto">
              <a:xfrm>
                <a:off x="8282" y="5063"/>
                <a:ext cx="29" cy="29"/>
              </a:xfrm>
              <a:custGeom>
                <a:avLst/>
                <a:gdLst>
                  <a:gd name="T0" fmla="+- 0 8282 8282"/>
                  <a:gd name="T1" fmla="*/ T0 w 29"/>
                  <a:gd name="T2" fmla="+- 0 5077 5063"/>
                  <a:gd name="T3" fmla="*/ 5077 h 29"/>
                  <a:gd name="T4" fmla="+- 0 8282 8282"/>
                  <a:gd name="T5" fmla="*/ T4 w 29"/>
                  <a:gd name="T6" fmla="+- 0 5085 5063"/>
                  <a:gd name="T7" fmla="*/ 5085 h 29"/>
                  <a:gd name="T8" fmla="+- 0 8288 8282"/>
                  <a:gd name="T9" fmla="*/ T8 w 29"/>
                  <a:gd name="T10" fmla="+- 0 5092 5063"/>
                  <a:gd name="T11" fmla="*/ 5092 h 29"/>
                  <a:gd name="T12" fmla="+- 0 8296 8282"/>
                  <a:gd name="T13" fmla="*/ T12 w 29"/>
                  <a:gd name="T14" fmla="+- 0 5092 5063"/>
                  <a:gd name="T15" fmla="*/ 5092 h 29"/>
                  <a:gd name="T16" fmla="+- 0 8304 8282"/>
                  <a:gd name="T17" fmla="*/ T16 w 29"/>
                  <a:gd name="T18" fmla="+- 0 5092 5063"/>
                  <a:gd name="T19" fmla="*/ 5092 h 29"/>
                  <a:gd name="T20" fmla="+- 0 8311 8282"/>
                  <a:gd name="T21" fmla="*/ T20 w 29"/>
                  <a:gd name="T22" fmla="+- 0 5085 5063"/>
                  <a:gd name="T23" fmla="*/ 5085 h 29"/>
                  <a:gd name="T24" fmla="+- 0 8311 8282"/>
                  <a:gd name="T25" fmla="*/ T24 w 29"/>
                  <a:gd name="T26" fmla="+- 0 5077 5063"/>
                  <a:gd name="T27" fmla="*/ 5077 h 29"/>
                  <a:gd name="T28" fmla="+- 0 8311 8282"/>
                  <a:gd name="T29" fmla="*/ T28 w 29"/>
                  <a:gd name="T30" fmla="+- 0 5069 5063"/>
                  <a:gd name="T31" fmla="*/ 5069 h 29"/>
                  <a:gd name="T32" fmla="+- 0 8304 8282"/>
                  <a:gd name="T33" fmla="*/ T32 w 29"/>
                  <a:gd name="T34" fmla="+- 0 5063 5063"/>
                  <a:gd name="T35" fmla="*/ 5063 h 29"/>
                  <a:gd name="T36" fmla="+- 0 8296 8282"/>
                  <a:gd name="T37" fmla="*/ T36 w 29"/>
                  <a:gd name="T38" fmla="+- 0 5063 5063"/>
                  <a:gd name="T39" fmla="*/ 5063 h 29"/>
                  <a:gd name="T40" fmla="+- 0 8288 8282"/>
                  <a:gd name="T41" fmla="*/ T40 w 29"/>
                  <a:gd name="T42" fmla="+- 0 5063 5063"/>
                  <a:gd name="T43" fmla="*/ 5063 h 29"/>
                  <a:gd name="T44" fmla="+- 0 8282 8282"/>
                  <a:gd name="T45" fmla="*/ T44 w 29"/>
                  <a:gd name="T46" fmla="+- 0 5069 5063"/>
                  <a:gd name="T47" fmla="*/ 5069 h 29"/>
                  <a:gd name="T48" fmla="+- 0 8282 8282"/>
                  <a:gd name="T49" fmla="*/ T48 w 29"/>
                  <a:gd name="T50" fmla="+- 0 5077 5063"/>
                  <a:gd name="T51" fmla="*/ 5077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9" h="29">
                    <a:moveTo>
                      <a:pt x="0" y="14"/>
                    </a:moveTo>
                    <a:lnTo>
                      <a:pt x="0" y="22"/>
                    </a:lnTo>
                    <a:lnTo>
                      <a:pt x="6" y="29"/>
                    </a:lnTo>
                    <a:lnTo>
                      <a:pt x="14" y="29"/>
                    </a:lnTo>
                    <a:lnTo>
                      <a:pt x="22" y="29"/>
                    </a:lnTo>
                    <a:lnTo>
                      <a:pt x="29" y="22"/>
                    </a:lnTo>
                    <a:lnTo>
                      <a:pt x="29" y="14"/>
                    </a:lnTo>
                    <a:lnTo>
                      <a:pt x="29" y="6"/>
                    </a:lnTo>
                    <a:lnTo>
                      <a:pt x="22" y="0"/>
                    </a:lnTo>
                    <a:lnTo>
                      <a:pt x="14" y="0"/>
                    </a:lnTo>
                    <a:lnTo>
                      <a:pt x="6" y="0"/>
                    </a:lnTo>
                    <a:lnTo>
                      <a:pt x="0" y="6"/>
                    </a:lnTo>
                    <a:lnTo>
                      <a:pt x="0" y="14"/>
                    </a:lnTo>
                    <a:close/>
                  </a:path>
                </a:pathLst>
              </a:custGeom>
              <a:noFill/>
              <a:ln w="1864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46" name="Group 151">
              <a:extLst>
                <a:ext uri="{FF2B5EF4-FFF2-40B4-BE49-F238E27FC236}">
                  <a16:creationId xmlns:a16="http://schemas.microsoft.com/office/drawing/2014/main" id="{F3F6381D-3D01-4A23-B8EC-D4FA764DA952}"/>
                </a:ext>
              </a:extLst>
            </p:cNvPr>
            <p:cNvGrpSpPr>
              <a:grpSpLocks/>
            </p:cNvGrpSpPr>
            <p:nvPr/>
          </p:nvGrpSpPr>
          <p:grpSpPr bwMode="auto">
            <a:xfrm>
              <a:off x="6995" y="4448"/>
              <a:ext cx="66" cy="63"/>
              <a:chOff x="6995" y="4448"/>
              <a:chExt cx="66" cy="63"/>
            </a:xfrm>
          </p:grpSpPr>
          <p:sp>
            <p:nvSpPr>
              <p:cNvPr id="167" name="Freeform 152">
                <a:extLst>
                  <a:ext uri="{FF2B5EF4-FFF2-40B4-BE49-F238E27FC236}">
                    <a16:creationId xmlns:a16="http://schemas.microsoft.com/office/drawing/2014/main" id="{473FE517-A7F9-471B-BBFD-E524A7804DB6}"/>
                  </a:ext>
                </a:extLst>
              </p:cNvPr>
              <p:cNvSpPr>
                <a:spLocks/>
              </p:cNvSpPr>
              <p:nvPr/>
            </p:nvSpPr>
            <p:spPr bwMode="auto">
              <a:xfrm>
                <a:off x="6995" y="4448"/>
                <a:ext cx="66" cy="63"/>
              </a:xfrm>
              <a:custGeom>
                <a:avLst/>
                <a:gdLst>
                  <a:gd name="T0" fmla="+- 0 7060 6995"/>
                  <a:gd name="T1" fmla="*/ T0 w 66"/>
                  <a:gd name="T2" fmla="+- 0 4483 4448"/>
                  <a:gd name="T3" fmla="*/ 4483 h 63"/>
                  <a:gd name="T4" fmla="+- 0 7051 6995"/>
                  <a:gd name="T5" fmla="*/ T4 w 66"/>
                  <a:gd name="T6" fmla="+- 0 4502 4448"/>
                  <a:gd name="T7" fmla="*/ 4502 h 63"/>
                  <a:gd name="T8" fmla="+- 0 7032 6995"/>
                  <a:gd name="T9" fmla="*/ T8 w 66"/>
                  <a:gd name="T10" fmla="+- 0 4511 4448"/>
                  <a:gd name="T11" fmla="*/ 4511 h 63"/>
                  <a:gd name="T12" fmla="+- 0 7009 6995"/>
                  <a:gd name="T13" fmla="*/ T12 w 66"/>
                  <a:gd name="T14" fmla="+- 0 4505 4448"/>
                  <a:gd name="T15" fmla="*/ 4505 h 63"/>
                  <a:gd name="T16" fmla="+- 0 6995 6995"/>
                  <a:gd name="T17" fmla="*/ T16 w 66"/>
                  <a:gd name="T18" fmla="+- 0 4489 4448"/>
                  <a:gd name="T19" fmla="*/ 4489 h 63"/>
                  <a:gd name="T20" fmla="+- 0 6999 6995"/>
                  <a:gd name="T21" fmla="*/ T20 w 66"/>
                  <a:gd name="T22" fmla="+- 0 4463 4448"/>
                  <a:gd name="T23" fmla="*/ 4463 h 63"/>
                  <a:gd name="T24" fmla="+- 0 7011 6995"/>
                  <a:gd name="T25" fmla="*/ T24 w 66"/>
                  <a:gd name="T26" fmla="+- 0 4448 4448"/>
                  <a:gd name="T27" fmla="*/ 4448 h 63"/>
                  <a:gd name="T28" fmla="+- 0 7038 6995"/>
                  <a:gd name="T29" fmla="*/ T28 w 66"/>
                  <a:gd name="T30" fmla="+- 0 4449 4448"/>
                  <a:gd name="T31" fmla="*/ 4449 h 63"/>
                  <a:gd name="T32" fmla="+- 0 7055 6995"/>
                  <a:gd name="T33" fmla="*/ T32 w 66"/>
                  <a:gd name="T34" fmla="+- 0 4459 4448"/>
                  <a:gd name="T35" fmla="*/ 4459 h 63"/>
                  <a:gd name="T36" fmla="+- 0 7061 6995"/>
                  <a:gd name="T37" fmla="*/ T36 w 66"/>
                  <a:gd name="T38" fmla="+- 0 4475 4448"/>
                  <a:gd name="T39" fmla="*/ 4475 h 63"/>
                  <a:gd name="T40" fmla="+- 0 7061 6995"/>
                  <a:gd name="T41" fmla="*/ T40 w 66"/>
                  <a:gd name="T42" fmla="+- 0 4479 4448"/>
                  <a:gd name="T43" fmla="*/ 4479 h 63"/>
                  <a:gd name="T44" fmla="+- 0 7061 6995"/>
                  <a:gd name="T45" fmla="*/ T44 w 66"/>
                  <a:gd name="T46" fmla="+- 0 4480 4448"/>
                  <a:gd name="T47" fmla="*/ 4480 h 63"/>
                  <a:gd name="T48" fmla="+- 0 7061 6995"/>
                  <a:gd name="T49" fmla="*/ T48 w 66"/>
                  <a:gd name="T50" fmla="+- 0 4481 4448"/>
                  <a:gd name="T51" fmla="*/ 4481 h 63"/>
                  <a:gd name="T52" fmla="+- 0 7061 6995"/>
                  <a:gd name="T53" fmla="*/ T52 w 66"/>
                  <a:gd name="T54" fmla="+- 0 4481 4448"/>
                  <a:gd name="T55" fmla="*/ 4481 h 63"/>
                  <a:gd name="T56" fmla="+- 0 7061 6995"/>
                  <a:gd name="T57" fmla="*/ T56 w 66"/>
                  <a:gd name="T58" fmla="+- 0 4482 4448"/>
                  <a:gd name="T59" fmla="*/ 4482 h 63"/>
                  <a:gd name="T60" fmla="+- 0 7060 6995"/>
                  <a:gd name="T61" fmla="*/ T60 w 66"/>
                  <a:gd name="T62" fmla="+- 0 4483 4448"/>
                  <a:gd name="T63" fmla="*/ 4483 h 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66" h="63">
                    <a:moveTo>
                      <a:pt x="65" y="35"/>
                    </a:moveTo>
                    <a:lnTo>
                      <a:pt x="56" y="54"/>
                    </a:lnTo>
                    <a:lnTo>
                      <a:pt x="37" y="63"/>
                    </a:lnTo>
                    <a:lnTo>
                      <a:pt x="14" y="57"/>
                    </a:lnTo>
                    <a:lnTo>
                      <a:pt x="0" y="41"/>
                    </a:lnTo>
                    <a:lnTo>
                      <a:pt x="4" y="15"/>
                    </a:lnTo>
                    <a:lnTo>
                      <a:pt x="16" y="0"/>
                    </a:lnTo>
                    <a:lnTo>
                      <a:pt x="43" y="1"/>
                    </a:lnTo>
                    <a:lnTo>
                      <a:pt x="60" y="11"/>
                    </a:lnTo>
                    <a:lnTo>
                      <a:pt x="66" y="27"/>
                    </a:lnTo>
                    <a:lnTo>
                      <a:pt x="66" y="31"/>
                    </a:lnTo>
                    <a:lnTo>
                      <a:pt x="66" y="32"/>
                    </a:lnTo>
                    <a:lnTo>
                      <a:pt x="66" y="33"/>
                    </a:lnTo>
                    <a:lnTo>
                      <a:pt x="66" y="34"/>
                    </a:lnTo>
                    <a:lnTo>
                      <a:pt x="65" y="35"/>
                    </a:lnTo>
                    <a:close/>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47" name="Group 153">
              <a:extLst>
                <a:ext uri="{FF2B5EF4-FFF2-40B4-BE49-F238E27FC236}">
                  <a16:creationId xmlns:a16="http://schemas.microsoft.com/office/drawing/2014/main" id="{712BA287-86AD-4C86-A9BC-5ED521D3FC24}"/>
                </a:ext>
              </a:extLst>
            </p:cNvPr>
            <p:cNvGrpSpPr>
              <a:grpSpLocks/>
            </p:cNvGrpSpPr>
            <p:nvPr/>
          </p:nvGrpSpPr>
          <p:grpSpPr bwMode="auto">
            <a:xfrm>
              <a:off x="6995" y="5368"/>
              <a:ext cx="66" cy="63"/>
              <a:chOff x="6995" y="5368"/>
              <a:chExt cx="66" cy="63"/>
            </a:xfrm>
          </p:grpSpPr>
          <p:sp>
            <p:nvSpPr>
              <p:cNvPr id="166" name="Freeform 154">
                <a:extLst>
                  <a:ext uri="{FF2B5EF4-FFF2-40B4-BE49-F238E27FC236}">
                    <a16:creationId xmlns:a16="http://schemas.microsoft.com/office/drawing/2014/main" id="{60CBED7C-AC80-4ACB-885B-9A3B775036C0}"/>
                  </a:ext>
                </a:extLst>
              </p:cNvPr>
              <p:cNvSpPr>
                <a:spLocks/>
              </p:cNvSpPr>
              <p:nvPr/>
            </p:nvSpPr>
            <p:spPr bwMode="auto">
              <a:xfrm>
                <a:off x="6995" y="5368"/>
                <a:ext cx="66" cy="63"/>
              </a:xfrm>
              <a:custGeom>
                <a:avLst/>
                <a:gdLst>
                  <a:gd name="T0" fmla="+- 0 7060 6995"/>
                  <a:gd name="T1" fmla="*/ T0 w 66"/>
                  <a:gd name="T2" fmla="+- 0 5397 5368"/>
                  <a:gd name="T3" fmla="*/ 5397 h 63"/>
                  <a:gd name="T4" fmla="+- 0 7051 6995"/>
                  <a:gd name="T5" fmla="*/ T4 w 66"/>
                  <a:gd name="T6" fmla="+- 0 5378 5368"/>
                  <a:gd name="T7" fmla="*/ 5378 h 63"/>
                  <a:gd name="T8" fmla="+- 0 7032 6995"/>
                  <a:gd name="T9" fmla="*/ T8 w 66"/>
                  <a:gd name="T10" fmla="+- 0 5368 5368"/>
                  <a:gd name="T11" fmla="*/ 5368 h 63"/>
                  <a:gd name="T12" fmla="+- 0 7009 6995"/>
                  <a:gd name="T13" fmla="*/ T12 w 66"/>
                  <a:gd name="T14" fmla="+- 0 5374 5368"/>
                  <a:gd name="T15" fmla="*/ 5374 h 63"/>
                  <a:gd name="T16" fmla="+- 0 6995 6995"/>
                  <a:gd name="T17" fmla="*/ T16 w 66"/>
                  <a:gd name="T18" fmla="+- 0 5390 5368"/>
                  <a:gd name="T19" fmla="*/ 5390 h 63"/>
                  <a:gd name="T20" fmla="+- 0 6999 6995"/>
                  <a:gd name="T21" fmla="*/ T20 w 66"/>
                  <a:gd name="T22" fmla="+- 0 5416 5368"/>
                  <a:gd name="T23" fmla="*/ 5416 h 63"/>
                  <a:gd name="T24" fmla="+- 0 7011 6995"/>
                  <a:gd name="T25" fmla="*/ T24 w 66"/>
                  <a:gd name="T26" fmla="+- 0 5431 5368"/>
                  <a:gd name="T27" fmla="*/ 5431 h 63"/>
                  <a:gd name="T28" fmla="+- 0 7038 6995"/>
                  <a:gd name="T29" fmla="*/ T28 w 66"/>
                  <a:gd name="T30" fmla="+- 0 5430 5368"/>
                  <a:gd name="T31" fmla="*/ 5430 h 63"/>
                  <a:gd name="T32" fmla="+- 0 7055 6995"/>
                  <a:gd name="T33" fmla="*/ T32 w 66"/>
                  <a:gd name="T34" fmla="+- 0 5420 5368"/>
                  <a:gd name="T35" fmla="*/ 5420 h 63"/>
                  <a:gd name="T36" fmla="+- 0 7061 6995"/>
                  <a:gd name="T37" fmla="*/ T36 w 66"/>
                  <a:gd name="T38" fmla="+- 0 5404 5368"/>
                  <a:gd name="T39" fmla="*/ 5404 h 63"/>
                  <a:gd name="T40" fmla="+- 0 7061 6995"/>
                  <a:gd name="T41" fmla="*/ T40 w 66"/>
                  <a:gd name="T42" fmla="+- 0 5401 5368"/>
                  <a:gd name="T43" fmla="*/ 5401 h 63"/>
                  <a:gd name="T44" fmla="+- 0 7061 6995"/>
                  <a:gd name="T45" fmla="*/ T44 w 66"/>
                  <a:gd name="T46" fmla="+- 0 5400 5368"/>
                  <a:gd name="T47" fmla="*/ 5400 h 63"/>
                  <a:gd name="T48" fmla="+- 0 7061 6995"/>
                  <a:gd name="T49" fmla="*/ T48 w 66"/>
                  <a:gd name="T50" fmla="+- 0 5399 5368"/>
                  <a:gd name="T51" fmla="*/ 5399 h 63"/>
                  <a:gd name="T52" fmla="+- 0 7061 6995"/>
                  <a:gd name="T53" fmla="*/ T52 w 66"/>
                  <a:gd name="T54" fmla="+- 0 5398 5368"/>
                  <a:gd name="T55" fmla="*/ 5398 h 63"/>
                  <a:gd name="T56" fmla="+- 0 7061 6995"/>
                  <a:gd name="T57" fmla="*/ T56 w 66"/>
                  <a:gd name="T58" fmla="+- 0 5397 5368"/>
                  <a:gd name="T59" fmla="*/ 5397 h 63"/>
                  <a:gd name="T60" fmla="+- 0 7060 6995"/>
                  <a:gd name="T61" fmla="*/ T60 w 66"/>
                  <a:gd name="T62" fmla="+- 0 5397 5368"/>
                  <a:gd name="T63" fmla="*/ 5397 h 6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66" h="63">
                    <a:moveTo>
                      <a:pt x="65" y="29"/>
                    </a:moveTo>
                    <a:lnTo>
                      <a:pt x="56" y="10"/>
                    </a:lnTo>
                    <a:lnTo>
                      <a:pt x="37" y="0"/>
                    </a:lnTo>
                    <a:lnTo>
                      <a:pt x="14" y="6"/>
                    </a:lnTo>
                    <a:lnTo>
                      <a:pt x="0" y="22"/>
                    </a:lnTo>
                    <a:lnTo>
                      <a:pt x="4" y="48"/>
                    </a:lnTo>
                    <a:lnTo>
                      <a:pt x="16" y="63"/>
                    </a:lnTo>
                    <a:lnTo>
                      <a:pt x="43" y="62"/>
                    </a:lnTo>
                    <a:lnTo>
                      <a:pt x="60" y="52"/>
                    </a:lnTo>
                    <a:lnTo>
                      <a:pt x="66" y="36"/>
                    </a:lnTo>
                    <a:lnTo>
                      <a:pt x="66" y="33"/>
                    </a:lnTo>
                    <a:lnTo>
                      <a:pt x="66" y="32"/>
                    </a:lnTo>
                    <a:lnTo>
                      <a:pt x="66" y="31"/>
                    </a:lnTo>
                    <a:lnTo>
                      <a:pt x="66" y="30"/>
                    </a:lnTo>
                    <a:lnTo>
                      <a:pt x="66" y="29"/>
                    </a:lnTo>
                    <a:lnTo>
                      <a:pt x="65" y="29"/>
                    </a:lnTo>
                    <a:close/>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48" name="Group 155">
              <a:extLst>
                <a:ext uri="{FF2B5EF4-FFF2-40B4-BE49-F238E27FC236}">
                  <a16:creationId xmlns:a16="http://schemas.microsoft.com/office/drawing/2014/main" id="{6220A4D5-4944-43E7-95C1-37D75D42D061}"/>
                </a:ext>
              </a:extLst>
            </p:cNvPr>
            <p:cNvGrpSpPr>
              <a:grpSpLocks/>
            </p:cNvGrpSpPr>
            <p:nvPr/>
          </p:nvGrpSpPr>
          <p:grpSpPr bwMode="auto">
            <a:xfrm>
              <a:off x="6936" y="4343"/>
              <a:ext cx="183" cy="225"/>
              <a:chOff x="6936" y="4343"/>
              <a:chExt cx="183" cy="225"/>
            </a:xfrm>
          </p:grpSpPr>
          <p:sp>
            <p:nvSpPr>
              <p:cNvPr id="165" name="Freeform 156">
                <a:extLst>
                  <a:ext uri="{FF2B5EF4-FFF2-40B4-BE49-F238E27FC236}">
                    <a16:creationId xmlns:a16="http://schemas.microsoft.com/office/drawing/2014/main" id="{811B9E09-1533-463E-A077-2E3C0C33FC3B}"/>
                  </a:ext>
                </a:extLst>
              </p:cNvPr>
              <p:cNvSpPr>
                <a:spLocks/>
              </p:cNvSpPr>
              <p:nvPr/>
            </p:nvSpPr>
            <p:spPr bwMode="auto">
              <a:xfrm>
                <a:off x="6936" y="4343"/>
                <a:ext cx="183" cy="225"/>
              </a:xfrm>
              <a:custGeom>
                <a:avLst/>
                <a:gdLst>
                  <a:gd name="T0" fmla="+- 0 7118 6936"/>
                  <a:gd name="T1" fmla="*/ T0 w 183"/>
                  <a:gd name="T2" fmla="+- 0 4343 4343"/>
                  <a:gd name="T3" fmla="*/ 4343 h 225"/>
                  <a:gd name="T4" fmla="+- 0 7118 6936"/>
                  <a:gd name="T5" fmla="*/ T4 w 183"/>
                  <a:gd name="T6" fmla="+- 0 4479 4343"/>
                  <a:gd name="T7" fmla="*/ 4479 h 225"/>
                  <a:gd name="T8" fmla="+- 0 7094 6936"/>
                  <a:gd name="T9" fmla="*/ T8 w 183"/>
                  <a:gd name="T10" fmla="+- 0 4540 4343"/>
                  <a:gd name="T11" fmla="*/ 4540 h 225"/>
                  <a:gd name="T12" fmla="+- 0 7036 6936"/>
                  <a:gd name="T13" fmla="*/ T12 w 183"/>
                  <a:gd name="T14" fmla="+- 0 4568 4343"/>
                  <a:gd name="T15" fmla="*/ 4568 h 225"/>
                  <a:gd name="T16" fmla="+- 0 7011 6936"/>
                  <a:gd name="T17" fmla="*/ T16 w 183"/>
                  <a:gd name="T18" fmla="+- 0 4566 4343"/>
                  <a:gd name="T19" fmla="*/ 4566 h 225"/>
                  <a:gd name="T20" fmla="+- 0 6955 6936"/>
                  <a:gd name="T21" fmla="*/ T20 w 183"/>
                  <a:gd name="T22" fmla="+- 0 4533 4343"/>
                  <a:gd name="T23" fmla="*/ 4533 h 225"/>
                  <a:gd name="T24" fmla="+- 0 6936 6936"/>
                  <a:gd name="T25" fmla="*/ T24 w 183"/>
                  <a:gd name="T26" fmla="+- 0 4479 4343"/>
                  <a:gd name="T27" fmla="*/ 4479 h 225"/>
                  <a:gd name="T28" fmla="+- 0 6936 6936"/>
                  <a:gd name="T29" fmla="*/ T28 w 183"/>
                  <a:gd name="T30" fmla="+- 0 4343 4343"/>
                  <a:gd name="T31" fmla="*/ 4343 h 225"/>
                </a:gdLst>
                <a:ahLst/>
                <a:cxnLst>
                  <a:cxn ang="0">
                    <a:pos x="T1" y="T3"/>
                  </a:cxn>
                  <a:cxn ang="0">
                    <a:pos x="T5" y="T7"/>
                  </a:cxn>
                  <a:cxn ang="0">
                    <a:pos x="T9" y="T11"/>
                  </a:cxn>
                  <a:cxn ang="0">
                    <a:pos x="T13" y="T15"/>
                  </a:cxn>
                  <a:cxn ang="0">
                    <a:pos x="T17" y="T19"/>
                  </a:cxn>
                  <a:cxn ang="0">
                    <a:pos x="T21" y="T23"/>
                  </a:cxn>
                  <a:cxn ang="0">
                    <a:pos x="T25" y="T27"/>
                  </a:cxn>
                  <a:cxn ang="0">
                    <a:pos x="T29" y="T31"/>
                  </a:cxn>
                </a:cxnLst>
                <a:rect l="0" t="0" r="r" b="b"/>
                <a:pathLst>
                  <a:path w="183" h="225">
                    <a:moveTo>
                      <a:pt x="182" y="0"/>
                    </a:moveTo>
                    <a:lnTo>
                      <a:pt x="182" y="136"/>
                    </a:lnTo>
                    <a:lnTo>
                      <a:pt x="158" y="197"/>
                    </a:lnTo>
                    <a:lnTo>
                      <a:pt x="100" y="225"/>
                    </a:lnTo>
                    <a:lnTo>
                      <a:pt x="75" y="223"/>
                    </a:lnTo>
                    <a:lnTo>
                      <a:pt x="19" y="190"/>
                    </a:lnTo>
                    <a:lnTo>
                      <a:pt x="0" y="136"/>
                    </a:lnTo>
                    <a:lnTo>
                      <a:pt x="0" y="0"/>
                    </a:lnTo>
                  </a:path>
                </a:pathLst>
              </a:custGeom>
              <a:noFill/>
              <a:ln w="93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49" name="Group 157">
              <a:extLst>
                <a:ext uri="{FF2B5EF4-FFF2-40B4-BE49-F238E27FC236}">
                  <a16:creationId xmlns:a16="http://schemas.microsoft.com/office/drawing/2014/main" id="{D02D0B5F-15C0-4F3A-98E9-2FBFF8D485C8}"/>
                </a:ext>
              </a:extLst>
            </p:cNvPr>
            <p:cNvGrpSpPr>
              <a:grpSpLocks/>
            </p:cNvGrpSpPr>
            <p:nvPr/>
          </p:nvGrpSpPr>
          <p:grpSpPr bwMode="auto">
            <a:xfrm>
              <a:off x="8296" y="5077"/>
              <a:ext cx="2043" cy="40"/>
              <a:chOff x="8296" y="5077"/>
              <a:chExt cx="2043" cy="40"/>
            </a:xfrm>
          </p:grpSpPr>
          <p:sp>
            <p:nvSpPr>
              <p:cNvPr id="164" name="Freeform 158">
                <a:extLst>
                  <a:ext uri="{FF2B5EF4-FFF2-40B4-BE49-F238E27FC236}">
                    <a16:creationId xmlns:a16="http://schemas.microsoft.com/office/drawing/2014/main" id="{3EADB125-A618-41D6-A31B-59388171398A}"/>
                  </a:ext>
                </a:extLst>
              </p:cNvPr>
              <p:cNvSpPr>
                <a:spLocks/>
              </p:cNvSpPr>
              <p:nvPr/>
            </p:nvSpPr>
            <p:spPr bwMode="auto">
              <a:xfrm>
                <a:off x="8296" y="5077"/>
                <a:ext cx="2043" cy="40"/>
              </a:xfrm>
              <a:custGeom>
                <a:avLst/>
                <a:gdLst>
                  <a:gd name="T0" fmla="+- 0 8296 8296"/>
                  <a:gd name="T1" fmla="*/ T0 w 2043"/>
                  <a:gd name="T2" fmla="+- 0 5077 5077"/>
                  <a:gd name="T3" fmla="*/ 5077 h 40"/>
                  <a:gd name="T4" fmla="+- 0 8396 8296"/>
                  <a:gd name="T5" fmla="*/ T4 w 2043"/>
                  <a:gd name="T6" fmla="+- 0 5078 5077"/>
                  <a:gd name="T7" fmla="*/ 5078 h 40"/>
                  <a:gd name="T8" fmla="+- 0 8475 8296"/>
                  <a:gd name="T9" fmla="*/ T8 w 2043"/>
                  <a:gd name="T10" fmla="+- 0 5078 5077"/>
                  <a:gd name="T11" fmla="*/ 5078 h 40"/>
                  <a:gd name="T12" fmla="+- 0 8537 8296"/>
                  <a:gd name="T13" fmla="*/ T12 w 2043"/>
                  <a:gd name="T14" fmla="+- 0 5080 5077"/>
                  <a:gd name="T15" fmla="*/ 5080 h 40"/>
                  <a:gd name="T16" fmla="+- 0 8622 8296"/>
                  <a:gd name="T17" fmla="*/ T16 w 2043"/>
                  <a:gd name="T18" fmla="+- 0 5083 5077"/>
                  <a:gd name="T19" fmla="*/ 5083 h 40"/>
                  <a:gd name="T20" fmla="+- 0 8691 8296"/>
                  <a:gd name="T21" fmla="*/ T20 w 2043"/>
                  <a:gd name="T22" fmla="+- 0 5087 5077"/>
                  <a:gd name="T23" fmla="*/ 5087 h 40"/>
                  <a:gd name="T24" fmla="+- 0 8709 8296"/>
                  <a:gd name="T25" fmla="*/ T24 w 2043"/>
                  <a:gd name="T26" fmla="+- 0 5088 5077"/>
                  <a:gd name="T27" fmla="*/ 5088 h 40"/>
                  <a:gd name="T28" fmla="+- 0 8728 8296"/>
                  <a:gd name="T29" fmla="*/ T28 w 2043"/>
                  <a:gd name="T30" fmla="+- 0 5089 5077"/>
                  <a:gd name="T31" fmla="*/ 5089 h 40"/>
                  <a:gd name="T32" fmla="+- 0 8748 8296"/>
                  <a:gd name="T33" fmla="*/ T32 w 2043"/>
                  <a:gd name="T34" fmla="+- 0 5090 5077"/>
                  <a:gd name="T35" fmla="*/ 5090 h 40"/>
                  <a:gd name="T36" fmla="+- 0 8767 8296"/>
                  <a:gd name="T37" fmla="*/ T36 w 2043"/>
                  <a:gd name="T38" fmla="+- 0 5091 5077"/>
                  <a:gd name="T39" fmla="*/ 5091 h 40"/>
                  <a:gd name="T40" fmla="+- 0 8788 8296"/>
                  <a:gd name="T41" fmla="*/ T40 w 2043"/>
                  <a:gd name="T42" fmla="+- 0 5092 5077"/>
                  <a:gd name="T43" fmla="*/ 5092 h 40"/>
                  <a:gd name="T44" fmla="+- 0 8857 8296"/>
                  <a:gd name="T45" fmla="*/ T44 w 2043"/>
                  <a:gd name="T46" fmla="+- 0 5095 5077"/>
                  <a:gd name="T47" fmla="*/ 5095 h 40"/>
                  <a:gd name="T48" fmla="+- 0 8939 8296"/>
                  <a:gd name="T49" fmla="*/ T48 w 2043"/>
                  <a:gd name="T50" fmla="+- 0 5100 5077"/>
                  <a:gd name="T51" fmla="*/ 5100 h 40"/>
                  <a:gd name="T52" fmla="+- 0 8970 8296"/>
                  <a:gd name="T53" fmla="*/ T52 w 2043"/>
                  <a:gd name="T54" fmla="+- 0 5102 5077"/>
                  <a:gd name="T55" fmla="*/ 5102 h 40"/>
                  <a:gd name="T56" fmla="+- 0 9035 8296"/>
                  <a:gd name="T57" fmla="*/ T56 w 2043"/>
                  <a:gd name="T58" fmla="+- 0 5106 5077"/>
                  <a:gd name="T59" fmla="*/ 5106 h 40"/>
                  <a:gd name="T60" fmla="+- 0 9106 8296"/>
                  <a:gd name="T61" fmla="*/ T60 w 2043"/>
                  <a:gd name="T62" fmla="+- 0 5108 5077"/>
                  <a:gd name="T63" fmla="*/ 5108 h 40"/>
                  <a:gd name="T64" fmla="+- 0 9182 8296"/>
                  <a:gd name="T65" fmla="*/ T64 w 2043"/>
                  <a:gd name="T66" fmla="+- 0 5109 5077"/>
                  <a:gd name="T67" fmla="*/ 5109 h 40"/>
                  <a:gd name="T68" fmla="+- 0 9221 8296"/>
                  <a:gd name="T69" fmla="*/ T68 w 2043"/>
                  <a:gd name="T70" fmla="+- 0 5109 5077"/>
                  <a:gd name="T71" fmla="*/ 5109 h 40"/>
                  <a:gd name="T72" fmla="+- 0 9260 8296"/>
                  <a:gd name="T73" fmla="*/ T72 w 2043"/>
                  <a:gd name="T74" fmla="+- 0 5108 5077"/>
                  <a:gd name="T75" fmla="*/ 5108 h 40"/>
                  <a:gd name="T76" fmla="+- 0 9300 8296"/>
                  <a:gd name="T77" fmla="*/ T76 w 2043"/>
                  <a:gd name="T78" fmla="+- 0 5108 5077"/>
                  <a:gd name="T79" fmla="*/ 5108 h 40"/>
                  <a:gd name="T80" fmla="+- 0 9340 8296"/>
                  <a:gd name="T81" fmla="*/ T80 w 2043"/>
                  <a:gd name="T82" fmla="+- 0 5108 5077"/>
                  <a:gd name="T83" fmla="*/ 5108 h 40"/>
                  <a:gd name="T84" fmla="+- 0 9419 8296"/>
                  <a:gd name="T85" fmla="*/ T84 w 2043"/>
                  <a:gd name="T86" fmla="+- 0 5108 5077"/>
                  <a:gd name="T87" fmla="*/ 5108 h 40"/>
                  <a:gd name="T88" fmla="+- 0 9495 8296"/>
                  <a:gd name="T89" fmla="*/ T88 w 2043"/>
                  <a:gd name="T90" fmla="+- 0 5109 5077"/>
                  <a:gd name="T91" fmla="*/ 5109 h 40"/>
                  <a:gd name="T92" fmla="+- 0 9571 8296"/>
                  <a:gd name="T93" fmla="*/ T92 w 2043"/>
                  <a:gd name="T94" fmla="+- 0 5111 5077"/>
                  <a:gd name="T95" fmla="*/ 5111 h 40"/>
                  <a:gd name="T96" fmla="+- 0 9611 8296"/>
                  <a:gd name="T97" fmla="*/ T96 w 2043"/>
                  <a:gd name="T98" fmla="+- 0 5112 5077"/>
                  <a:gd name="T99" fmla="*/ 5112 h 40"/>
                  <a:gd name="T100" fmla="+- 0 9652 8296"/>
                  <a:gd name="T101" fmla="*/ T100 w 2043"/>
                  <a:gd name="T102" fmla="+- 0 5113 5077"/>
                  <a:gd name="T103" fmla="*/ 5113 h 40"/>
                  <a:gd name="T104" fmla="+- 0 9740 8296"/>
                  <a:gd name="T105" fmla="*/ T104 w 2043"/>
                  <a:gd name="T106" fmla="+- 0 5115 5077"/>
                  <a:gd name="T107" fmla="*/ 5115 h 40"/>
                  <a:gd name="T108" fmla="+- 0 9842 8296"/>
                  <a:gd name="T109" fmla="*/ T108 w 2043"/>
                  <a:gd name="T110" fmla="+- 0 5116 5077"/>
                  <a:gd name="T111" fmla="*/ 5116 h 40"/>
                  <a:gd name="T112" fmla="+- 0 9967 8296"/>
                  <a:gd name="T113" fmla="*/ T112 w 2043"/>
                  <a:gd name="T114" fmla="+- 0 5117 5077"/>
                  <a:gd name="T115" fmla="*/ 5117 h 40"/>
                  <a:gd name="T116" fmla="+- 0 10043 8296"/>
                  <a:gd name="T117" fmla="*/ T116 w 2043"/>
                  <a:gd name="T118" fmla="+- 0 5117 5077"/>
                  <a:gd name="T119" fmla="*/ 5117 h 40"/>
                  <a:gd name="T120" fmla="+- 0 10129 8296"/>
                  <a:gd name="T121" fmla="*/ T120 w 2043"/>
                  <a:gd name="T122" fmla="+- 0 5117 5077"/>
                  <a:gd name="T123" fmla="*/ 5117 h 40"/>
                  <a:gd name="T124" fmla="+- 0 10227 8296"/>
                  <a:gd name="T125" fmla="*/ T124 w 2043"/>
                  <a:gd name="T126" fmla="+- 0 5117 5077"/>
                  <a:gd name="T127" fmla="*/ 5117 h 40"/>
                  <a:gd name="T128" fmla="+- 0 10340 8296"/>
                  <a:gd name="T129" fmla="*/ T128 w 2043"/>
                  <a:gd name="T130" fmla="+- 0 5117 5077"/>
                  <a:gd name="T131" fmla="*/ 5117 h 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Lst>
                <a:rect l="0" t="0" r="r" b="b"/>
                <a:pathLst>
                  <a:path w="2043" h="40">
                    <a:moveTo>
                      <a:pt x="0" y="0"/>
                    </a:moveTo>
                    <a:lnTo>
                      <a:pt x="100" y="1"/>
                    </a:lnTo>
                    <a:lnTo>
                      <a:pt x="179" y="1"/>
                    </a:lnTo>
                    <a:lnTo>
                      <a:pt x="241" y="3"/>
                    </a:lnTo>
                    <a:lnTo>
                      <a:pt x="326" y="6"/>
                    </a:lnTo>
                    <a:lnTo>
                      <a:pt x="395" y="10"/>
                    </a:lnTo>
                    <a:lnTo>
                      <a:pt x="413" y="11"/>
                    </a:lnTo>
                    <a:lnTo>
                      <a:pt x="432" y="12"/>
                    </a:lnTo>
                    <a:lnTo>
                      <a:pt x="452" y="13"/>
                    </a:lnTo>
                    <a:lnTo>
                      <a:pt x="471" y="14"/>
                    </a:lnTo>
                    <a:lnTo>
                      <a:pt x="492" y="15"/>
                    </a:lnTo>
                    <a:lnTo>
                      <a:pt x="561" y="18"/>
                    </a:lnTo>
                    <a:lnTo>
                      <a:pt x="643" y="23"/>
                    </a:lnTo>
                    <a:lnTo>
                      <a:pt x="674" y="25"/>
                    </a:lnTo>
                    <a:lnTo>
                      <a:pt x="739" y="29"/>
                    </a:lnTo>
                    <a:lnTo>
                      <a:pt x="810" y="31"/>
                    </a:lnTo>
                    <a:lnTo>
                      <a:pt x="886" y="32"/>
                    </a:lnTo>
                    <a:lnTo>
                      <a:pt x="925" y="32"/>
                    </a:lnTo>
                    <a:lnTo>
                      <a:pt x="964" y="31"/>
                    </a:lnTo>
                    <a:lnTo>
                      <a:pt x="1004" y="31"/>
                    </a:lnTo>
                    <a:lnTo>
                      <a:pt x="1044" y="31"/>
                    </a:lnTo>
                    <a:lnTo>
                      <a:pt x="1123" y="31"/>
                    </a:lnTo>
                    <a:lnTo>
                      <a:pt x="1199" y="32"/>
                    </a:lnTo>
                    <a:lnTo>
                      <a:pt x="1275" y="34"/>
                    </a:lnTo>
                    <a:lnTo>
                      <a:pt x="1315" y="35"/>
                    </a:lnTo>
                    <a:lnTo>
                      <a:pt x="1356" y="36"/>
                    </a:lnTo>
                    <a:lnTo>
                      <a:pt x="1444" y="38"/>
                    </a:lnTo>
                    <a:lnTo>
                      <a:pt x="1546" y="39"/>
                    </a:lnTo>
                    <a:lnTo>
                      <a:pt x="1671" y="40"/>
                    </a:lnTo>
                    <a:lnTo>
                      <a:pt x="1747" y="40"/>
                    </a:lnTo>
                    <a:lnTo>
                      <a:pt x="1833" y="40"/>
                    </a:lnTo>
                    <a:lnTo>
                      <a:pt x="1931" y="40"/>
                    </a:lnTo>
                    <a:lnTo>
                      <a:pt x="2044" y="40"/>
                    </a:lnTo>
                  </a:path>
                </a:pathLst>
              </a:custGeom>
              <a:noFill/>
              <a:ln w="3728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0" name="Group 159">
              <a:extLst>
                <a:ext uri="{FF2B5EF4-FFF2-40B4-BE49-F238E27FC236}">
                  <a16:creationId xmlns:a16="http://schemas.microsoft.com/office/drawing/2014/main" id="{6E0DD2DF-F0BA-4DD2-902E-E3E4BE54BAF8}"/>
                </a:ext>
              </a:extLst>
            </p:cNvPr>
            <p:cNvGrpSpPr>
              <a:grpSpLocks/>
            </p:cNvGrpSpPr>
            <p:nvPr/>
          </p:nvGrpSpPr>
          <p:grpSpPr bwMode="auto">
            <a:xfrm>
              <a:off x="8296" y="4911"/>
              <a:ext cx="2043" cy="29"/>
              <a:chOff x="8296" y="4911"/>
              <a:chExt cx="2043" cy="29"/>
            </a:xfrm>
          </p:grpSpPr>
          <p:sp>
            <p:nvSpPr>
              <p:cNvPr id="163" name="Freeform 160">
                <a:extLst>
                  <a:ext uri="{FF2B5EF4-FFF2-40B4-BE49-F238E27FC236}">
                    <a16:creationId xmlns:a16="http://schemas.microsoft.com/office/drawing/2014/main" id="{6CDD5D70-CAB3-48F3-949F-DE7A87EAE089}"/>
                  </a:ext>
                </a:extLst>
              </p:cNvPr>
              <p:cNvSpPr>
                <a:spLocks/>
              </p:cNvSpPr>
              <p:nvPr/>
            </p:nvSpPr>
            <p:spPr bwMode="auto">
              <a:xfrm>
                <a:off x="8296" y="4911"/>
                <a:ext cx="2043" cy="29"/>
              </a:xfrm>
              <a:custGeom>
                <a:avLst/>
                <a:gdLst>
                  <a:gd name="T0" fmla="+- 0 8296 8296"/>
                  <a:gd name="T1" fmla="*/ T0 w 2043"/>
                  <a:gd name="T2" fmla="+- 0 4940 4911"/>
                  <a:gd name="T3" fmla="*/ 4940 h 29"/>
                  <a:gd name="T4" fmla="+- 0 8408 8296"/>
                  <a:gd name="T5" fmla="*/ T4 w 2043"/>
                  <a:gd name="T6" fmla="+- 0 4940 4911"/>
                  <a:gd name="T7" fmla="*/ 4940 h 29"/>
                  <a:gd name="T8" fmla="+- 0 8503 8296"/>
                  <a:gd name="T9" fmla="*/ T8 w 2043"/>
                  <a:gd name="T10" fmla="+- 0 4939 4911"/>
                  <a:gd name="T11" fmla="*/ 4939 h 29"/>
                  <a:gd name="T12" fmla="+- 0 8582 8296"/>
                  <a:gd name="T13" fmla="*/ T12 w 2043"/>
                  <a:gd name="T14" fmla="+- 0 4939 4911"/>
                  <a:gd name="T15" fmla="*/ 4939 h 29"/>
                  <a:gd name="T16" fmla="+- 0 8648 8296"/>
                  <a:gd name="T17" fmla="*/ T16 w 2043"/>
                  <a:gd name="T18" fmla="+- 0 4938 4911"/>
                  <a:gd name="T19" fmla="*/ 4938 h 29"/>
                  <a:gd name="T20" fmla="+- 0 8749 8296"/>
                  <a:gd name="T21" fmla="*/ T20 w 2043"/>
                  <a:gd name="T22" fmla="+- 0 4936 4911"/>
                  <a:gd name="T23" fmla="*/ 4936 h 29"/>
                  <a:gd name="T24" fmla="+- 0 8825 8296"/>
                  <a:gd name="T25" fmla="*/ T24 w 2043"/>
                  <a:gd name="T26" fmla="+- 0 4933 4911"/>
                  <a:gd name="T27" fmla="*/ 4933 h 29"/>
                  <a:gd name="T28" fmla="+- 0 8890 8296"/>
                  <a:gd name="T29" fmla="*/ T28 w 2043"/>
                  <a:gd name="T30" fmla="+- 0 4929 4911"/>
                  <a:gd name="T31" fmla="*/ 4929 h 29"/>
                  <a:gd name="T32" fmla="+- 0 8977 8296"/>
                  <a:gd name="T33" fmla="*/ T32 w 2043"/>
                  <a:gd name="T34" fmla="+- 0 4922 4911"/>
                  <a:gd name="T35" fmla="*/ 4922 h 29"/>
                  <a:gd name="T36" fmla="+- 0 9005 8296"/>
                  <a:gd name="T37" fmla="*/ T36 w 2043"/>
                  <a:gd name="T38" fmla="+- 0 4920 4911"/>
                  <a:gd name="T39" fmla="*/ 4920 h 29"/>
                  <a:gd name="T40" fmla="+- 0 9084 8296"/>
                  <a:gd name="T41" fmla="*/ T40 w 2043"/>
                  <a:gd name="T42" fmla="+- 0 4915 4911"/>
                  <a:gd name="T43" fmla="*/ 4915 h 29"/>
                  <a:gd name="T44" fmla="+- 0 9161 8296"/>
                  <a:gd name="T45" fmla="*/ T44 w 2043"/>
                  <a:gd name="T46" fmla="+- 0 4912 4911"/>
                  <a:gd name="T47" fmla="*/ 4912 h 29"/>
                  <a:gd name="T48" fmla="+- 0 9211 8296"/>
                  <a:gd name="T49" fmla="*/ T48 w 2043"/>
                  <a:gd name="T50" fmla="+- 0 4911 4911"/>
                  <a:gd name="T51" fmla="*/ 4911 h 29"/>
                  <a:gd name="T52" fmla="+- 0 9236 8296"/>
                  <a:gd name="T53" fmla="*/ T52 w 2043"/>
                  <a:gd name="T54" fmla="+- 0 4911 4911"/>
                  <a:gd name="T55" fmla="*/ 4911 h 29"/>
                  <a:gd name="T56" fmla="+- 0 9261 8296"/>
                  <a:gd name="T57" fmla="*/ T56 w 2043"/>
                  <a:gd name="T58" fmla="+- 0 4911 4911"/>
                  <a:gd name="T59" fmla="*/ 4911 h 29"/>
                  <a:gd name="T60" fmla="+- 0 9286 8296"/>
                  <a:gd name="T61" fmla="*/ T60 w 2043"/>
                  <a:gd name="T62" fmla="+- 0 4912 4911"/>
                  <a:gd name="T63" fmla="*/ 4912 h 29"/>
                  <a:gd name="T64" fmla="+- 0 9310 8296"/>
                  <a:gd name="T65" fmla="*/ T64 w 2043"/>
                  <a:gd name="T66" fmla="+- 0 4913 4911"/>
                  <a:gd name="T67" fmla="*/ 4913 h 29"/>
                  <a:gd name="T68" fmla="+- 0 9335 8296"/>
                  <a:gd name="T69" fmla="*/ T68 w 2043"/>
                  <a:gd name="T70" fmla="+- 0 4913 4911"/>
                  <a:gd name="T71" fmla="*/ 4913 h 29"/>
                  <a:gd name="T72" fmla="+- 0 9361 8296"/>
                  <a:gd name="T73" fmla="*/ T72 w 2043"/>
                  <a:gd name="T74" fmla="+- 0 4914 4911"/>
                  <a:gd name="T75" fmla="*/ 4914 h 29"/>
                  <a:gd name="T76" fmla="+- 0 9446 8296"/>
                  <a:gd name="T77" fmla="*/ T76 w 2043"/>
                  <a:gd name="T78" fmla="+- 0 4917 4911"/>
                  <a:gd name="T79" fmla="*/ 4917 h 29"/>
                  <a:gd name="T80" fmla="+- 0 9512 8296"/>
                  <a:gd name="T81" fmla="*/ T80 w 2043"/>
                  <a:gd name="T82" fmla="+- 0 4918 4911"/>
                  <a:gd name="T83" fmla="*/ 4918 h 29"/>
                  <a:gd name="T84" fmla="+- 0 9556 8296"/>
                  <a:gd name="T85" fmla="*/ T84 w 2043"/>
                  <a:gd name="T86" fmla="+- 0 4918 4911"/>
                  <a:gd name="T87" fmla="*/ 4918 h 29"/>
                  <a:gd name="T88" fmla="+- 0 9614 8296"/>
                  <a:gd name="T89" fmla="*/ T88 w 2043"/>
                  <a:gd name="T90" fmla="+- 0 4917 4911"/>
                  <a:gd name="T91" fmla="*/ 4917 h 29"/>
                  <a:gd name="T92" fmla="+- 0 9693 8296"/>
                  <a:gd name="T93" fmla="*/ T92 w 2043"/>
                  <a:gd name="T94" fmla="+- 0 4917 4911"/>
                  <a:gd name="T95" fmla="*/ 4917 h 29"/>
                  <a:gd name="T96" fmla="+- 0 9799 8296"/>
                  <a:gd name="T97" fmla="*/ T96 w 2043"/>
                  <a:gd name="T98" fmla="+- 0 4916 4911"/>
                  <a:gd name="T99" fmla="*/ 4916 h 29"/>
                  <a:gd name="T100" fmla="+- 0 9938 8296"/>
                  <a:gd name="T101" fmla="*/ T100 w 2043"/>
                  <a:gd name="T102" fmla="+- 0 4916 4911"/>
                  <a:gd name="T103" fmla="*/ 4916 h 29"/>
                  <a:gd name="T104" fmla="+- 0 10116 8296"/>
                  <a:gd name="T105" fmla="*/ T104 w 2043"/>
                  <a:gd name="T106" fmla="+- 0 4916 4911"/>
                  <a:gd name="T107" fmla="*/ 4916 h 29"/>
                  <a:gd name="T108" fmla="+- 0 10340 8296"/>
                  <a:gd name="T109" fmla="*/ T108 w 2043"/>
                  <a:gd name="T110" fmla="+- 0 4916 4911"/>
                  <a:gd name="T111" fmla="*/ 4916 h 2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Lst>
                <a:rect l="0" t="0" r="r" b="b"/>
                <a:pathLst>
                  <a:path w="2043" h="29">
                    <a:moveTo>
                      <a:pt x="0" y="29"/>
                    </a:moveTo>
                    <a:lnTo>
                      <a:pt x="112" y="29"/>
                    </a:lnTo>
                    <a:lnTo>
                      <a:pt x="207" y="28"/>
                    </a:lnTo>
                    <a:lnTo>
                      <a:pt x="286" y="28"/>
                    </a:lnTo>
                    <a:lnTo>
                      <a:pt x="352" y="27"/>
                    </a:lnTo>
                    <a:lnTo>
                      <a:pt x="453" y="25"/>
                    </a:lnTo>
                    <a:lnTo>
                      <a:pt x="529" y="22"/>
                    </a:lnTo>
                    <a:lnTo>
                      <a:pt x="594" y="18"/>
                    </a:lnTo>
                    <a:lnTo>
                      <a:pt x="681" y="11"/>
                    </a:lnTo>
                    <a:lnTo>
                      <a:pt x="709" y="9"/>
                    </a:lnTo>
                    <a:lnTo>
                      <a:pt x="788" y="4"/>
                    </a:lnTo>
                    <a:lnTo>
                      <a:pt x="865" y="1"/>
                    </a:lnTo>
                    <a:lnTo>
                      <a:pt x="915" y="0"/>
                    </a:lnTo>
                    <a:lnTo>
                      <a:pt x="940" y="0"/>
                    </a:lnTo>
                    <a:lnTo>
                      <a:pt x="965" y="0"/>
                    </a:lnTo>
                    <a:lnTo>
                      <a:pt x="990" y="1"/>
                    </a:lnTo>
                    <a:lnTo>
                      <a:pt x="1014" y="2"/>
                    </a:lnTo>
                    <a:lnTo>
                      <a:pt x="1039" y="2"/>
                    </a:lnTo>
                    <a:lnTo>
                      <a:pt x="1065" y="3"/>
                    </a:lnTo>
                    <a:lnTo>
                      <a:pt x="1150" y="6"/>
                    </a:lnTo>
                    <a:lnTo>
                      <a:pt x="1216" y="7"/>
                    </a:lnTo>
                    <a:lnTo>
                      <a:pt x="1260" y="7"/>
                    </a:lnTo>
                    <a:lnTo>
                      <a:pt x="1318" y="6"/>
                    </a:lnTo>
                    <a:lnTo>
                      <a:pt x="1397" y="6"/>
                    </a:lnTo>
                    <a:lnTo>
                      <a:pt x="1503" y="5"/>
                    </a:lnTo>
                    <a:lnTo>
                      <a:pt x="1642" y="5"/>
                    </a:lnTo>
                    <a:lnTo>
                      <a:pt x="1820" y="5"/>
                    </a:lnTo>
                    <a:lnTo>
                      <a:pt x="2044" y="5"/>
                    </a:lnTo>
                  </a:path>
                </a:pathLst>
              </a:custGeom>
              <a:noFill/>
              <a:ln w="3728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1" name="Group 161">
              <a:extLst>
                <a:ext uri="{FF2B5EF4-FFF2-40B4-BE49-F238E27FC236}">
                  <a16:creationId xmlns:a16="http://schemas.microsoft.com/office/drawing/2014/main" id="{56F50553-6E9C-4939-A47B-D7ED5F36CE42}"/>
                </a:ext>
              </a:extLst>
            </p:cNvPr>
            <p:cNvGrpSpPr>
              <a:grpSpLocks/>
            </p:cNvGrpSpPr>
            <p:nvPr/>
          </p:nvGrpSpPr>
          <p:grpSpPr bwMode="auto">
            <a:xfrm>
              <a:off x="8296" y="4689"/>
              <a:ext cx="2043" cy="113"/>
              <a:chOff x="8296" y="4689"/>
              <a:chExt cx="2043" cy="113"/>
            </a:xfrm>
          </p:grpSpPr>
          <p:sp>
            <p:nvSpPr>
              <p:cNvPr id="162" name="Freeform 162">
                <a:extLst>
                  <a:ext uri="{FF2B5EF4-FFF2-40B4-BE49-F238E27FC236}">
                    <a16:creationId xmlns:a16="http://schemas.microsoft.com/office/drawing/2014/main" id="{FA174229-F245-40C2-948E-0E99977E593A}"/>
                  </a:ext>
                </a:extLst>
              </p:cNvPr>
              <p:cNvSpPr>
                <a:spLocks/>
              </p:cNvSpPr>
              <p:nvPr/>
            </p:nvSpPr>
            <p:spPr bwMode="auto">
              <a:xfrm>
                <a:off x="8296" y="4689"/>
                <a:ext cx="2043" cy="113"/>
              </a:xfrm>
              <a:custGeom>
                <a:avLst/>
                <a:gdLst>
                  <a:gd name="T0" fmla="+- 0 8296 8296"/>
                  <a:gd name="T1" fmla="*/ T0 w 2043"/>
                  <a:gd name="T2" fmla="+- 0 4802 4689"/>
                  <a:gd name="T3" fmla="*/ 4802 h 113"/>
                  <a:gd name="T4" fmla="+- 0 8410 8296"/>
                  <a:gd name="T5" fmla="*/ T4 w 2043"/>
                  <a:gd name="T6" fmla="+- 0 4802 4689"/>
                  <a:gd name="T7" fmla="*/ 4802 h 113"/>
                  <a:gd name="T8" fmla="+- 0 8499 8296"/>
                  <a:gd name="T9" fmla="*/ T8 w 2043"/>
                  <a:gd name="T10" fmla="+- 0 4800 4689"/>
                  <a:gd name="T11" fmla="*/ 4800 h 113"/>
                  <a:gd name="T12" fmla="+- 0 8568 8296"/>
                  <a:gd name="T13" fmla="*/ T12 w 2043"/>
                  <a:gd name="T14" fmla="+- 0 4799 4689"/>
                  <a:gd name="T15" fmla="*/ 4799 h 113"/>
                  <a:gd name="T16" fmla="+- 0 8656 8296"/>
                  <a:gd name="T17" fmla="*/ T16 w 2043"/>
                  <a:gd name="T18" fmla="+- 0 4793 4689"/>
                  <a:gd name="T19" fmla="*/ 4793 h 113"/>
                  <a:gd name="T20" fmla="+- 0 8721 8296"/>
                  <a:gd name="T21" fmla="*/ T20 w 2043"/>
                  <a:gd name="T22" fmla="+- 0 4781 4689"/>
                  <a:gd name="T23" fmla="*/ 4781 h 113"/>
                  <a:gd name="T24" fmla="+- 0 8774 8296"/>
                  <a:gd name="T25" fmla="*/ T24 w 2043"/>
                  <a:gd name="T26" fmla="+- 0 4767 4689"/>
                  <a:gd name="T27" fmla="*/ 4767 h 113"/>
                  <a:gd name="T28" fmla="+- 0 8792 8296"/>
                  <a:gd name="T29" fmla="*/ T28 w 2043"/>
                  <a:gd name="T30" fmla="+- 0 4763 4689"/>
                  <a:gd name="T31" fmla="*/ 4763 h 113"/>
                  <a:gd name="T32" fmla="+- 0 8865 8296"/>
                  <a:gd name="T33" fmla="*/ T32 w 2043"/>
                  <a:gd name="T34" fmla="+- 0 4744 4689"/>
                  <a:gd name="T35" fmla="*/ 4744 h 113"/>
                  <a:gd name="T36" fmla="+- 0 8938 8296"/>
                  <a:gd name="T37" fmla="*/ T36 w 2043"/>
                  <a:gd name="T38" fmla="+- 0 4730 4689"/>
                  <a:gd name="T39" fmla="*/ 4730 h 113"/>
                  <a:gd name="T40" fmla="+- 0 9012 8296"/>
                  <a:gd name="T41" fmla="*/ T40 w 2043"/>
                  <a:gd name="T42" fmla="+- 0 4717 4689"/>
                  <a:gd name="T43" fmla="*/ 4717 h 113"/>
                  <a:gd name="T44" fmla="+- 0 9073 8296"/>
                  <a:gd name="T45" fmla="*/ T44 w 2043"/>
                  <a:gd name="T46" fmla="+- 0 4709 4689"/>
                  <a:gd name="T47" fmla="*/ 4709 h 113"/>
                  <a:gd name="T48" fmla="+- 0 9149 8296"/>
                  <a:gd name="T49" fmla="*/ T48 w 2043"/>
                  <a:gd name="T50" fmla="+- 0 4702 4689"/>
                  <a:gd name="T51" fmla="*/ 4702 h 113"/>
                  <a:gd name="T52" fmla="+- 0 9213 8296"/>
                  <a:gd name="T53" fmla="*/ T52 w 2043"/>
                  <a:gd name="T54" fmla="+- 0 4698 4689"/>
                  <a:gd name="T55" fmla="*/ 4698 h 113"/>
                  <a:gd name="T56" fmla="+- 0 9302 8296"/>
                  <a:gd name="T57" fmla="*/ T56 w 2043"/>
                  <a:gd name="T58" fmla="+- 0 4695 4689"/>
                  <a:gd name="T59" fmla="*/ 4695 h 113"/>
                  <a:gd name="T60" fmla="+- 0 9374 8296"/>
                  <a:gd name="T61" fmla="*/ T60 w 2043"/>
                  <a:gd name="T62" fmla="+- 0 4693 4689"/>
                  <a:gd name="T63" fmla="*/ 4693 h 113"/>
                  <a:gd name="T64" fmla="+- 0 9474 8296"/>
                  <a:gd name="T65" fmla="*/ T64 w 2043"/>
                  <a:gd name="T66" fmla="+- 0 4692 4689"/>
                  <a:gd name="T67" fmla="*/ 4692 h 113"/>
                  <a:gd name="T68" fmla="+- 0 9613 8296"/>
                  <a:gd name="T69" fmla="*/ T68 w 2043"/>
                  <a:gd name="T70" fmla="+- 0 4691 4689"/>
                  <a:gd name="T71" fmla="*/ 4691 h 113"/>
                  <a:gd name="T72" fmla="+- 0 9797 8296"/>
                  <a:gd name="T73" fmla="*/ T72 w 2043"/>
                  <a:gd name="T74" fmla="+- 0 4690 4689"/>
                  <a:gd name="T75" fmla="*/ 4690 h 113"/>
                  <a:gd name="T76" fmla="+- 0 10037 8296"/>
                  <a:gd name="T77" fmla="*/ T76 w 2043"/>
                  <a:gd name="T78" fmla="+- 0 4689 4689"/>
                  <a:gd name="T79" fmla="*/ 4689 h 113"/>
                  <a:gd name="T80" fmla="+- 0 10340 8296"/>
                  <a:gd name="T81" fmla="*/ T80 w 2043"/>
                  <a:gd name="T82" fmla="+- 0 4689 4689"/>
                  <a:gd name="T83" fmla="*/ 4689 h 11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Lst>
                <a:rect l="0" t="0" r="r" b="b"/>
                <a:pathLst>
                  <a:path w="2043" h="113">
                    <a:moveTo>
                      <a:pt x="0" y="113"/>
                    </a:moveTo>
                    <a:lnTo>
                      <a:pt x="114" y="113"/>
                    </a:lnTo>
                    <a:lnTo>
                      <a:pt x="203" y="111"/>
                    </a:lnTo>
                    <a:lnTo>
                      <a:pt x="272" y="110"/>
                    </a:lnTo>
                    <a:lnTo>
                      <a:pt x="360" y="104"/>
                    </a:lnTo>
                    <a:lnTo>
                      <a:pt x="425" y="92"/>
                    </a:lnTo>
                    <a:lnTo>
                      <a:pt x="478" y="78"/>
                    </a:lnTo>
                    <a:lnTo>
                      <a:pt x="496" y="74"/>
                    </a:lnTo>
                    <a:lnTo>
                      <a:pt x="569" y="55"/>
                    </a:lnTo>
                    <a:lnTo>
                      <a:pt x="642" y="41"/>
                    </a:lnTo>
                    <a:lnTo>
                      <a:pt x="716" y="28"/>
                    </a:lnTo>
                    <a:lnTo>
                      <a:pt x="777" y="20"/>
                    </a:lnTo>
                    <a:lnTo>
                      <a:pt x="853" y="13"/>
                    </a:lnTo>
                    <a:lnTo>
                      <a:pt x="917" y="9"/>
                    </a:lnTo>
                    <a:lnTo>
                      <a:pt x="1006" y="6"/>
                    </a:lnTo>
                    <a:lnTo>
                      <a:pt x="1078" y="4"/>
                    </a:lnTo>
                    <a:lnTo>
                      <a:pt x="1178" y="3"/>
                    </a:lnTo>
                    <a:lnTo>
                      <a:pt x="1317" y="2"/>
                    </a:lnTo>
                    <a:lnTo>
                      <a:pt x="1501" y="1"/>
                    </a:lnTo>
                    <a:lnTo>
                      <a:pt x="1741" y="0"/>
                    </a:lnTo>
                    <a:lnTo>
                      <a:pt x="2044" y="0"/>
                    </a:lnTo>
                  </a:path>
                </a:pathLst>
              </a:custGeom>
              <a:noFill/>
              <a:ln w="3728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2" name="Group 163">
              <a:extLst>
                <a:ext uri="{FF2B5EF4-FFF2-40B4-BE49-F238E27FC236}">
                  <a16:creationId xmlns:a16="http://schemas.microsoft.com/office/drawing/2014/main" id="{1521C054-99CB-4733-B04B-148C890890A6}"/>
                </a:ext>
              </a:extLst>
            </p:cNvPr>
            <p:cNvGrpSpPr>
              <a:grpSpLocks/>
            </p:cNvGrpSpPr>
            <p:nvPr/>
          </p:nvGrpSpPr>
          <p:grpSpPr bwMode="auto">
            <a:xfrm>
              <a:off x="5538" y="4559"/>
              <a:ext cx="2" cy="780"/>
              <a:chOff x="5538" y="4559"/>
              <a:chExt cx="2" cy="780"/>
            </a:xfrm>
          </p:grpSpPr>
          <p:sp>
            <p:nvSpPr>
              <p:cNvPr id="161" name="Freeform 164">
                <a:extLst>
                  <a:ext uri="{FF2B5EF4-FFF2-40B4-BE49-F238E27FC236}">
                    <a16:creationId xmlns:a16="http://schemas.microsoft.com/office/drawing/2014/main" id="{6663C5F0-8261-420B-883C-EC1FD662C7F5}"/>
                  </a:ext>
                </a:extLst>
              </p:cNvPr>
              <p:cNvSpPr>
                <a:spLocks/>
              </p:cNvSpPr>
              <p:nvPr/>
            </p:nvSpPr>
            <p:spPr bwMode="auto">
              <a:xfrm>
                <a:off x="5538" y="4559"/>
                <a:ext cx="2" cy="780"/>
              </a:xfrm>
              <a:custGeom>
                <a:avLst/>
                <a:gdLst>
                  <a:gd name="T0" fmla="+- 0 4559 4559"/>
                  <a:gd name="T1" fmla="*/ 4559 h 780"/>
                  <a:gd name="T2" fmla="+- 0 5339 4559"/>
                  <a:gd name="T3" fmla="*/ 5339 h 780"/>
                </a:gdLst>
                <a:ahLst/>
                <a:cxnLst>
                  <a:cxn ang="0">
                    <a:pos x="0" y="T1"/>
                  </a:cxn>
                  <a:cxn ang="0">
                    <a:pos x="0" y="T3"/>
                  </a:cxn>
                </a:cxnLst>
                <a:rect l="0" t="0" r="r" b="b"/>
                <a:pathLst>
                  <a:path h="780">
                    <a:moveTo>
                      <a:pt x="0" y="0"/>
                    </a:moveTo>
                    <a:lnTo>
                      <a:pt x="0" y="780"/>
                    </a:lnTo>
                  </a:path>
                </a:pathLst>
              </a:custGeom>
              <a:noFill/>
              <a:ln w="46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3" name="Group 165">
              <a:extLst>
                <a:ext uri="{FF2B5EF4-FFF2-40B4-BE49-F238E27FC236}">
                  <a16:creationId xmlns:a16="http://schemas.microsoft.com/office/drawing/2014/main" id="{1A4DECBD-3E0C-47AD-94B0-8412B896022F}"/>
                </a:ext>
              </a:extLst>
            </p:cNvPr>
            <p:cNvGrpSpPr>
              <a:grpSpLocks/>
            </p:cNvGrpSpPr>
            <p:nvPr/>
          </p:nvGrpSpPr>
          <p:grpSpPr bwMode="auto">
            <a:xfrm>
              <a:off x="7194" y="4458"/>
              <a:ext cx="458" cy="115"/>
              <a:chOff x="7194" y="4458"/>
              <a:chExt cx="458" cy="115"/>
            </a:xfrm>
          </p:grpSpPr>
          <p:sp>
            <p:nvSpPr>
              <p:cNvPr id="160" name="Freeform 166">
                <a:extLst>
                  <a:ext uri="{FF2B5EF4-FFF2-40B4-BE49-F238E27FC236}">
                    <a16:creationId xmlns:a16="http://schemas.microsoft.com/office/drawing/2014/main" id="{A88DF43E-F259-476C-A7B7-EC4202DA2F30}"/>
                  </a:ext>
                </a:extLst>
              </p:cNvPr>
              <p:cNvSpPr>
                <a:spLocks/>
              </p:cNvSpPr>
              <p:nvPr/>
            </p:nvSpPr>
            <p:spPr bwMode="auto">
              <a:xfrm>
                <a:off x="7194" y="4458"/>
                <a:ext cx="458" cy="115"/>
              </a:xfrm>
              <a:custGeom>
                <a:avLst/>
                <a:gdLst>
                  <a:gd name="T0" fmla="+- 0 7652 7194"/>
                  <a:gd name="T1" fmla="*/ T0 w 458"/>
                  <a:gd name="T2" fmla="+- 0 4573 4458"/>
                  <a:gd name="T3" fmla="*/ 4573 h 115"/>
                  <a:gd name="T4" fmla="+- 0 7194 7194"/>
                  <a:gd name="T5" fmla="*/ T4 w 458"/>
                  <a:gd name="T6" fmla="+- 0 4573 4458"/>
                  <a:gd name="T7" fmla="*/ 4573 h 115"/>
                  <a:gd name="T8" fmla="+- 0 7194 7194"/>
                  <a:gd name="T9" fmla="*/ T8 w 458"/>
                  <a:gd name="T10" fmla="+- 0 4458 4458"/>
                  <a:gd name="T11" fmla="*/ 4458 h 115"/>
                  <a:gd name="T12" fmla="+- 0 7652 7194"/>
                  <a:gd name="T13" fmla="*/ T12 w 458"/>
                  <a:gd name="T14" fmla="+- 0 4458 4458"/>
                  <a:gd name="T15" fmla="*/ 4458 h 115"/>
                </a:gdLst>
                <a:ahLst/>
                <a:cxnLst>
                  <a:cxn ang="0">
                    <a:pos x="T1" y="T3"/>
                  </a:cxn>
                  <a:cxn ang="0">
                    <a:pos x="T5" y="T7"/>
                  </a:cxn>
                  <a:cxn ang="0">
                    <a:pos x="T9" y="T11"/>
                  </a:cxn>
                  <a:cxn ang="0">
                    <a:pos x="T13" y="T15"/>
                  </a:cxn>
                </a:cxnLst>
                <a:rect l="0" t="0" r="r" b="b"/>
                <a:pathLst>
                  <a:path w="458" h="115">
                    <a:moveTo>
                      <a:pt x="458" y="115"/>
                    </a:moveTo>
                    <a:lnTo>
                      <a:pt x="0" y="115"/>
                    </a:lnTo>
                    <a:lnTo>
                      <a:pt x="0" y="0"/>
                    </a:lnTo>
                    <a:lnTo>
                      <a:pt x="458" y="0"/>
                    </a:lnTo>
                  </a:path>
                </a:pathLst>
              </a:custGeom>
              <a:noFill/>
              <a:ln w="93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4" name="Group 167">
              <a:extLst>
                <a:ext uri="{FF2B5EF4-FFF2-40B4-BE49-F238E27FC236}">
                  <a16:creationId xmlns:a16="http://schemas.microsoft.com/office/drawing/2014/main" id="{AA08B233-DA1A-40E4-B044-BE40F347FC44}"/>
                </a:ext>
              </a:extLst>
            </p:cNvPr>
            <p:cNvGrpSpPr>
              <a:grpSpLocks/>
            </p:cNvGrpSpPr>
            <p:nvPr/>
          </p:nvGrpSpPr>
          <p:grpSpPr bwMode="auto">
            <a:xfrm>
              <a:off x="7194" y="5307"/>
              <a:ext cx="458" cy="115"/>
              <a:chOff x="7194" y="5307"/>
              <a:chExt cx="458" cy="115"/>
            </a:xfrm>
          </p:grpSpPr>
          <p:sp>
            <p:nvSpPr>
              <p:cNvPr id="159" name="Freeform 168">
                <a:extLst>
                  <a:ext uri="{FF2B5EF4-FFF2-40B4-BE49-F238E27FC236}">
                    <a16:creationId xmlns:a16="http://schemas.microsoft.com/office/drawing/2014/main" id="{B2208474-394B-4B09-9645-AED491C3C1B8}"/>
                  </a:ext>
                </a:extLst>
              </p:cNvPr>
              <p:cNvSpPr>
                <a:spLocks/>
              </p:cNvSpPr>
              <p:nvPr/>
            </p:nvSpPr>
            <p:spPr bwMode="auto">
              <a:xfrm>
                <a:off x="7194" y="5307"/>
                <a:ext cx="458" cy="115"/>
              </a:xfrm>
              <a:custGeom>
                <a:avLst/>
                <a:gdLst>
                  <a:gd name="T0" fmla="+- 0 7652 7194"/>
                  <a:gd name="T1" fmla="*/ T0 w 458"/>
                  <a:gd name="T2" fmla="+- 0 5307 5307"/>
                  <a:gd name="T3" fmla="*/ 5307 h 115"/>
                  <a:gd name="T4" fmla="+- 0 7194 7194"/>
                  <a:gd name="T5" fmla="*/ T4 w 458"/>
                  <a:gd name="T6" fmla="+- 0 5307 5307"/>
                  <a:gd name="T7" fmla="*/ 5307 h 115"/>
                  <a:gd name="T8" fmla="+- 0 7194 7194"/>
                  <a:gd name="T9" fmla="*/ T8 w 458"/>
                  <a:gd name="T10" fmla="+- 0 5421 5307"/>
                  <a:gd name="T11" fmla="*/ 5421 h 115"/>
                  <a:gd name="T12" fmla="+- 0 7652 7194"/>
                  <a:gd name="T13" fmla="*/ T12 w 458"/>
                  <a:gd name="T14" fmla="+- 0 5421 5307"/>
                  <a:gd name="T15" fmla="*/ 5421 h 115"/>
                </a:gdLst>
                <a:ahLst/>
                <a:cxnLst>
                  <a:cxn ang="0">
                    <a:pos x="T1" y="T3"/>
                  </a:cxn>
                  <a:cxn ang="0">
                    <a:pos x="T5" y="T7"/>
                  </a:cxn>
                  <a:cxn ang="0">
                    <a:pos x="T9" y="T11"/>
                  </a:cxn>
                  <a:cxn ang="0">
                    <a:pos x="T13" y="T15"/>
                  </a:cxn>
                </a:cxnLst>
                <a:rect l="0" t="0" r="r" b="b"/>
                <a:pathLst>
                  <a:path w="458" h="115">
                    <a:moveTo>
                      <a:pt x="458" y="0"/>
                    </a:moveTo>
                    <a:lnTo>
                      <a:pt x="0" y="0"/>
                    </a:lnTo>
                    <a:lnTo>
                      <a:pt x="0" y="114"/>
                    </a:lnTo>
                    <a:lnTo>
                      <a:pt x="458" y="114"/>
                    </a:lnTo>
                  </a:path>
                </a:pathLst>
              </a:custGeom>
              <a:noFill/>
              <a:ln w="93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5" name="Group 169">
              <a:extLst>
                <a:ext uri="{FF2B5EF4-FFF2-40B4-BE49-F238E27FC236}">
                  <a16:creationId xmlns:a16="http://schemas.microsoft.com/office/drawing/2014/main" id="{C072E2D9-312D-4BD2-AE99-F0DB14858F4E}"/>
                </a:ext>
              </a:extLst>
            </p:cNvPr>
            <p:cNvGrpSpPr>
              <a:grpSpLocks/>
            </p:cNvGrpSpPr>
            <p:nvPr/>
          </p:nvGrpSpPr>
          <p:grpSpPr bwMode="auto">
            <a:xfrm>
              <a:off x="4085" y="4940"/>
              <a:ext cx="345" cy="2"/>
              <a:chOff x="4085" y="4940"/>
              <a:chExt cx="345" cy="2"/>
            </a:xfrm>
          </p:grpSpPr>
          <p:sp>
            <p:nvSpPr>
              <p:cNvPr id="158" name="Freeform 170">
                <a:extLst>
                  <a:ext uri="{FF2B5EF4-FFF2-40B4-BE49-F238E27FC236}">
                    <a16:creationId xmlns:a16="http://schemas.microsoft.com/office/drawing/2014/main" id="{7A715D74-CD17-47E3-AB47-D31FF16F3603}"/>
                  </a:ext>
                </a:extLst>
              </p:cNvPr>
              <p:cNvSpPr>
                <a:spLocks/>
              </p:cNvSpPr>
              <p:nvPr/>
            </p:nvSpPr>
            <p:spPr bwMode="auto">
              <a:xfrm>
                <a:off x="4085" y="4940"/>
                <a:ext cx="345" cy="2"/>
              </a:xfrm>
              <a:custGeom>
                <a:avLst/>
                <a:gdLst>
                  <a:gd name="T0" fmla="+- 0 4430 4085"/>
                  <a:gd name="T1" fmla="*/ T0 w 345"/>
                  <a:gd name="T2" fmla="+- 0 4085 4085"/>
                  <a:gd name="T3" fmla="*/ T2 w 345"/>
                </a:gdLst>
                <a:ahLst/>
                <a:cxnLst>
                  <a:cxn ang="0">
                    <a:pos x="T1" y="0"/>
                  </a:cxn>
                  <a:cxn ang="0">
                    <a:pos x="T3" y="0"/>
                  </a:cxn>
                </a:cxnLst>
                <a:rect l="0" t="0" r="r" b="b"/>
                <a:pathLst>
                  <a:path w="345">
                    <a:moveTo>
                      <a:pt x="345" y="0"/>
                    </a:moveTo>
                    <a:lnTo>
                      <a:pt x="0" y="0"/>
                    </a:lnTo>
                  </a:path>
                </a:pathLst>
              </a:custGeom>
              <a:noFill/>
              <a:ln w="46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56" name="Group 171">
              <a:extLst>
                <a:ext uri="{FF2B5EF4-FFF2-40B4-BE49-F238E27FC236}">
                  <a16:creationId xmlns:a16="http://schemas.microsoft.com/office/drawing/2014/main" id="{ECF52DF3-698C-4126-B647-588C813AC682}"/>
                </a:ext>
              </a:extLst>
            </p:cNvPr>
            <p:cNvGrpSpPr>
              <a:grpSpLocks/>
            </p:cNvGrpSpPr>
            <p:nvPr/>
          </p:nvGrpSpPr>
          <p:grpSpPr bwMode="auto">
            <a:xfrm>
              <a:off x="8568" y="5454"/>
              <a:ext cx="357" cy="2"/>
              <a:chOff x="8568" y="5454"/>
              <a:chExt cx="357" cy="2"/>
            </a:xfrm>
          </p:grpSpPr>
          <p:sp>
            <p:nvSpPr>
              <p:cNvPr id="157" name="Freeform 172">
                <a:extLst>
                  <a:ext uri="{FF2B5EF4-FFF2-40B4-BE49-F238E27FC236}">
                    <a16:creationId xmlns:a16="http://schemas.microsoft.com/office/drawing/2014/main" id="{19B3118A-861C-40E3-9780-9AF303477AA8}"/>
                  </a:ext>
                </a:extLst>
              </p:cNvPr>
              <p:cNvSpPr>
                <a:spLocks/>
              </p:cNvSpPr>
              <p:nvPr/>
            </p:nvSpPr>
            <p:spPr bwMode="auto">
              <a:xfrm>
                <a:off x="8568" y="5454"/>
                <a:ext cx="357" cy="2"/>
              </a:xfrm>
              <a:custGeom>
                <a:avLst/>
                <a:gdLst>
                  <a:gd name="T0" fmla="+- 0 8568 8568"/>
                  <a:gd name="T1" fmla="*/ T0 w 357"/>
                  <a:gd name="T2" fmla="+- 0 8924 8568"/>
                  <a:gd name="T3" fmla="*/ T2 w 357"/>
                </a:gdLst>
                <a:ahLst/>
                <a:cxnLst>
                  <a:cxn ang="0">
                    <a:pos x="T1" y="0"/>
                  </a:cxn>
                  <a:cxn ang="0">
                    <a:pos x="T3" y="0"/>
                  </a:cxn>
                </a:cxnLst>
                <a:rect l="0" t="0" r="r" b="b"/>
                <a:pathLst>
                  <a:path w="357">
                    <a:moveTo>
                      <a:pt x="0" y="0"/>
                    </a:moveTo>
                    <a:lnTo>
                      <a:pt x="356" y="0"/>
                    </a:lnTo>
                  </a:path>
                </a:pathLst>
              </a:custGeom>
              <a:noFill/>
              <a:ln w="7551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sp>
        <p:nvSpPr>
          <p:cNvPr id="185" name="TextBox 184">
            <a:extLst>
              <a:ext uri="{FF2B5EF4-FFF2-40B4-BE49-F238E27FC236}">
                <a16:creationId xmlns:a16="http://schemas.microsoft.com/office/drawing/2014/main" id="{6287C8FD-3C2E-4856-B738-1A37B25A36FB}"/>
              </a:ext>
            </a:extLst>
          </p:cNvPr>
          <p:cNvSpPr txBox="1"/>
          <p:nvPr/>
        </p:nvSpPr>
        <p:spPr>
          <a:xfrm>
            <a:off x="4388569" y="3398073"/>
            <a:ext cx="1542086" cy="646331"/>
          </a:xfrm>
          <a:prstGeom prst="rect">
            <a:avLst/>
          </a:prstGeom>
          <a:noFill/>
        </p:spPr>
        <p:txBody>
          <a:bodyPr wrap="square" rtlCol="0">
            <a:spAutoFit/>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Reed </a:t>
            </a:r>
            <a:r>
              <a:rPr lang="en-US" sz="1800" spc="35"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a:effectLst/>
                <a:latin typeface="Arial" panose="020B0604020202020204" pitchFamily="34" charset="0"/>
                <a:ea typeface="Arial" panose="020B0604020202020204" pitchFamily="34" charset="0"/>
                <a:cs typeface="Times New Roman" panose="02020603050405020304" pitchFamily="18" charset="0"/>
              </a:rPr>
              <a:t>Switch Pickup</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86" name="Group 173">
            <a:extLst>
              <a:ext uri="{FF2B5EF4-FFF2-40B4-BE49-F238E27FC236}">
                <a16:creationId xmlns:a16="http://schemas.microsoft.com/office/drawing/2014/main" id="{42C7F72B-3896-46EC-BE66-56E42F0B84A1}"/>
              </a:ext>
            </a:extLst>
          </p:cNvPr>
          <p:cNvGrpSpPr>
            <a:grpSpLocks/>
          </p:cNvGrpSpPr>
          <p:nvPr/>
        </p:nvGrpSpPr>
        <p:grpSpPr bwMode="auto">
          <a:xfrm>
            <a:off x="7269894" y="2549192"/>
            <a:ext cx="4014787" cy="1389063"/>
            <a:chOff x="4081" y="5705"/>
            <a:chExt cx="6322" cy="2188"/>
          </a:xfrm>
        </p:grpSpPr>
        <p:grpSp>
          <p:nvGrpSpPr>
            <p:cNvPr id="187" name="Group 174">
              <a:extLst>
                <a:ext uri="{FF2B5EF4-FFF2-40B4-BE49-F238E27FC236}">
                  <a16:creationId xmlns:a16="http://schemas.microsoft.com/office/drawing/2014/main" id="{43828A56-BF3B-4273-BC8E-84EE952B31CE}"/>
                </a:ext>
              </a:extLst>
            </p:cNvPr>
            <p:cNvGrpSpPr>
              <a:grpSpLocks/>
            </p:cNvGrpSpPr>
            <p:nvPr/>
          </p:nvGrpSpPr>
          <p:grpSpPr bwMode="auto">
            <a:xfrm>
              <a:off x="7655" y="7101"/>
              <a:ext cx="165" cy="2"/>
              <a:chOff x="7655" y="7101"/>
              <a:chExt cx="165" cy="2"/>
            </a:xfrm>
          </p:grpSpPr>
          <p:sp>
            <p:nvSpPr>
              <p:cNvPr id="312" name="Freeform 175">
                <a:extLst>
                  <a:ext uri="{FF2B5EF4-FFF2-40B4-BE49-F238E27FC236}">
                    <a16:creationId xmlns:a16="http://schemas.microsoft.com/office/drawing/2014/main" id="{5CCAA26D-3C0D-41FB-A674-1435BFCDF0CE}"/>
                  </a:ext>
                </a:extLst>
              </p:cNvPr>
              <p:cNvSpPr>
                <a:spLocks/>
              </p:cNvSpPr>
              <p:nvPr/>
            </p:nvSpPr>
            <p:spPr bwMode="auto">
              <a:xfrm>
                <a:off x="7655" y="7101"/>
                <a:ext cx="165" cy="2"/>
              </a:xfrm>
              <a:custGeom>
                <a:avLst/>
                <a:gdLst>
                  <a:gd name="T0" fmla="+- 0 7655 7655"/>
                  <a:gd name="T1" fmla="*/ T0 w 165"/>
                  <a:gd name="T2" fmla="+- 0 7820 7655"/>
                  <a:gd name="T3" fmla="*/ T2 w 165"/>
                </a:gdLst>
                <a:ahLst/>
                <a:cxnLst>
                  <a:cxn ang="0">
                    <a:pos x="T1" y="0"/>
                  </a:cxn>
                  <a:cxn ang="0">
                    <a:pos x="T3" y="0"/>
                  </a:cxn>
                </a:cxnLst>
                <a:rect l="0" t="0" r="r" b="b"/>
                <a:pathLst>
                  <a:path w="165">
                    <a:moveTo>
                      <a:pt x="0" y="0"/>
                    </a:moveTo>
                    <a:lnTo>
                      <a:pt x="165" y="0"/>
                    </a:lnTo>
                  </a:path>
                </a:pathLst>
              </a:custGeom>
              <a:noFill/>
              <a:ln w="373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88" name="Group 176">
              <a:extLst>
                <a:ext uri="{FF2B5EF4-FFF2-40B4-BE49-F238E27FC236}">
                  <a16:creationId xmlns:a16="http://schemas.microsoft.com/office/drawing/2014/main" id="{CA1B6905-C3EF-4F10-8EBA-50C99729048C}"/>
                </a:ext>
              </a:extLst>
            </p:cNvPr>
            <p:cNvGrpSpPr>
              <a:grpSpLocks/>
            </p:cNvGrpSpPr>
            <p:nvPr/>
          </p:nvGrpSpPr>
          <p:grpSpPr bwMode="auto">
            <a:xfrm>
              <a:off x="7692" y="7227"/>
              <a:ext cx="92" cy="2"/>
              <a:chOff x="7692" y="7227"/>
              <a:chExt cx="92" cy="2"/>
            </a:xfrm>
          </p:grpSpPr>
          <p:sp>
            <p:nvSpPr>
              <p:cNvPr id="311" name="Freeform 177">
                <a:extLst>
                  <a:ext uri="{FF2B5EF4-FFF2-40B4-BE49-F238E27FC236}">
                    <a16:creationId xmlns:a16="http://schemas.microsoft.com/office/drawing/2014/main" id="{9444D721-D0C5-4BAF-9B19-9F203077FFE5}"/>
                  </a:ext>
                </a:extLst>
              </p:cNvPr>
              <p:cNvSpPr>
                <a:spLocks/>
              </p:cNvSpPr>
              <p:nvPr/>
            </p:nvSpPr>
            <p:spPr bwMode="auto">
              <a:xfrm>
                <a:off x="7692" y="7227"/>
                <a:ext cx="92" cy="2"/>
              </a:xfrm>
              <a:custGeom>
                <a:avLst/>
                <a:gdLst>
                  <a:gd name="T0" fmla="+- 0 7692 7692"/>
                  <a:gd name="T1" fmla="*/ T0 w 92"/>
                  <a:gd name="T2" fmla="+- 0 7784 7692"/>
                  <a:gd name="T3" fmla="*/ T2 w 92"/>
                </a:gdLst>
                <a:ahLst/>
                <a:cxnLst>
                  <a:cxn ang="0">
                    <a:pos x="T1" y="0"/>
                  </a:cxn>
                  <a:cxn ang="0">
                    <a:pos x="T3" y="0"/>
                  </a:cxn>
                </a:cxnLst>
                <a:rect l="0" t="0" r="r" b="b"/>
                <a:pathLst>
                  <a:path w="92">
                    <a:moveTo>
                      <a:pt x="0" y="0"/>
                    </a:moveTo>
                    <a:lnTo>
                      <a:pt x="92" y="0"/>
                    </a:lnTo>
                  </a:path>
                </a:pathLst>
              </a:custGeom>
              <a:noFill/>
              <a:ln w="373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89" name="Group 178">
              <a:extLst>
                <a:ext uri="{FF2B5EF4-FFF2-40B4-BE49-F238E27FC236}">
                  <a16:creationId xmlns:a16="http://schemas.microsoft.com/office/drawing/2014/main" id="{4C27F921-C8AF-4A07-B46E-A83CD8A4A7DB}"/>
                </a:ext>
              </a:extLst>
            </p:cNvPr>
            <p:cNvGrpSpPr>
              <a:grpSpLocks/>
            </p:cNvGrpSpPr>
            <p:nvPr/>
          </p:nvGrpSpPr>
          <p:grpSpPr bwMode="auto">
            <a:xfrm>
              <a:off x="7692" y="7193"/>
              <a:ext cx="92" cy="2"/>
              <a:chOff x="7692" y="7193"/>
              <a:chExt cx="92" cy="2"/>
            </a:xfrm>
          </p:grpSpPr>
          <p:sp>
            <p:nvSpPr>
              <p:cNvPr id="310" name="Freeform 179">
                <a:extLst>
                  <a:ext uri="{FF2B5EF4-FFF2-40B4-BE49-F238E27FC236}">
                    <a16:creationId xmlns:a16="http://schemas.microsoft.com/office/drawing/2014/main" id="{B1458993-6757-43DB-B767-5B9E7CEFC3D7}"/>
                  </a:ext>
                </a:extLst>
              </p:cNvPr>
              <p:cNvSpPr>
                <a:spLocks/>
              </p:cNvSpPr>
              <p:nvPr/>
            </p:nvSpPr>
            <p:spPr bwMode="auto">
              <a:xfrm>
                <a:off x="7692" y="7193"/>
                <a:ext cx="92" cy="2"/>
              </a:xfrm>
              <a:custGeom>
                <a:avLst/>
                <a:gdLst>
                  <a:gd name="T0" fmla="+- 0 7692 7692"/>
                  <a:gd name="T1" fmla="*/ T0 w 92"/>
                  <a:gd name="T2" fmla="+- 0 7784 7692"/>
                  <a:gd name="T3" fmla="*/ T2 w 92"/>
                </a:gdLst>
                <a:ahLst/>
                <a:cxnLst>
                  <a:cxn ang="0">
                    <a:pos x="T1" y="0"/>
                  </a:cxn>
                  <a:cxn ang="0">
                    <a:pos x="T3" y="0"/>
                  </a:cxn>
                </a:cxnLst>
                <a:rect l="0" t="0" r="r" b="b"/>
                <a:pathLst>
                  <a:path w="92">
                    <a:moveTo>
                      <a:pt x="0" y="0"/>
                    </a:moveTo>
                    <a:lnTo>
                      <a:pt x="92" y="0"/>
                    </a:lnTo>
                  </a:path>
                </a:pathLst>
              </a:custGeom>
              <a:noFill/>
              <a:ln w="373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0" name="Group 180">
              <a:extLst>
                <a:ext uri="{FF2B5EF4-FFF2-40B4-BE49-F238E27FC236}">
                  <a16:creationId xmlns:a16="http://schemas.microsoft.com/office/drawing/2014/main" id="{5D17B72B-A89D-452D-8A55-4F60FC02DFED}"/>
                </a:ext>
              </a:extLst>
            </p:cNvPr>
            <p:cNvGrpSpPr>
              <a:grpSpLocks/>
            </p:cNvGrpSpPr>
            <p:nvPr/>
          </p:nvGrpSpPr>
          <p:grpSpPr bwMode="auto">
            <a:xfrm>
              <a:off x="7692" y="7159"/>
              <a:ext cx="92" cy="2"/>
              <a:chOff x="7692" y="7159"/>
              <a:chExt cx="92" cy="2"/>
            </a:xfrm>
          </p:grpSpPr>
          <p:sp>
            <p:nvSpPr>
              <p:cNvPr id="309" name="Freeform 181">
                <a:extLst>
                  <a:ext uri="{FF2B5EF4-FFF2-40B4-BE49-F238E27FC236}">
                    <a16:creationId xmlns:a16="http://schemas.microsoft.com/office/drawing/2014/main" id="{C1C468ED-7136-466B-B9DB-C2E73491A4B3}"/>
                  </a:ext>
                </a:extLst>
              </p:cNvPr>
              <p:cNvSpPr>
                <a:spLocks/>
              </p:cNvSpPr>
              <p:nvPr/>
            </p:nvSpPr>
            <p:spPr bwMode="auto">
              <a:xfrm>
                <a:off x="7692" y="7159"/>
                <a:ext cx="92" cy="2"/>
              </a:xfrm>
              <a:custGeom>
                <a:avLst/>
                <a:gdLst>
                  <a:gd name="T0" fmla="+- 0 7692 7692"/>
                  <a:gd name="T1" fmla="*/ T0 w 92"/>
                  <a:gd name="T2" fmla="+- 0 7784 7692"/>
                  <a:gd name="T3" fmla="*/ T2 w 92"/>
                </a:gdLst>
                <a:ahLst/>
                <a:cxnLst>
                  <a:cxn ang="0">
                    <a:pos x="T1" y="0"/>
                  </a:cxn>
                  <a:cxn ang="0">
                    <a:pos x="T3" y="0"/>
                  </a:cxn>
                </a:cxnLst>
                <a:rect l="0" t="0" r="r" b="b"/>
                <a:pathLst>
                  <a:path w="92">
                    <a:moveTo>
                      <a:pt x="0" y="0"/>
                    </a:moveTo>
                    <a:lnTo>
                      <a:pt x="92" y="0"/>
                    </a:lnTo>
                  </a:path>
                </a:pathLst>
              </a:custGeom>
              <a:noFill/>
              <a:ln w="373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1" name="Group 182">
              <a:extLst>
                <a:ext uri="{FF2B5EF4-FFF2-40B4-BE49-F238E27FC236}">
                  <a16:creationId xmlns:a16="http://schemas.microsoft.com/office/drawing/2014/main" id="{23D4EE51-EFD9-4775-A33A-EA9C3DBF3C10}"/>
                </a:ext>
              </a:extLst>
            </p:cNvPr>
            <p:cNvGrpSpPr>
              <a:grpSpLocks/>
            </p:cNvGrpSpPr>
            <p:nvPr/>
          </p:nvGrpSpPr>
          <p:grpSpPr bwMode="auto">
            <a:xfrm>
              <a:off x="7692" y="7125"/>
              <a:ext cx="92" cy="2"/>
              <a:chOff x="7692" y="7125"/>
              <a:chExt cx="92" cy="2"/>
            </a:xfrm>
          </p:grpSpPr>
          <p:sp>
            <p:nvSpPr>
              <p:cNvPr id="308" name="Freeform 183">
                <a:extLst>
                  <a:ext uri="{FF2B5EF4-FFF2-40B4-BE49-F238E27FC236}">
                    <a16:creationId xmlns:a16="http://schemas.microsoft.com/office/drawing/2014/main" id="{E3FAFA80-D9BF-40E1-90D9-0A4A84756E1C}"/>
                  </a:ext>
                </a:extLst>
              </p:cNvPr>
              <p:cNvSpPr>
                <a:spLocks/>
              </p:cNvSpPr>
              <p:nvPr/>
            </p:nvSpPr>
            <p:spPr bwMode="auto">
              <a:xfrm>
                <a:off x="7692" y="7125"/>
                <a:ext cx="92" cy="2"/>
              </a:xfrm>
              <a:custGeom>
                <a:avLst/>
                <a:gdLst>
                  <a:gd name="T0" fmla="+- 0 7692 7692"/>
                  <a:gd name="T1" fmla="*/ T0 w 92"/>
                  <a:gd name="T2" fmla="+- 0 7784 7692"/>
                  <a:gd name="T3" fmla="*/ T2 w 92"/>
                </a:gdLst>
                <a:ahLst/>
                <a:cxnLst>
                  <a:cxn ang="0">
                    <a:pos x="T1" y="0"/>
                  </a:cxn>
                  <a:cxn ang="0">
                    <a:pos x="T3" y="0"/>
                  </a:cxn>
                </a:cxnLst>
                <a:rect l="0" t="0" r="r" b="b"/>
                <a:pathLst>
                  <a:path w="92">
                    <a:moveTo>
                      <a:pt x="0" y="0"/>
                    </a:moveTo>
                    <a:lnTo>
                      <a:pt x="92" y="0"/>
                    </a:lnTo>
                  </a:path>
                </a:pathLst>
              </a:custGeom>
              <a:noFill/>
              <a:ln w="373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2" name="Group 184">
              <a:extLst>
                <a:ext uri="{FF2B5EF4-FFF2-40B4-BE49-F238E27FC236}">
                  <a16:creationId xmlns:a16="http://schemas.microsoft.com/office/drawing/2014/main" id="{9C701F40-7490-4926-90C9-9E482E29ADF2}"/>
                </a:ext>
              </a:extLst>
            </p:cNvPr>
            <p:cNvGrpSpPr>
              <a:grpSpLocks/>
            </p:cNvGrpSpPr>
            <p:nvPr/>
          </p:nvGrpSpPr>
          <p:grpSpPr bwMode="auto">
            <a:xfrm>
              <a:off x="7692" y="7101"/>
              <a:ext cx="92" cy="161"/>
              <a:chOff x="7692" y="7101"/>
              <a:chExt cx="92" cy="161"/>
            </a:xfrm>
          </p:grpSpPr>
          <p:sp>
            <p:nvSpPr>
              <p:cNvPr id="307" name="Freeform 185">
                <a:extLst>
                  <a:ext uri="{FF2B5EF4-FFF2-40B4-BE49-F238E27FC236}">
                    <a16:creationId xmlns:a16="http://schemas.microsoft.com/office/drawing/2014/main" id="{55421C77-F6A4-4888-87E5-1E631AD1BF62}"/>
                  </a:ext>
                </a:extLst>
              </p:cNvPr>
              <p:cNvSpPr>
                <a:spLocks/>
              </p:cNvSpPr>
              <p:nvPr/>
            </p:nvSpPr>
            <p:spPr bwMode="auto">
              <a:xfrm>
                <a:off x="7692" y="7101"/>
                <a:ext cx="92" cy="161"/>
              </a:xfrm>
              <a:custGeom>
                <a:avLst/>
                <a:gdLst>
                  <a:gd name="T0" fmla="+- 0 7692 7692"/>
                  <a:gd name="T1" fmla="*/ T0 w 92"/>
                  <a:gd name="T2" fmla="+- 0 7101 7101"/>
                  <a:gd name="T3" fmla="*/ 7101 h 161"/>
                  <a:gd name="T4" fmla="+- 0 7692 7692"/>
                  <a:gd name="T5" fmla="*/ T4 w 92"/>
                  <a:gd name="T6" fmla="+- 0 7262 7101"/>
                  <a:gd name="T7" fmla="*/ 7262 h 161"/>
                  <a:gd name="T8" fmla="+- 0 7784 7692"/>
                  <a:gd name="T9" fmla="*/ T8 w 92"/>
                  <a:gd name="T10" fmla="+- 0 7262 7101"/>
                  <a:gd name="T11" fmla="*/ 7262 h 161"/>
                  <a:gd name="T12" fmla="+- 0 7784 7692"/>
                  <a:gd name="T13" fmla="*/ T12 w 92"/>
                  <a:gd name="T14" fmla="+- 0 7101 7101"/>
                  <a:gd name="T15" fmla="*/ 7101 h 161"/>
                </a:gdLst>
                <a:ahLst/>
                <a:cxnLst>
                  <a:cxn ang="0">
                    <a:pos x="T1" y="T3"/>
                  </a:cxn>
                  <a:cxn ang="0">
                    <a:pos x="T5" y="T7"/>
                  </a:cxn>
                  <a:cxn ang="0">
                    <a:pos x="T9" y="T11"/>
                  </a:cxn>
                  <a:cxn ang="0">
                    <a:pos x="T13" y="T15"/>
                  </a:cxn>
                </a:cxnLst>
                <a:rect l="0" t="0" r="r" b="b"/>
                <a:pathLst>
                  <a:path w="92" h="161">
                    <a:moveTo>
                      <a:pt x="0" y="0"/>
                    </a:moveTo>
                    <a:lnTo>
                      <a:pt x="0" y="161"/>
                    </a:lnTo>
                    <a:lnTo>
                      <a:pt x="92" y="161"/>
                    </a:lnTo>
                    <a:lnTo>
                      <a:pt x="92" y="0"/>
                    </a:lnTo>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3" name="Group 186">
              <a:extLst>
                <a:ext uri="{FF2B5EF4-FFF2-40B4-BE49-F238E27FC236}">
                  <a16:creationId xmlns:a16="http://schemas.microsoft.com/office/drawing/2014/main" id="{ADAA31BB-D3C1-4CF4-9C55-8DE013730C0A}"/>
                </a:ext>
              </a:extLst>
            </p:cNvPr>
            <p:cNvGrpSpPr>
              <a:grpSpLocks/>
            </p:cNvGrpSpPr>
            <p:nvPr/>
          </p:nvGrpSpPr>
          <p:grpSpPr bwMode="auto">
            <a:xfrm>
              <a:off x="7629" y="7088"/>
              <a:ext cx="218" cy="11"/>
              <a:chOff x="7629" y="7088"/>
              <a:chExt cx="218" cy="11"/>
            </a:xfrm>
          </p:grpSpPr>
          <p:sp>
            <p:nvSpPr>
              <p:cNvPr id="306" name="Freeform 187">
                <a:extLst>
                  <a:ext uri="{FF2B5EF4-FFF2-40B4-BE49-F238E27FC236}">
                    <a16:creationId xmlns:a16="http://schemas.microsoft.com/office/drawing/2014/main" id="{14A1FC89-7B54-4BC3-A84B-425395280BBB}"/>
                  </a:ext>
                </a:extLst>
              </p:cNvPr>
              <p:cNvSpPr>
                <a:spLocks/>
              </p:cNvSpPr>
              <p:nvPr/>
            </p:nvSpPr>
            <p:spPr bwMode="auto">
              <a:xfrm>
                <a:off x="7629" y="7088"/>
                <a:ext cx="218" cy="11"/>
              </a:xfrm>
              <a:custGeom>
                <a:avLst/>
                <a:gdLst>
                  <a:gd name="T0" fmla="+- 0 7629 7629"/>
                  <a:gd name="T1" fmla="*/ T0 w 218"/>
                  <a:gd name="T2" fmla="+- 0 7088 7088"/>
                  <a:gd name="T3" fmla="*/ 7088 h 11"/>
                  <a:gd name="T4" fmla="+- 0 7636 7629"/>
                  <a:gd name="T5" fmla="*/ T4 w 218"/>
                  <a:gd name="T6" fmla="+- 0 7095 7088"/>
                  <a:gd name="T7" fmla="*/ 7095 h 11"/>
                  <a:gd name="T8" fmla="+- 0 7645 7629"/>
                  <a:gd name="T9" fmla="*/ T8 w 218"/>
                  <a:gd name="T10" fmla="+- 0 7099 7088"/>
                  <a:gd name="T11" fmla="*/ 7099 h 11"/>
                  <a:gd name="T12" fmla="+- 0 7655 7629"/>
                  <a:gd name="T13" fmla="*/ T12 w 218"/>
                  <a:gd name="T14" fmla="+- 0 7099 7088"/>
                  <a:gd name="T15" fmla="*/ 7099 h 11"/>
                  <a:gd name="T16" fmla="+- 0 7665 7629"/>
                  <a:gd name="T17" fmla="*/ T16 w 218"/>
                  <a:gd name="T18" fmla="+- 0 7099 7088"/>
                  <a:gd name="T19" fmla="*/ 7099 h 11"/>
                  <a:gd name="T20" fmla="+- 0 7675 7629"/>
                  <a:gd name="T21" fmla="*/ T20 w 218"/>
                  <a:gd name="T22" fmla="+- 0 7095 7088"/>
                  <a:gd name="T23" fmla="*/ 7095 h 11"/>
                  <a:gd name="T24" fmla="+- 0 7681 7629"/>
                  <a:gd name="T25" fmla="*/ T24 w 218"/>
                  <a:gd name="T26" fmla="+- 0 7088 7088"/>
                  <a:gd name="T27" fmla="*/ 7088 h 11"/>
                  <a:gd name="T28" fmla="+- 0 7701 7629"/>
                  <a:gd name="T29" fmla="*/ T28 w 218"/>
                  <a:gd name="T30" fmla="+- 0 7094 7088"/>
                  <a:gd name="T31" fmla="*/ 7094 h 11"/>
                  <a:gd name="T32" fmla="+- 0 7720 7629"/>
                  <a:gd name="T33" fmla="*/ T32 w 218"/>
                  <a:gd name="T34" fmla="+- 0 7098 7088"/>
                  <a:gd name="T35" fmla="*/ 7098 h 11"/>
                  <a:gd name="T36" fmla="+- 0 7746 7629"/>
                  <a:gd name="T37" fmla="*/ T36 w 218"/>
                  <a:gd name="T38" fmla="+- 0 7098 7088"/>
                  <a:gd name="T39" fmla="*/ 7098 h 11"/>
                  <a:gd name="T40" fmla="+- 0 7767 7629"/>
                  <a:gd name="T41" fmla="*/ T40 w 218"/>
                  <a:gd name="T42" fmla="+- 0 7096 7088"/>
                  <a:gd name="T43" fmla="*/ 7096 h 11"/>
                  <a:gd name="T44" fmla="+- 0 7783 7629"/>
                  <a:gd name="T45" fmla="*/ T44 w 218"/>
                  <a:gd name="T46" fmla="+- 0 7092 7088"/>
                  <a:gd name="T47" fmla="*/ 7092 h 11"/>
                  <a:gd name="T48" fmla="+- 0 7794 7629"/>
                  <a:gd name="T49" fmla="*/ T48 w 218"/>
                  <a:gd name="T50" fmla="+- 0 7088 7088"/>
                  <a:gd name="T51" fmla="*/ 7088 h 11"/>
                  <a:gd name="T52" fmla="+- 0 7801 7629"/>
                  <a:gd name="T53" fmla="*/ T52 w 218"/>
                  <a:gd name="T54" fmla="+- 0 7095 7088"/>
                  <a:gd name="T55" fmla="*/ 7095 h 11"/>
                  <a:gd name="T56" fmla="+- 0 7810 7629"/>
                  <a:gd name="T57" fmla="*/ T56 w 218"/>
                  <a:gd name="T58" fmla="+- 0 7099 7088"/>
                  <a:gd name="T59" fmla="*/ 7099 h 11"/>
                  <a:gd name="T60" fmla="+- 0 7820 7629"/>
                  <a:gd name="T61" fmla="*/ T60 w 218"/>
                  <a:gd name="T62" fmla="+- 0 7099 7088"/>
                  <a:gd name="T63" fmla="*/ 7099 h 11"/>
                  <a:gd name="T64" fmla="+- 0 7830 7629"/>
                  <a:gd name="T65" fmla="*/ T64 w 218"/>
                  <a:gd name="T66" fmla="+- 0 7099 7088"/>
                  <a:gd name="T67" fmla="*/ 7099 h 11"/>
                  <a:gd name="T68" fmla="+- 0 7840 7629"/>
                  <a:gd name="T69" fmla="*/ T68 w 218"/>
                  <a:gd name="T70" fmla="+- 0 7095 7088"/>
                  <a:gd name="T71" fmla="*/ 7095 h 11"/>
                  <a:gd name="T72" fmla="+- 0 7847 7629"/>
                  <a:gd name="T73" fmla="*/ T72 w 218"/>
                  <a:gd name="T74" fmla="+- 0 7088 7088"/>
                  <a:gd name="T75" fmla="*/ 7088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218" h="11">
                    <a:moveTo>
                      <a:pt x="0" y="0"/>
                    </a:moveTo>
                    <a:lnTo>
                      <a:pt x="7" y="7"/>
                    </a:lnTo>
                    <a:lnTo>
                      <a:pt x="16" y="11"/>
                    </a:lnTo>
                    <a:lnTo>
                      <a:pt x="26" y="11"/>
                    </a:lnTo>
                    <a:lnTo>
                      <a:pt x="36" y="11"/>
                    </a:lnTo>
                    <a:lnTo>
                      <a:pt x="46" y="7"/>
                    </a:lnTo>
                    <a:lnTo>
                      <a:pt x="52" y="0"/>
                    </a:lnTo>
                    <a:lnTo>
                      <a:pt x="72" y="6"/>
                    </a:lnTo>
                    <a:lnTo>
                      <a:pt x="91" y="10"/>
                    </a:lnTo>
                    <a:lnTo>
                      <a:pt x="117" y="10"/>
                    </a:lnTo>
                    <a:lnTo>
                      <a:pt x="138" y="8"/>
                    </a:lnTo>
                    <a:lnTo>
                      <a:pt x="154" y="4"/>
                    </a:lnTo>
                    <a:lnTo>
                      <a:pt x="165" y="0"/>
                    </a:lnTo>
                    <a:lnTo>
                      <a:pt x="172" y="7"/>
                    </a:lnTo>
                    <a:lnTo>
                      <a:pt x="181" y="11"/>
                    </a:lnTo>
                    <a:lnTo>
                      <a:pt x="191" y="11"/>
                    </a:lnTo>
                    <a:lnTo>
                      <a:pt x="201" y="11"/>
                    </a:lnTo>
                    <a:lnTo>
                      <a:pt x="211" y="7"/>
                    </a:lnTo>
                    <a:lnTo>
                      <a:pt x="218" y="0"/>
                    </a:lnTo>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4" name="Group 188">
              <a:extLst>
                <a:ext uri="{FF2B5EF4-FFF2-40B4-BE49-F238E27FC236}">
                  <a16:creationId xmlns:a16="http://schemas.microsoft.com/office/drawing/2014/main" id="{FD8925D8-C6EB-4F9E-9087-22DAB2542FC9}"/>
                </a:ext>
              </a:extLst>
            </p:cNvPr>
            <p:cNvGrpSpPr>
              <a:grpSpLocks/>
            </p:cNvGrpSpPr>
            <p:nvPr/>
          </p:nvGrpSpPr>
          <p:grpSpPr bwMode="auto">
            <a:xfrm>
              <a:off x="7629" y="7036"/>
              <a:ext cx="218" cy="11"/>
              <a:chOff x="7629" y="7036"/>
              <a:chExt cx="218" cy="11"/>
            </a:xfrm>
          </p:grpSpPr>
          <p:sp>
            <p:nvSpPr>
              <p:cNvPr id="305" name="Freeform 189">
                <a:extLst>
                  <a:ext uri="{FF2B5EF4-FFF2-40B4-BE49-F238E27FC236}">
                    <a16:creationId xmlns:a16="http://schemas.microsoft.com/office/drawing/2014/main" id="{BEC693C4-1693-476A-AE67-0AB2DE53FCAC}"/>
                  </a:ext>
                </a:extLst>
              </p:cNvPr>
              <p:cNvSpPr>
                <a:spLocks/>
              </p:cNvSpPr>
              <p:nvPr/>
            </p:nvSpPr>
            <p:spPr bwMode="auto">
              <a:xfrm>
                <a:off x="7629" y="7036"/>
                <a:ext cx="218" cy="11"/>
              </a:xfrm>
              <a:custGeom>
                <a:avLst/>
                <a:gdLst>
                  <a:gd name="T0" fmla="+- 0 7629 7629"/>
                  <a:gd name="T1" fmla="*/ T0 w 218"/>
                  <a:gd name="T2" fmla="+- 0 7047 7036"/>
                  <a:gd name="T3" fmla="*/ 7047 h 11"/>
                  <a:gd name="T4" fmla="+- 0 7636 7629"/>
                  <a:gd name="T5" fmla="*/ T4 w 218"/>
                  <a:gd name="T6" fmla="+- 0 7040 7036"/>
                  <a:gd name="T7" fmla="*/ 7040 h 11"/>
                  <a:gd name="T8" fmla="+- 0 7645 7629"/>
                  <a:gd name="T9" fmla="*/ T8 w 218"/>
                  <a:gd name="T10" fmla="+- 0 7036 7036"/>
                  <a:gd name="T11" fmla="*/ 7036 h 11"/>
                  <a:gd name="T12" fmla="+- 0 7655 7629"/>
                  <a:gd name="T13" fmla="*/ T12 w 218"/>
                  <a:gd name="T14" fmla="+- 0 7036 7036"/>
                  <a:gd name="T15" fmla="*/ 7036 h 11"/>
                  <a:gd name="T16" fmla="+- 0 7665 7629"/>
                  <a:gd name="T17" fmla="*/ T16 w 218"/>
                  <a:gd name="T18" fmla="+- 0 7036 7036"/>
                  <a:gd name="T19" fmla="*/ 7036 h 11"/>
                  <a:gd name="T20" fmla="+- 0 7675 7629"/>
                  <a:gd name="T21" fmla="*/ T20 w 218"/>
                  <a:gd name="T22" fmla="+- 0 7040 7036"/>
                  <a:gd name="T23" fmla="*/ 7040 h 11"/>
                  <a:gd name="T24" fmla="+- 0 7681 7629"/>
                  <a:gd name="T25" fmla="*/ T24 w 218"/>
                  <a:gd name="T26" fmla="+- 0 7047 7036"/>
                  <a:gd name="T27" fmla="*/ 7047 h 11"/>
                  <a:gd name="T28" fmla="+- 0 7701 7629"/>
                  <a:gd name="T29" fmla="*/ T28 w 218"/>
                  <a:gd name="T30" fmla="+- 0 7041 7036"/>
                  <a:gd name="T31" fmla="*/ 7041 h 11"/>
                  <a:gd name="T32" fmla="+- 0 7720 7629"/>
                  <a:gd name="T33" fmla="*/ T32 w 218"/>
                  <a:gd name="T34" fmla="+- 0 7037 7036"/>
                  <a:gd name="T35" fmla="*/ 7037 h 11"/>
                  <a:gd name="T36" fmla="+- 0 7746 7629"/>
                  <a:gd name="T37" fmla="*/ T36 w 218"/>
                  <a:gd name="T38" fmla="+- 0 7037 7036"/>
                  <a:gd name="T39" fmla="*/ 7037 h 11"/>
                  <a:gd name="T40" fmla="+- 0 7767 7629"/>
                  <a:gd name="T41" fmla="*/ T40 w 218"/>
                  <a:gd name="T42" fmla="+- 0 7039 7036"/>
                  <a:gd name="T43" fmla="*/ 7039 h 11"/>
                  <a:gd name="T44" fmla="+- 0 7783 7629"/>
                  <a:gd name="T45" fmla="*/ T44 w 218"/>
                  <a:gd name="T46" fmla="+- 0 7043 7036"/>
                  <a:gd name="T47" fmla="*/ 7043 h 11"/>
                  <a:gd name="T48" fmla="+- 0 7794 7629"/>
                  <a:gd name="T49" fmla="*/ T48 w 218"/>
                  <a:gd name="T50" fmla="+- 0 7047 7036"/>
                  <a:gd name="T51" fmla="*/ 7047 h 11"/>
                  <a:gd name="T52" fmla="+- 0 7801 7629"/>
                  <a:gd name="T53" fmla="*/ T52 w 218"/>
                  <a:gd name="T54" fmla="+- 0 7040 7036"/>
                  <a:gd name="T55" fmla="*/ 7040 h 11"/>
                  <a:gd name="T56" fmla="+- 0 7810 7629"/>
                  <a:gd name="T57" fmla="*/ T56 w 218"/>
                  <a:gd name="T58" fmla="+- 0 7036 7036"/>
                  <a:gd name="T59" fmla="*/ 7036 h 11"/>
                  <a:gd name="T60" fmla="+- 0 7820 7629"/>
                  <a:gd name="T61" fmla="*/ T60 w 218"/>
                  <a:gd name="T62" fmla="+- 0 7036 7036"/>
                  <a:gd name="T63" fmla="*/ 7036 h 11"/>
                  <a:gd name="T64" fmla="+- 0 7830 7629"/>
                  <a:gd name="T65" fmla="*/ T64 w 218"/>
                  <a:gd name="T66" fmla="+- 0 7036 7036"/>
                  <a:gd name="T67" fmla="*/ 7036 h 11"/>
                  <a:gd name="T68" fmla="+- 0 7840 7629"/>
                  <a:gd name="T69" fmla="*/ T68 w 218"/>
                  <a:gd name="T70" fmla="+- 0 7040 7036"/>
                  <a:gd name="T71" fmla="*/ 7040 h 11"/>
                  <a:gd name="T72" fmla="+- 0 7847 7629"/>
                  <a:gd name="T73" fmla="*/ T72 w 218"/>
                  <a:gd name="T74" fmla="+- 0 7047 7036"/>
                  <a:gd name="T75" fmla="*/ 7047 h 1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218" h="11">
                    <a:moveTo>
                      <a:pt x="0" y="11"/>
                    </a:moveTo>
                    <a:lnTo>
                      <a:pt x="7" y="4"/>
                    </a:lnTo>
                    <a:lnTo>
                      <a:pt x="16" y="0"/>
                    </a:lnTo>
                    <a:lnTo>
                      <a:pt x="26" y="0"/>
                    </a:lnTo>
                    <a:lnTo>
                      <a:pt x="36" y="0"/>
                    </a:lnTo>
                    <a:lnTo>
                      <a:pt x="46" y="4"/>
                    </a:lnTo>
                    <a:lnTo>
                      <a:pt x="52" y="11"/>
                    </a:lnTo>
                    <a:lnTo>
                      <a:pt x="72" y="5"/>
                    </a:lnTo>
                    <a:lnTo>
                      <a:pt x="91" y="1"/>
                    </a:lnTo>
                    <a:lnTo>
                      <a:pt x="117" y="1"/>
                    </a:lnTo>
                    <a:lnTo>
                      <a:pt x="138" y="3"/>
                    </a:lnTo>
                    <a:lnTo>
                      <a:pt x="154" y="7"/>
                    </a:lnTo>
                    <a:lnTo>
                      <a:pt x="165" y="11"/>
                    </a:lnTo>
                    <a:lnTo>
                      <a:pt x="172" y="4"/>
                    </a:lnTo>
                    <a:lnTo>
                      <a:pt x="181" y="0"/>
                    </a:lnTo>
                    <a:lnTo>
                      <a:pt x="191" y="0"/>
                    </a:lnTo>
                    <a:lnTo>
                      <a:pt x="201" y="0"/>
                    </a:lnTo>
                    <a:lnTo>
                      <a:pt x="211" y="4"/>
                    </a:lnTo>
                    <a:lnTo>
                      <a:pt x="218" y="11"/>
                    </a:lnTo>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5" name="Group 190">
              <a:extLst>
                <a:ext uri="{FF2B5EF4-FFF2-40B4-BE49-F238E27FC236}">
                  <a16:creationId xmlns:a16="http://schemas.microsoft.com/office/drawing/2014/main" id="{83C150BC-1C71-4B12-822A-70BB868CF06D}"/>
                </a:ext>
              </a:extLst>
            </p:cNvPr>
            <p:cNvGrpSpPr>
              <a:grpSpLocks/>
            </p:cNvGrpSpPr>
            <p:nvPr/>
          </p:nvGrpSpPr>
          <p:grpSpPr bwMode="auto">
            <a:xfrm>
              <a:off x="7682" y="7047"/>
              <a:ext cx="2" cy="41"/>
              <a:chOff x="7682" y="7047"/>
              <a:chExt cx="2" cy="41"/>
            </a:xfrm>
          </p:grpSpPr>
          <p:sp>
            <p:nvSpPr>
              <p:cNvPr id="304" name="Freeform 191">
                <a:extLst>
                  <a:ext uri="{FF2B5EF4-FFF2-40B4-BE49-F238E27FC236}">
                    <a16:creationId xmlns:a16="http://schemas.microsoft.com/office/drawing/2014/main" id="{6706BE2C-C947-4B3E-80AE-4700D4BDFC3C}"/>
                  </a:ext>
                </a:extLst>
              </p:cNvPr>
              <p:cNvSpPr>
                <a:spLocks/>
              </p:cNvSpPr>
              <p:nvPr/>
            </p:nvSpPr>
            <p:spPr bwMode="auto">
              <a:xfrm>
                <a:off x="7682" y="7047"/>
                <a:ext cx="2" cy="41"/>
              </a:xfrm>
              <a:custGeom>
                <a:avLst/>
                <a:gdLst>
                  <a:gd name="T0" fmla="+- 0 7088 7047"/>
                  <a:gd name="T1" fmla="*/ 7088 h 41"/>
                  <a:gd name="T2" fmla="+- 0 7047 7047"/>
                  <a:gd name="T3" fmla="*/ 7047 h 41"/>
                </a:gdLst>
                <a:ahLst/>
                <a:cxnLst>
                  <a:cxn ang="0">
                    <a:pos x="0" y="T1"/>
                  </a:cxn>
                  <a:cxn ang="0">
                    <a:pos x="0" y="T3"/>
                  </a:cxn>
                </a:cxnLst>
                <a:rect l="0" t="0" r="r" b="b"/>
                <a:pathLst>
                  <a:path h="41">
                    <a:moveTo>
                      <a:pt x="0" y="41"/>
                    </a:moveTo>
                    <a:lnTo>
                      <a:pt x="0" y="0"/>
                    </a:lnTo>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6" name="Group 192">
              <a:extLst>
                <a:ext uri="{FF2B5EF4-FFF2-40B4-BE49-F238E27FC236}">
                  <a16:creationId xmlns:a16="http://schemas.microsoft.com/office/drawing/2014/main" id="{244EC161-FDC9-48D1-97D9-68614429E98D}"/>
                </a:ext>
              </a:extLst>
            </p:cNvPr>
            <p:cNvGrpSpPr>
              <a:grpSpLocks/>
            </p:cNvGrpSpPr>
            <p:nvPr/>
          </p:nvGrpSpPr>
          <p:grpSpPr bwMode="auto">
            <a:xfrm>
              <a:off x="7794" y="7047"/>
              <a:ext cx="2" cy="41"/>
              <a:chOff x="7794" y="7047"/>
              <a:chExt cx="2" cy="41"/>
            </a:xfrm>
          </p:grpSpPr>
          <p:sp>
            <p:nvSpPr>
              <p:cNvPr id="303" name="Freeform 193">
                <a:extLst>
                  <a:ext uri="{FF2B5EF4-FFF2-40B4-BE49-F238E27FC236}">
                    <a16:creationId xmlns:a16="http://schemas.microsoft.com/office/drawing/2014/main" id="{DD28392C-D796-4CDD-B20A-5D66784A7831}"/>
                  </a:ext>
                </a:extLst>
              </p:cNvPr>
              <p:cNvSpPr>
                <a:spLocks/>
              </p:cNvSpPr>
              <p:nvPr/>
            </p:nvSpPr>
            <p:spPr bwMode="auto">
              <a:xfrm>
                <a:off x="7794" y="7047"/>
                <a:ext cx="2" cy="41"/>
              </a:xfrm>
              <a:custGeom>
                <a:avLst/>
                <a:gdLst>
                  <a:gd name="T0" fmla="+- 0 7088 7047"/>
                  <a:gd name="T1" fmla="*/ 7088 h 41"/>
                  <a:gd name="T2" fmla="+- 0 7047 7047"/>
                  <a:gd name="T3" fmla="*/ 7047 h 41"/>
                </a:gdLst>
                <a:ahLst/>
                <a:cxnLst>
                  <a:cxn ang="0">
                    <a:pos x="0" y="T1"/>
                  </a:cxn>
                  <a:cxn ang="0">
                    <a:pos x="0" y="T3"/>
                  </a:cxn>
                </a:cxnLst>
                <a:rect l="0" t="0" r="r" b="b"/>
                <a:pathLst>
                  <a:path h="41">
                    <a:moveTo>
                      <a:pt x="0" y="41"/>
                    </a:moveTo>
                    <a:lnTo>
                      <a:pt x="0" y="0"/>
                    </a:lnTo>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7" name="Group 194">
              <a:extLst>
                <a:ext uri="{FF2B5EF4-FFF2-40B4-BE49-F238E27FC236}">
                  <a16:creationId xmlns:a16="http://schemas.microsoft.com/office/drawing/2014/main" id="{4DE0CDC8-C13A-4B18-839E-14E15AD2E3EE}"/>
                </a:ext>
              </a:extLst>
            </p:cNvPr>
            <p:cNvGrpSpPr>
              <a:grpSpLocks/>
            </p:cNvGrpSpPr>
            <p:nvPr/>
          </p:nvGrpSpPr>
          <p:grpSpPr bwMode="auto">
            <a:xfrm>
              <a:off x="7629" y="7047"/>
              <a:ext cx="2" cy="41"/>
              <a:chOff x="7629" y="7047"/>
              <a:chExt cx="2" cy="41"/>
            </a:xfrm>
          </p:grpSpPr>
          <p:sp>
            <p:nvSpPr>
              <p:cNvPr id="302" name="Freeform 195">
                <a:extLst>
                  <a:ext uri="{FF2B5EF4-FFF2-40B4-BE49-F238E27FC236}">
                    <a16:creationId xmlns:a16="http://schemas.microsoft.com/office/drawing/2014/main" id="{7BE9BEE9-14C9-437A-90D0-DD0B4561489E}"/>
                  </a:ext>
                </a:extLst>
              </p:cNvPr>
              <p:cNvSpPr>
                <a:spLocks/>
              </p:cNvSpPr>
              <p:nvPr/>
            </p:nvSpPr>
            <p:spPr bwMode="auto">
              <a:xfrm>
                <a:off x="7629" y="7047"/>
                <a:ext cx="2" cy="41"/>
              </a:xfrm>
              <a:custGeom>
                <a:avLst/>
                <a:gdLst>
                  <a:gd name="T0" fmla="+- 0 7088 7047"/>
                  <a:gd name="T1" fmla="*/ 7088 h 41"/>
                  <a:gd name="T2" fmla="+- 0 7047 7047"/>
                  <a:gd name="T3" fmla="*/ 7047 h 41"/>
                </a:gdLst>
                <a:ahLst/>
                <a:cxnLst>
                  <a:cxn ang="0">
                    <a:pos x="0" y="T1"/>
                  </a:cxn>
                  <a:cxn ang="0">
                    <a:pos x="0" y="T3"/>
                  </a:cxn>
                </a:cxnLst>
                <a:rect l="0" t="0" r="r" b="b"/>
                <a:pathLst>
                  <a:path h="41">
                    <a:moveTo>
                      <a:pt x="0" y="41"/>
                    </a:moveTo>
                    <a:lnTo>
                      <a:pt x="0" y="0"/>
                    </a:lnTo>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8" name="Group 196">
              <a:extLst>
                <a:ext uri="{FF2B5EF4-FFF2-40B4-BE49-F238E27FC236}">
                  <a16:creationId xmlns:a16="http://schemas.microsoft.com/office/drawing/2014/main" id="{D1FE0D34-9B86-4C1E-9511-75C6A5EA071B}"/>
                </a:ext>
              </a:extLst>
            </p:cNvPr>
            <p:cNvGrpSpPr>
              <a:grpSpLocks/>
            </p:cNvGrpSpPr>
            <p:nvPr/>
          </p:nvGrpSpPr>
          <p:grpSpPr bwMode="auto">
            <a:xfrm>
              <a:off x="7847" y="7047"/>
              <a:ext cx="2" cy="41"/>
              <a:chOff x="7847" y="7047"/>
              <a:chExt cx="2" cy="41"/>
            </a:xfrm>
          </p:grpSpPr>
          <p:sp>
            <p:nvSpPr>
              <p:cNvPr id="301" name="Freeform 197">
                <a:extLst>
                  <a:ext uri="{FF2B5EF4-FFF2-40B4-BE49-F238E27FC236}">
                    <a16:creationId xmlns:a16="http://schemas.microsoft.com/office/drawing/2014/main" id="{06042764-AD8B-4EF9-B904-166E5BC28149}"/>
                  </a:ext>
                </a:extLst>
              </p:cNvPr>
              <p:cNvSpPr>
                <a:spLocks/>
              </p:cNvSpPr>
              <p:nvPr/>
            </p:nvSpPr>
            <p:spPr bwMode="auto">
              <a:xfrm>
                <a:off x="7847" y="7047"/>
                <a:ext cx="2" cy="41"/>
              </a:xfrm>
              <a:custGeom>
                <a:avLst/>
                <a:gdLst>
                  <a:gd name="T0" fmla="+- 0 7088 7047"/>
                  <a:gd name="T1" fmla="*/ 7088 h 41"/>
                  <a:gd name="T2" fmla="+- 0 7047 7047"/>
                  <a:gd name="T3" fmla="*/ 7047 h 41"/>
                </a:gdLst>
                <a:ahLst/>
                <a:cxnLst>
                  <a:cxn ang="0">
                    <a:pos x="0" y="T1"/>
                  </a:cxn>
                  <a:cxn ang="0">
                    <a:pos x="0" y="T3"/>
                  </a:cxn>
                </a:cxnLst>
                <a:rect l="0" t="0" r="r" b="b"/>
                <a:pathLst>
                  <a:path h="41">
                    <a:moveTo>
                      <a:pt x="0" y="41"/>
                    </a:moveTo>
                    <a:lnTo>
                      <a:pt x="0" y="0"/>
                    </a:lnTo>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199" name="Group 198">
              <a:extLst>
                <a:ext uri="{FF2B5EF4-FFF2-40B4-BE49-F238E27FC236}">
                  <a16:creationId xmlns:a16="http://schemas.microsoft.com/office/drawing/2014/main" id="{7D26CC8E-92D9-4096-8547-817C9C2E37E2}"/>
                </a:ext>
              </a:extLst>
            </p:cNvPr>
            <p:cNvGrpSpPr>
              <a:grpSpLocks/>
            </p:cNvGrpSpPr>
            <p:nvPr/>
          </p:nvGrpSpPr>
          <p:grpSpPr bwMode="auto">
            <a:xfrm>
              <a:off x="7639" y="6489"/>
              <a:ext cx="202" cy="47"/>
              <a:chOff x="7639" y="6489"/>
              <a:chExt cx="202" cy="47"/>
            </a:xfrm>
          </p:grpSpPr>
          <p:sp>
            <p:nvSpPr>
              <p:cNvPr id="300" name="Freeform 199">
                <a:extLst>
                  <a:ext uri="{FF2B5EF4-FFF2-40B4-BE49-F238E27FC236}">
                    <a16:creationId xmlns:a16="http://schemas.microsoft.com/office/drawing/2014/main" id="{7E6CE325-0BF1-440F-A422-A13769DDDDF7}"/>
                  </a:ext>
                </a:extLst>
              </p:cNvPr>
              <p:cNvSpPr>
                <a:spLocks/>
              </p:cNvSpPr>
              <p:nvPr/>
            </p:nvSpPr>
            <p:spPr bwMode="auto">
              <a:xfrm>
                <a:off x="7639" y="6489"/>
                <a:ext cx="202" cy="47"/>
              </a:xfrm>
              <a:custGeom>
                <a:avLst/>
                <a:gdLst>
                  <a:gd name="T0" fmla="+- 0 7841 7639"/>
                  <a:gd name="T1" fmla="*/ T0 w 202"/>
                  <a:gd name="T2" fmla="+- 0 6536 6489"/>
                  <a:gd name="T3" fmla="*/ 6536 h 47"/>
                  <a:gd name="T4" fmla="+- 0 7792 7639"/>
                  <a:gd name="T5" fmla="*/ T4 w 202"/>
                  <a:gd name="T6" fmla="+- 0 6499 6489"/>
                  <a:gd name="T7" fmla="*/ 6499 h 47"/>
                  <a:gd name="T8" fmla="+- 0 7752 7639"/>
                  <a:gd name="T9" fmla="*/ T8 w 202"/>
                  <a:gd name="T10" fmla="+- 0 6489 6489"/>
                  <a:gd name="T11" fmla="*/ 6489 h 47"/>
                  <a:gd name="T12" fmla="+- 0 7728 7639"/>
                  <a:gd name="T13" fmla="*/ T12 w 202"/>
                  <a:gd name="T14" fmla="+- 0 6490 6489"/>
                  <a:gd name="T15" fmla="*/ 6490 h 47"/>
                  <a:gd name="T16" fmla="+- 0 7706 7639"/>
                  <a:gd name="T17" fmla="*/ T16 w 202"/>
                  <a:gd name="T18" fmla="+- 0 6493 6489"/>
                  <a:gd name="T19" fmla="*/ 6493 h 47"/>
                  <a:gd name="T20" fmla="+- 0 7686 7639"/>
                  <a:gd name="T21" fmla="*/ T20 w 202"/>
                  <a:gd name="T22" fmla="+- 0 6499 6489"/>
                  <a:gd name="T23" fmla="*/ 6499 h 47"/>
                  <a:gd name="T24" fmla="+- 0 7668 7639"/>
                  <a:gd name="T25" fmla="*/ T24 w 202"/>
                  <a:gd name="T26" fmla="+- 0 6508 6489"/>
                  <a:gd name="T27" fmla="*/ 6508 h 47"/>
                  <a:gd name="T28" fmla="+- 0 7653 7639"/>
                  <a:gd name="T29" fmla="*/ T28 w 202"/>
                  <a:gd name="T30" fmla="+- 0 6518 6489"/>
                  <a:gd name="T31" fmla="*/ 6518 h 47"/>
                  <a:gd name="T32" fmla="+- 0 7639 7639"/>
                  <a:gd name="T33" fmla="*/ T32 w 202"/>
                  <a:gd name="T34" fmla="+- 0 6531 6489"/>
                  <a:gd name="T35" fmla="*/ 6531 h 4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02" h="47">
                    <a:moveTo>
                      <a:pt x="202" y="47"/>
                    </a:moveTo>
                    <a:lnTo>
                      <a:pt x="153" y="10"/>
                    </a:lnTo>
                    <a:lnTo>
                      <a:pt x="113" y="0"/>
                    </a:lnTo>
                    <a:lnTo>
                      <a:pt x="89" y="1"/>
                    </a:lnTo>
                    <a:lnTo>
                      <a:pt x="67" y="4"/>
                    </a:lnTo>
                    <a:lnTo>
                      <a:pt x="47" y="10"/>
                    </a:lnTo>
                    <a:lnTo>
                      <a:pt x="29" y="19"/>
                    </a:lnTo>
                    <a:lnTo>
                      <a:pt x="14" y="29"/>
                    </a:lnTo>
                    <a:lnTo>
                      <a:pt x="0" y="42"/>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00" name="Group 200">
              <a:extLst>
                <a:ext uri="{FF2B5EF4-FFF2-40B4-BE49-F238E27FC236}">
                  <a16:creationId xmlns:a16="http://schemas.microsoft.com/office/drawing/2014/main" id="{E3E5A2AF-DBE1-47BE-9D75-F220EABC2278}"/>
                </a:ext>
              </a:extLst>
            </p:cNvPr>
            <p:cNvGrpSpPr>
              <a:grpSpLocks/>
            </p:cNvGrpSpPr>
            <p:nvPr/>
          </p:nvGrpSpPr>
          <p:grpSpPr bwMode="auto">
            <a:xfrm>
              <a:off x="7631" y="6537"/>
              <a:ext cx="2" cy="34"/>
              <a:chOff x="7631" y="6537"/>
              <a:chExt cx="2" cy="34"/>
            </a:xfrm>
          </p:grpSpPr>
          <p:sp>
            <p:nvSpPr>
              <p:cNvPr id="299" name="Freeform 201">
                <a:extLst>
                  <a:ext uri="{FF2B5EF4-FFF2-40B4-BE49-F238E27FC236}">
                    <a16:creationId xmlns:a16="http://schemas.microsoft.com/office/drawing/2014/main" id="{EED62E53-ED63-4727-95BD-FF187E693B45}"/>
                  </a:ext>
                </a:extLst>
              </p:cNvPr>
              <p:cNvSpPr>
                <a:spLocks/>
              </p:cNvSpPr>
              <p:nvPr/>
            </p:nvSpPr>
            <p:spPr bwMode="auto">
              <a:xfrm>
                <a:off x="7631" y="6537"/>
                <a:ext cx="2" cy="34"/>
              </a:xfrm>
              <a:custGeom>
                <a:avLst/>
                <a:gdLst>
                  <a:gd name="T0" fmla="+- 0 6537 6537"/>
                  <a:gd name="T1" fmla="*/ 6537 h 34"/>
                  <a:gd name="T2" fmla="+- 0 6571 6537"/>
                  <a:gd name="T3" fmla="*/ 6571 h 34"/>
                </a:gdLst>
                <a:ahLst/>
                <a:cxnLst>
                  <a:cxn ang="0">
                    <a:pos x="0" y="T1"/>
                  </a:cxn>
                  <a:cxn ang="0">
                    <a:pos x="0" y="T3"/>
                  </a:cxn>
                </a:cxnLst>
                <a:rect l="0" t="0" r="r" b="b"/>
                <a:pathLst>
                  <a:path h="34">
                    <a:moveTo>
                      <a:pt x="0" y="0"/>
                    </a:moveTo>
                    <a:lnTo>
                      <a:pt x="0" y="34"/>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01" name="Group 202">
              <a:extLst>
                <a:ext uri="{FF2B5EF4-FFF2-40B4-BE49-F238E27FC236}">
                  <a16:creationId xmlns:a16="http://schemas.microsoft.com/office/drawing/2014/main" id="{3BD80B4F-1CAE-4B2C-9743-61050D14DE00}"/>
                </a:ext>
              </a:extLst>
            </p:cNvPr>
            <p:cNvGrpSpPr>
              <a:grpSpLocks/>
            </p:cNvGrpSpPr>
            <p:nvPr/>
          </p:nvGrpSpPr>
          <p:grpSpPr bwMode="auto">
            <a:xfrm>
              <a:off x="7634" y="6489"/>
              <a:ext cx="206" cy="81"/>
              <a:chOff x="7634" y="6489"/>
              <a:chExt cx="206" cy="81"/>
            </a:xfrm>
          </p:grpSpPr>
          <p:sp>
            <p:nvSpPr>
              <p:cNvPr id="298" name="Freeform 203">
                <a:extLst>
                  <a:ext uri="{FF2B5EF4-FFF2-40B4-BE49-F238E27FC236}">
                    <a16:creationId xmlns:a16="http://schemas.microsoft.com/office/drawing/2014/main" id="{8EA300F6-3B7B-4B56-9D33-6D17A9F4B519}"/>
                  </a:ext>
                </a:extLst>
              </p:cNvPr>
              <p:cNvSpPr>
                <a:spLocks/>
              </p:cNvSpPr>
              <p:nvPr/>
            </p:nvSpPr>
            <p:spPr bwMode="auto">
              <a:xfrm>
                <a:off x="7634" y="6489"/>
                <a:ext cx="206" cy="81"/>
              </a:xfrm>
              <a:custGeom>
                <a:avLst/>
                <a:gdLst>
                  <a:gd name="T0" fmla="+- 0 7634 7634"/>
                  <a:gd name="T1" fmla="*/ T0 w 206"/>
                  <a:gd name="T2" fmla="+- 0 6570 6489"/>
                  <a:gd name="T3" fmla="*/ 6570 h 81"/>
                  <a:gd name="T4" fmla="+- 0 7634 7634"/>
                  <a:gd name="T5" fmla="*/ T4 w 206"/>
                  <a:gd name="T6" fmla="+- 0 6536 6489"/>
                  <a:gd name="T7" fmla="*/ 6536 h 81"/>
                  <a:gd name="T8" fmla="+- 0 7649 7634"/>
                  <a:gd name="T9" fmla="*/ T8 w 206"/>
                  <a:gd name="T10" fmla="+- 0 6521 6489"/>
                  <a:gd name="T11" fmla="*/ 6521 h 81"/>
                  <a:gd name="T12" fmla="+- 0 7665 7634"/>
                  <a:gd name="T13" fmla="*/ T12 w 206"/>
                  <a:gd name="T14" fmla="+- 0 6509 6489"/>
                  <a:gd name="T15" fmla="*/ 6509 h 81"/>
                  <a:gd name="T16" fmla="+- 0 7684 7634"/>
                  <a:gd name="T17" fmla="*/ T16 w 206"/>
                  <a:gd name="T18" fmla="+- 0 6499 6489"/>
                  <a:gd name="T19" fmla="*/ 6499 h 81"/>
                  <a:gd name="T20" fmla="+- 0 7703 7634"/>
                  <a:gd name="T21" fmla="*/ T20 w 206"/>
                  <a:gd name="T22" fmla="+- 0 6493 6489"/>
                  <a:gd name="T23" fmla="*/ 6493 h 81"/>
                  <a:gd name="T24" fmla="+- 0 7723 7634"/>
                  <a:gd name="T25" fmla="*/ T24 w 206"/>
                  <a:gd name="T26" fmla="+- 0 6489 6489"/>
                  <a:gd name="T27" fmla="*/ 6489 h 81"/>
                  <a:gd name="T28" fmla="+- 0 7748 7634"/>
                  <a:gd name="T29" fmla="*/ T28 w 206"/>
                  <a:gd name="T30" fmla="+- 0 6490 6489"/>
                  <a:gd name="T31" fmla="*/ 6490 h 81"/>
                  <a:gd name="T32" fmla="+- 0 7807 7634"/>
                  <a:gd name="T33" fmla="*/ T32 w 206"/>
                  <a:gd name="T34" fmla="+- 0 6508 6489"/>
                  <a:gd name="T35" fmla="*/ 6508 h 81"/>
                  <a:gd name="T36" fmla="+- 0 7841 7634"/>
                  <a:gd name="T37" fmla="*/ T36 w 206"/>
                  <a:gd name="T38" fmla="+- 0 6536 6489"/>
                  <a:gd name="T39" fmla="*/ 6536 h 81"/>
                  <a:gd name="T40" fmla="+- 0 7841 7634"/>
                  <a:gd name="T41" fmla="*/ T40 w 206"/>
                  <a:gd name="T42" fmla="+- 0 6570 6489"/>
                  <a:gd name="T43" fmla="*/ 6570 h 8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Lst>
                <a:rect l="0" t="0" r="r" b="b"/>
                <a:pathLst>
                  <a:path w="206" h="81">
                    <a:moveTo>
                      <a:pt x="0" y="81"/>
                    </a:moveTo>
                    <a:lnTo>
                      <a:pt x="0" y="47"/>
                    </a:lnTo>
                    <a:lnTo>
                      <a:pt x="15" y="32"/>
                    </a:lnTo>
                    <a:lnTo>
                      <a:pt x="31" y="20"/>
                    </a:lnTo>
                    <a:lnTo>
                      <a:pt x="50" y="10"/>
                    </a:lnTo>
                    <a:lnTo>
                      <a:pt x="69" y="4"/>
                    </a:lnTo>
                    <a:lnTo>
                      <a:pt x="89" y="0"/>
                    </a:lnTo>
                    <a:lnTo>
                      <a:pt x="114" y="1"/>
                    </a:lnTo>
                    <a:lnTo>
                      <a:pt x="173" y="19"/>
                    </a:lnTo>
                    <a:lnTo>
                      <a:pt x="207" y="47"/>
                    </a:lnTo>
                    <a:lnTo>
                      <a:pt x="207" y="81"/>
                    </a:lnTo>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02" name="Group 204">
              <a:extLst>
                <a:ext uri="{FF2B5EF4-FFF2-40B4-BE49-F238E27FC236}">
                  <a16:creationId xmlns:a16="http://schemas.microsoft.com/office/drawing/2014/main" id="{E65670CD-3EC3-4E65-88F1-EBC57F62DAEF}"/>
                </a:ext>
              </a:extLst>
            </p:cNvPr>
            <p:cNvGrpSpPr>
              <a:grpSpLocks/>
            </p:cNvGrpSpPr>
            <p:nvPr/>
          </p:nvGrpSpPr>
          <p:grpSpPr bwMode="auto">
            <a:xfrm>
              <a:off x="7634" y="6536"/>
              <a:ext cx="206" cy="2"/>
              <a:chOff x="7634" y="6536"/>
              <a:chExt cx="206" cy="2"/>
            </a:xfrm>
          </p:grpSpPr>
          <p:sp>
            <p:nvSpPr>
              <p:cNvPr id="297" name="Freeform 205">
                <a:extLst>
                  <a:ext uri="{FF2B5EF4-FFF2-40B4-BE49-F238E27FC236}">
                    <a16:creationId xmlns:a16="http://schemas.microsoft.com/office/drawing/2014/main" id="{A29E81D3-8DE2-484B-B8D7-E31E1BDFE25B}"/>
                  </a:ext>
                </a:extLst>
              </p:cNvPr>
              <p:cNvSpPr>
                <a:spLocks/>
              </p:cNvSpPr>
              <p:nvPr/>
            </p:nvSpPr>
            <p:spPr bwMode="auto">
              <a:xfrm>
                <a:off x="7634" y="6536"/>
                <a:ext cx="206" cy="2"/>
              </a:xfrm>
              <a:custGeom>
                <a:avLst/>
                <a:gdLst>
                  <a:gd name="T0" fmla="+- 0 7634 7634"/>
                  <a:gd name="T1" fmla="*/ T0 w 206"/>
                  <a:gd name="T2" fmla="+- 0 7841 7634"/>
                  <a:gd name="T3" fmla="*/ T2 w 206"/>
                </a:gdLst>
                <a:ahLst/>
                <a:cxnLst>
                  <a:cxn ang="0">
                    <a:pos x="T1" y="0"/>
                  </a:cxn>
                  <a:cxn ang="0">
                    <a:pos x="T3" y="0"/>
                  </a:cxn>
                </a:cxnLst>
                <a:rect l="0" t="0" r="r" b="b"/>
                <a:pathLst>
                  <a:path w="206">
                    <a:moveTo>
                      <a:pt x="0" y="0"/>
                    </a:moveTo>
                    <a:lnTo>
                      <a:pt x="207" y="0"/>
                    </a:lnTo>
                  </a:path>
                </a:pathLst>
              </a:custGeom>
              <a:noFill/>
              <a:ln w="373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03" name="Group 206">
              <a:extLst>
                <a:ext uri="{FF2B5EF4-FFF2-40B4-BE49-F238E27FC236}">
                  <a16:creationId xmlns:a16="http://schemas.microsoft.com/office/drawing/2014/main" id="{2CCA43F5-2969-411B-9395-2B482A11E5F5}"/>
                </a:ext>
              </a:extLst>
            </p:cNvPr>
            <p:cNvGrpSpPr>
              <a:grpSpLocks/>
            </p:cNvGrpSpPr>
            <p:nvPr/>
          </p:nvGrpSpPr>
          <p:grpSpPr bwMode="auto">
            <a:xfrm>
              <a:off x="8457" y="6781"/>
              <a:ext cx="115" cy="38"/>
              <a:chOff x="8457" y="6781"/>
              <a:chExt cx="115" cy="38"/>
            </a:xfrm>
          </p:grpSpPr>
          <p:sp>
            <p:nvSpPr>
              <p:cNvPr id="296" name="Freeform 207">
                <a:extLst>
                  <a:ext uri="{FF2B5EF4-FFF2-40B4-BE49-F238E27FC236}">
                    <a16:creationId xmlns:a16="http://schemas.microsoft.com/office/drawing/2014/main" id="{F22A3392-805F-437B-B858-E21EADCE5124}"/>
                  </a:ext>
                </a:extLst>
              </p:cNvPr>
              <p:cNvSpPr>
                <a:spLocks/>
              </p:cNvSpPr>
              <p:nvPr/>
            </p:nvSpPr>
            <p:spPr bwMode="auto">
              <a:xfrm>
                <a:off x="8457" y="6781"/>
                <a:ext cx="115" cy="38"/>
              </a:xfrm>
              <a:custGeom>
                <a:avLst/>
                <a:gdLst>
                  <a:gd name="T0" fmla="+- 0 8572 8457"/>
                  <a:gd name="T1" fmla="*/ T0 w 115"/>
                  <a:gd name="T2" fmla="+- 0 6781 6781"/>
                  <a:gd name="T3" fmla="*/ 6781 h 38"/>
                  <a:gd name="T4" fmla="+- 0 8457 8457"/>
                  <a:gd name="T5" fmla="*/ T4 w 115"/>
                  <a:gd name="T6" fmla="+- 0 6802 6781"/>
                  <a:gd name="T7" fmla="*/ 6802 h 38"/>
                  <a:gd name="T8" fmla="+- 0 8572 8457"/>
                  <a:gd name="T9" fmla="*/ T8 w 115"/>
                  <a:gd name="T10" fmla="+- 0 6819 6781"/>
                  <a:gd name="T11" fmla="*/ 6819 h 38"/>
                  <a:gd name="T12" fmla="+- 0 8572 8457"/>
                  <a:gd name="T13" fmla="*/ T12 w 115"/>
                  <a:gd name="T14" fmla="+- 0 6781 6781"/>
                  <a:gd name="T15" fmla="*/ 6781 h 38"/>
                </a:gdLst>
                <a:ahLst/>
                <a:cxnLst>
                  <a:cxn ang="0">
                    <a:pos x="T1" y="T3"/>
                  </a:cxn>
                  <a:cxn ang="0">
                    <a:pos x="T5" y="T7"/>
                  </a:cxn>
                  <a:cxn ang="0">
                    <a:pos x="T9" y="T11"/>
                  </a:cxn>
                  <a:cxn ang="0">
                    <a:pos x="T13" y="T15"/>
                  </a:cxn>
                </a:cxnLst>
                <a:rect l="0" t="0" r="r" b="b"/>
                <a:pathLst>
                  <a:path w="115" h="38">
                    <a:moveTo>
                      <a:pt x="115" y="0"/>
                    </a:moveTo>
                    <a:lnTo>
                      <a:pt x="0" y="21"/>
                    </a:lnTo>
                    <a:lnTo>
                      <a:pt x="115" y="38"/>
                    </a:lnTo>
                    <a:lnTo>
                      <a:pt x="115"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04" name="Group 208">
              <a:extLst>
                <a:ext uri="{FF2B5EF4-FFF2-40B4-BE49-F238E27FC236}">
                  <a16:creationId xmlns:a16="http://schemas.microsoft.com/office/drawing/2014/main" id="{F798A388-2FF7-460C-BB5E-82987B790F81}"/>
                </a:ext>
              </a:extLst>
            </p:cNvPr>
            <p:cNvGrpSpPr>
              <a:grpSpLocks/>
            </p:cNvGrpSpPr>
            <p:nvPr/>
          </p:nvGrpSpPr>
          <p:grpSpPr bwMode="auto">
            <a:xfrm>
              <a:off x="6622" y="6570"/>
              <a:ext cx="1836" cy="459"/>
              <a:chOff x="6622" y="6570"/>
              <a:chExt cx="1836" cy="459"/>
            </a:xfrm>
          </p:grpSpPr>
          <p:sp>
            <p:nvSpPr>
              <p:cNvPr id="295" name="Freeform 209">
                <a:extLst>
                  <a:ext uri="{FF2B5EF4-FFF2-40B4-BE49-F238E27FC236}">
                    <a16:creationId xmlns:a16="http://schemas.microsoft.com/office/drawing/2014/main" id="{31BF13D0-FF1F-4761-940E-56858D9F5F1A}"/>
                  </a:ext>
                </a:extLst>
              </p:cNvPr>
              <p:cNvSpPr>
                <a:spLocks/>
              </p:cNvSpPr>
              <p:nvPr/>
            </p:nvSpPr>
            <p:spPr bwMode="auto">
              <a:xfrm>
                <a:off x="6622" y="6570"/>
                <a:ext cx="1836" cy="459"/>
              </a:xfrm>
              <a:custGeom>
                <a:avLst/>
                <a:gdLst>
                  <a:gd name="T0" fmla="+- 0 6622 6622"/>
                  <a:gd name="T1" fmla="*/ T0 w 1836"/>
                  <a:gd name="T2" fmla="+- 0 7028 6570"/>
                  <a:gd name="T3" fmla="*/ 7028 h 459"/>
                  <a:gd name="T4" fmla="+- 0 8458 6622"/>
                  <a:gd name="T5" fmla="*/ T4 w 1836"/>
                  <a:gd name="T6" fmla="+- 0 7028 6570"/>
                  <a:gd name="T7" fmla="*/ 7028 h 459"/>
                  <a:gd name="T8" fmla="+- 0 8458 6622"/>
                  <a:gd name="T9" fmla="*/ T8 w 1836"/>
                  <a:gd name="T10" fmla="+- 0 6570 6570"/>
                  <a:gd name="T11" fmla="*/ 6570 h 459"/>
                  <a:gd name="T12" fmla="+- 0 6622 6622"/>
                  <a:gd name="T13" fmla="*/ T12 w 1836"/>
                  <a:gd name="T14" fmla="+- 0 6570 6570"/>
                  <a:gd name="T15" fmla="*/ 6570 h 459"/>
                  <a:gd name="T16" fmla="+- 0 6622 6622"/>
                  <a:gd name="T17" fmla="*/ T16 w 1836"/>
                  <a:gd name="T18" fmla="+- 0 7028 6570"/>
                  <a:gd name="T19" fmla="*/ 7028 h 459"/>
                </a:gdLst>
                <a:ahLst/>
                <a:cxnLst>
                  <a:cxn ang="0">
                    <a:pos x="T1" y="T3"/>
                  </a:cxn>
                  <a:cxn ang="0">
                    <a:pos x="T5" y="T7"/>
                  </a:cxn>
                  <a:cxn ang="0">
                    <a:pos x="T9" y="T11"/>
                  </a:cxn>
                  <a:cxn ang="0">
                    <a:pos x="T13" y="T15"/>
                  </a:cxn>
                  <a:cxn ang="0">
                    <a:pos x="T17" y="T19"/>
                  </a:cxn>
                </a:cxnLst>
                <a:rect l="0" t="0" r="r" b="b"/>
                <a:pathLst>
                  <a:path w="1836" h="459">
                    <a:moveTo>
                      <a:pt x="0" y="458"/>
                    </a:moveTo>
                    <a:lnTo>
                      <a:pt x="1836" y="458"/>
                    </a:lnTo>
                    <a:lnTo>
                      <a:pt x="1836" y="0"/>
                    </a:lnTo>
                    <a:lnTo>
                      <a:pt x="0" y="0"/>
                    </a:lnTo>
                    <a:lnTo>
                      <a:pt x="0" y="458"/>
                    </a:lnTo>
                    <a:close/>
                  </a:path>
                </a:pathLst>
              </a:custGeom>
              <a:noFill/>
              <a:ln w="93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05" name="Group 210">
              <a:extLst>
                <a:ext uri="{FF2B5EF4-FFF2-40B4-BE49-F238E27FC236}">
                  <a16:creationId xmlns:a16="http://schemas.microsoft.com/office/drawing/2014/main" id="{B3F344B8-545E-420A-A534-7D26AB21D047}"/>
                </a:ext>
              </a:extLst>
            </p:cNvPr>
            <p:cNvGrpSpPr>
              <a:grpSpLocks/>
            </p:cNvGrpSpPr>
            <p:nvPr/>
          </p:nvGrpSpPr>
          <p:grpSpPr bwMode="auto">
            <a:xfrm>
              <a:off x="8296" y="6238"/>
              <a:ext cx="2077" cy="332"/>
              <a:chOff x="8296" y="6238"/>
              <a:chExt cx="2077" cy="332"/>
            </a:xfrm>
          </p:grpSpPr>
          <p:sp>
            <p:nvSpPr>
              <p:cNvPr id="294" name="Freeform 211">
                <a:extLst>
                  <a:ext uri="{FF2B5EF4-FFF2-40B4-BE49-F238E27FC236}">
                    <a16:creationId xmlns:a16="http://schemas.microsoft.com/office/drawing/2014/main" id="{2C43D212-2DB5-4C19-B1C2-DCE25F9FC3F0}"/>
                  </a:ext>
                </a:extLst>
              </p:cNvPr>
              <p:cNvSpPr>
                <a:spLocks/>
              </p:cNvSpPr>
              <p:nvPr/>
            </p:nvSpPr>
            <p:spPr bwMode="auto">
              <a:xfrm>
                <a:off x="8296" y="6238"/>
                <a:ext cx="2077" cy="332"/>
              </a:xfrm>
              <a:custGeom>
                <a:avLst/>
                <a:gdLst>
                  <a:gd name="T0" fmla="+- 0 8296 8296"/>
                  <a:gd name="T1" fmla="*/ T0 w 2077"/>
                  <a:gd name="T2" fmla="+- 0 6570 6238"/>
                  <a:gd name="T3" fmla="*/ 6570 h 332"/>
                  <a:gd name="T4" fmla="+- 0 8300 8296"/>
                  <a:gd name="T5" fmla="*/ T4 w 2077"/>
                  <a:gd name="T6" fmla="+- 0 6504 6238"/>
                  <a:gd name="T7" fmla="*/ 6504 h 332"/>
                  <a:gd name="T8" fmla="+- 0 8324 8296"/>
                  <a:gd name="T9" fmla="*/ T8 w 2077"/>
                  <a:gd name="T10" fmla="+- 0 6442 6238"/>
                  <a:gd name="T11" fmla="*/ 6442 h 332"/>
                  <a:gd name="T12" fmla="+- 0 8365 8296"/>
                  <a:gd name="T13" fmla="*/ T12 w 2077"/>
                  <a:gd name="T14" fmla="+- 0 6397 6238"/>
                  <a:gd name="T15" fmla="*/ 6397 h 332"/>
                  <a:gd name="T16" fmla="+- 0 8420 8296"/>
                  <a:gd name="T17" fmla="*/ T16 w 2077"/>
                  <a:gd name="T18" fmla="+- 0 6357 6238"/>
                  <a:gd name="T19" fmla="*/ 6357 h 332"/>
                  <a:gd name="T20" fmla="+- 0 8480 8296"/>
                  <a:gd name="T21" fmla="*/ T20 w 2077"/>
                  <a:gd name="T22" fmla="+- 0 6327 6238"/>
                  <a:gd name="T23" fmla="*/ 6327 h 332"/>
                  <a:gd name="T24" fmla="+- 0 8543 8296"/>
                  <a:gd name="T25" fmla="*/ T24 w 2077"/>
                  <a:gd name="T26" fmla="+- 0 6307 6238"/>
                  <a:gd name="T27" fmla="*/ 6307 h 332"/>
                  <a:gd name="T28" fmla="+- 0 8626 8296"/>
                  <a:gd name="T29" fmla="*/ T28 w 2077"/>
                  <a:gd name="T30" fmla="+- 0 6288 6238"/>
                  <a:gd name="T31" fmla="*/ 6288 h 332"/>
                  <a:gd name="T32" fmla="+- 0 8695 8296"/>
                  <a:gd name="T33" fmla="*/ T32 w 2077"/>
                  <a:gd name="T34" fmla="+- 0 6277 6238"/>
                  <a:gd name="T35" fmla="*/ 6277 h 332"/>
                  <a:gd name="T36" fmla="+- 0 8777 8296"/>
                  <a:gd name="T37" fmla="*/ T36 w 2077"/>
                  <a:gd name="T38" fmla="+- 0 6266 6238"/>
                  <a:gd name="T39" fmla="*/ 6266 h 332"/>
                  <a:gd name="T40" fmla="+- 0 8891 8296"/>
                  <a:gd name="T41" fmla="*/ T40 w 2077"/>
                  <a:gd name="T42" fmla="+- 0 6255 6238"/>
                  <a:gd name="T43" fmla="*/ 6255 h 332"/>
                  <a:gd name="T44" fmla="+- 0 8987 8296"/>
                  <a:gd name="T45" fmla="*/ T44 w 2077"/>
                  <a:gd name="T46" fmla="+- 0 6250 6238"/>
                  <a:gd name="T47" fmla="*/ 6250 h 332"/>
                  <a:gd name="T48" fmla="+- 0 9125 8296"/>
                  <a:gd name="T49" fmla="*/ T48 w 2077"/>
                  <a:gd name="T50" fmla="+- 0 6246 6238"/>
                  <a:gd name="T51" fmla="*/ 6246 h 332"/>
                  <a:gd name="T52" fmla="+- 0 9320 8296"/>
                  <a:gd name="T53" fmla="*/ T52 w 2077"/>
                  <a:gd name="T54" fmla="+- 0 6243 6238"/>
                  <a:gd name="T55" fmla="*/ 6243 h 332"/>
                  <a:gd name="T56" fmla="+- 0 9584 8296"/>
                  <a:gd name="T57" fmla="*/ T56 w 2077"/>
                  <a:gd name="T58" fmla="+- 0 6240 6238"/>
                  <a:gd name="T59" fmla="*/ 6240 h 332"/>
                  <a:gd name="T60" fmla="+- 0 9931 8296"/>
                  <a:gd name="T61" fmla="*/ T60 w 2077"/>
                  <a:gd name="T62" fmla="+- 0 6238 6238"/>
                  <a:gd name="T63" fmla="*/ 6238 h 332"/>
                  <a:gd name="T64" fmla="+- 0 10373 8296"/>
                  <a:gd name="T65" fmla="*/ T64 w 2077"/>
                  <a:gd name="T66" fmla="+- 0 6238 6238"/>
                  <a:gd name="T67" fmla="*/ 6238 h 33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Lst>
                <a:rect l="0" t="0" r="r" b="b"/>
                <a:pathLst>
                  <a:path w="2077" h="332">
                    <a:moveTo>
                      <a:pt x="0" y="332"/>
                    </a:moveTo>
                    <a:lnTo>
                      <a:pt x="4" y="266"/>
                    </a:lnTo>
                    <a:lnTo>
                      <a:pt x="28" y="204"/>
                    </a:lnTo>
                    <a:lnTo>
                      <a:pt x="69" y="159"/>
                    </a:lnTo>
                    <a:lnTo>
                      <a:pt x="124" y="119"/>
                    </a:lnTo>
                    <a:lnTo>
                      <a:pt x="184" y="89"/>
                    </a:lnTo>
                    <a:lnTo>
                      <a:pt x="247" y="69"/>
                    </a:lnTo>
                    <a:lnTo>
                      <a:pt x="330" y="50"/>
                    </a:lnTo>
                    <a:lnTo>
                      <a:pt x="399" y="39"/>
                    </a:lnTo>
                    <a:lnTo>
                      <a:pt x="481" y="28"/>
                    </a:lnTo>
                    <a:lnTo>
                      <a:pt x="595" y="17"/>
                    </a:lnTo>
                    <a:lnTo>
                      <a:pt x="691" y="12"/>
                    </a:lnTo>
                    <a:lnTo>
                      <a:pt x="829" y="8"/>
                    </a:lnTo>
                    <a:lnTo>
                      <a:pt x="1024" y="5"/>
                    </a:lnTo>
                    <a:lnTo>
                      <a:pt x="1288" y="2"/>
                    </a:lnTo>
                    <a:lnTo>
                      <a:pt x="1635" y="0"/>
                    </a:lnTo>
                    <a:lnTo>
                      <a:pt x="2077" y="0"/>
                    </a:lnTo>
                  </a:path>
                </a:pathLst>
              </a:custGeom>
              <a:noFill/>
              <a:ln w="3728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06" name="Group 212">
              <a:extLst>
                <a:ext uri="{FF2B5EF4-FFF2-40B4-BE49-F238E27FC236}">
                  <a16:creationId xmlns:a16="http://schemas.microsoft.com/office/drawing/2014/main" id="{7E9D42B7-D5C1-4EC9-8305-9D140523D138}"/>
                </a:ext>
              </a:extLst>
            </p:cNvPr>
            <p:cNvGrpSpPr>
              <a:grpSpLocks/>
            </p:cNvGrpSpPr>
            <p:nvPr/>
          </p:nvGrpSpPr>
          <p:grpSpPr bwMode="auto">
            <a:xfrm>
              <a:off x="6622" y="5857"/>
              <a:ext cx="115" cy="38"/>
              <a:chOff x="6622" y="5857"/>
              <a:chExt cx="115" cy="38"/>
            </a:xfrm>
          </p:grpSpPr>
          <p:sp>
            <p:nvSpPr>
              <p:cNvPr id="293" name="Freeform 213">
                <a:extLst>
                  <a:ext uri="{FF2B5EF4-FFF2-40B4-BE49-F238E27FC236}">
                    <a16:creationId xmlns:a16="http://schemas.microsoft.com/office/drawing/2014/main" id="{63194BD5-F697-4224-AD58-34BE75E2C564}"/>
                  </a:ext>
                </a:extLst>
              </p:cNvPr>
              <p:cNvSpPr>
                <a:spLocks/>
              </p:cNvSpPr>
              <p:nvPr/>
            </p:nvSpPr>
            <p:spPr bwMode="auto">
              <a:xfrm>
                <a:off x="6622" y="5857"/>
                <a:ext cx="115" cy="38"/>
              </a:xfrm>
              <a:custGeom>
                <a:avLst/>
                <a:gdLst>
                  <a:gd name="T0" fmla="+- 0 6738 6622"/>
                  <a:gd name="T1" fmla="*/ T0 w 115"/>
                  <a:gd name="T2" fmla="+- 0 5857 5857"/>
                  <a:gd name="T3" fmla="*/ 5857 h 38"/>
                  <a:gd name="T4" fmla="+- 0 6622 6622"/>
                  <a:gd name="T5" fmla="*/ T4 w 115"/>
                  <a:gd name="T6" fmla="+- 0 5879 5857"/>
                  <a:gd name="T7" fmla="*/ 5879 h 38"/>
                  <a:gd name="T8" fmla="+- 0 6738 6622"/>
                  <a:gd name="T9" fmla="*/ T8 w 115"/>
                  <a:gd name="T10" fmla="+- 0 5896 5857"/>
                  <a:gd name="T11" fmla="*/ 5896 h 38"/>
                  <a:gd name="T12" fmla="+- 0 6738 6622"/>
                  <a:gd name="T13" fmla="*/ T12 w 115"/>
                  <a:gd name="T14" fmla="+- 0 5857 5857"/>
                  <a:gd name="T15" fmla="*/ 5857 h 38"/>
                </a:gdLst>
                <a:ahLst/>
                <a:cxnLst>
                  <a:cxn ang="0">
                    <a:pos x="T1" y="T3"/>
                  </a:cxn>
                  <a:cxn ang="0">
                    <a:pos x="T5" y="T7"/>
                  </a:cxn>
                  <a:cxn ang="0">
                    <a:pos x="T9" y="T11"/>
                  </a:cxn>
                  <a:cxn ang="0">
                    <a:pos x="T13" y="T15"/>
                  </a:cxn>
                </a:cxnLst>
                <a:rect l="0" t="0" r="r" b="b"/>
                <a:pathLst>
                  <a:path w="115" h="38">
                    <a:moveTo>
                      <a:pt x="116" y="0"/>
                    </a:moveTo>
                    <a:lnTo>
                      <a:pt x="0" y="22"/>
                    </a:lnTo>
                    <a:lnTo>
                      <a:pt x="116" y="39"/>
                    </a:lnTo>
                    <a:lnTo>
                      <a:pt x="116"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07" name="Group 214">
              <a:extLst>
                <a:ext uri="{FF2B5EF4-FFF2-40B4-BE49-F238E27FC236}">
                  <a16:creationId xmlns:a16="http://schemas.microsoft.com/office/drawing/2014/main" id="{4A4AC22C-B0EF-4B59-92B6-1BF747267DCA}"/>
                </a:ext>
              </a:extLst>
            </p:cNvPr>
            <p:cNvGrpSpPr>
              <a:grpSpLocks/>
            </p:cNvGrpSpPr>
            <p:nvPr/>
          </p:nvGrpSpPr>
          <p:grpSpPr bwMode="auto">
            <a:xfrm>
              <a:off x="6447" y="5857"/>
              <a:ext cx="115" cy="38"/>
              <a:chOff x="6447" y="5857"/>
              <a:chExt cx="115" cy="38"/>
            </a:xfrm>
          </p:grpSpPr>
          <p:sp>
            <p:nvSpPr>
              <p:cNvPr id="292" name="Freeform 215">
                <a:extLst>
                  <a:ext uri="{FF2B5EF4-FFF2-40B4-BE49-F238E27FC236}">
                    <a16:creationId xmlns:a16="http://schemas.microsoft.com/office/drawing/2014/main" id="{39BA5062-F931-41A7-A337-F81E58C2548C}"/>
                  </a:ext>
                </a:extLst>
              </p:cNvPr>
              <p:cNvSpPr>
                <a:spLocks/>
              </p:cNvSpPr>
              <p:nvPr/>
            </p:nvSpPr>
            <p:spPr bwMode="auto">
              <a:xfrm>
                <a:off x="6447" y="5857"/>
                <a:ext cx="115" cy="38"/>
              </a:xfrm>
              <a:custGeom>
                <a:avLst/>
                <a:gdLst>
                  <a:gd name="T0" fmla="+- 0 6447 6447"/>
                  <a:gd name="T1" fmla="*/ T0 w 115"/>
                  <a:gd name="T2" fmla="+- 0 5857 5857"/>
                  <a:gd name="T3" fmla="*/ 5857 h 38"/>
                  <a:gd name="T4" fmla="+- 0 6447 6447"/>
                  <a:gd name="T5" fmla="*/ T4 w 115"/>
                  <a:gd name="T6" fmla="+- 0 5896 5857"/>
                  <a:gd name="T7" fmla="*/ 5896 h 38"/>
                  <a:gd name="T8" fmla="+- 0 6562 6447"/>
                  <a:gd name="T9" fmla="*/ T8 w 115"/>
                  <a:gd name="T10" fmla="+- 0 5879 5857"/>
                  <a:gd name="T11" fmla="*/ 5879 h 38"/>
                  <a:gd name="T12" fmla="+- 0 6447 6447"/>
                  <a:gd name="T13" fmla="*/ T12 w 115"/>
                  <a:gd name="T14" fmla="+- 0 5857 5857"/>
                  <a:gd name="T15" fmla="*/ 5857 h 38"/>
                </a:gdLst>
                <a:ahLst/>
                <a:cxnLst>
                  <a:cxn ang="0">
                    <a:pos x="T1" y="T3"/>
                  </a:cxn>
                  <a:cxn ang="0">
                    <a:pos x="T5" y="T7"/>
                  </a:cxn>
                  <a:cxn ang="0">
                    <a:pos x="T9" y="T11"/>
                  </a:cxn>
                  <a:cxn ang="0">
                    <a:pos x="T13" y="T15"/>
                  </a:cxn>
                </a:cxnLst>
                <a:rect l="0" t="0" r="r" b="b"/>
                <a:pathLst>
                  <a:path w="115" h="38">
                    <a:moveTo>
                      <a:pt x="0" y="0"/>
                    </a:moveTo>
                    <a:lnTo>
                      <a:pt x="0" y="39"/>
                    </a:lnTo>
                    <a:lnTo>
                      <a:pt x="115" y="22"/>
                    </a:lnTo>
                    <a:lnTo>
                      <a:pt x="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08" name="Group 216">
              <a:extLst>
                <a:ext uri="{FF2B5EF4-FFF2-40B4-BE49-F238E27FC236}">
                  <a16:creationId xmlns:a16="http://schemas.microsoft.com/office/drawing/2014/main" id="{9489B472-72FB-4132-AD19-7AD91727A21F}"/>
                </a:ext>
              </a:extLst>
            </p:cNvPr>
            <p:cNvGrpSpPr>
              <a:grpSpLocks/>
            </p:cNvGrpSpPr>
            <p:nvPr/>
          </p:nvGrpSpPr>
          <p:grpSpPr bwMode="auto">
            <a:xfrm>
              <a:off x="6565" y="5818"/>
              <a:ext cx="2" cy="739"/>
              <a:chOff x="6565" y="5818"/>
              <a:chExt cx="2" cy="739"/>
            </a:xfrm>
          </p:grpSpPr>
          <p:sp>
            <p:nvSpPr>
              <p:cNvPr id="291" name="Freeform 217">
                <a:extLst>
                  <a:ext uri="{FF2B5EF4-FFF2-40B4-BE49-F238E27FC236}">
                    <a16:creationId xmlns:a16="http://schemas.microsoft.com/office/drawing/2014/main" id="{0395751C-D972-4055-B16D-D21A9F5D6817}"/>
                  </a:ext>
                </a:extLst>
              </p:cNvPr>
              <p:cNvSpPr>
                <a:spLocks/>
              </p:cNvSpPr>
              <p:nvPr/>
            </p:nvSpPr>
            <p:spPr bwMode="auto">
              <a:xfrm>
                <a:off x="6565" y="5818"/>
                <a:ext cx="2" cy="739"/>
              </a:xfrm>
              <a:custGeom>
                <a:avLst/>
                <a:gdLst>
                  <a:gd name="T0" fmla="+- 0 6557 5818"/>
                  <a:gd name="T1" fmla="*/ 6557 h 739"/>
                  <a:gd name="T2" fmla="+- 0 5818 5818"/>
                  <a:gd name="T3" fmla="*/ 5818 h 739"/>
                </a:gdLst>
                <a:ahLst/>
                <a:cxnLst>
                  <a:cxn ang="0">
                    <a:pos x="0" y="T1"/>
                  </a:cxn>
                  <a:cxn ang="0">
                    <a:pos x="0" y="T3"/>
                  </a:cxn>
                </a:cxnLst>
                <a:rect l="0" t="0" r="r" b="b"/>
                <a:pathLst>
                  <a:path h="739">
                    <a:moveTo>
                      <a:pt x="0" y="739"/>
                    </a:moveTo>
                    <a:lnTo>
                      <a:pt x="0" y="0"/>
                    </a:lnTo>
                  </a:path>
                </a:pathLst>
              </a:custGeom>
              <a:noFill/>
              <a:ln w="582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09" name="Group 218">
              <a:extLst>
                <a:ext uri="{FF2B5EF4-FFF2-40B4-BE49-F238E27FC236}">
                  <a16:creationId xmlns:a16="http://schemas.microsoft.com/office/drawing/2014/main" id="{88BC1C8E-86B1-48E4-9CFE-F7D815EF1663}"/>
                </a:ext>
              </a:extLst>
            </p:cNvPr>
            <p:cNvGrpSpPr>
              <a:grpSpLocks/>
            </p:cNvGrpSpPr>
            <p:nvPr/>
          </p:nvGrpSpPr>
          <p:grpSpPr bwMode="auto">
            <a:xfrm>
              <a:off x="6622" y="5818"/>
              <a:ext cx="2" cy="694"/>
              <a:chOff x="6622" y="5818"/>
              <a:chExt cx="2" cy="694"/>
            </a:xfrm>
          </p:grpSpPr>
          <p:sp>
            <p:nvSpPr>
              <p:cNvPr id="290" name="Freeform 219">
                <a:extLst>
                  <a:ext uri="{FF2B5EF4-FFF2-40B4-BE49-F238E27FC236}">
                    <a16:creationId xmlns:a16="http://schemas.microsoft.com/office/drawing/2014/main" id="{A05E843A-6EF4-46F1-81CE-753489FD41F4}"/>
                  </a:ext>
                </a:extLst>
              </p:cNvPr>
              <p:cNvSpPr>
                <a:spLocks/>
              </p:cNvSpPr>
              <p:nvPr/>
            </p:nvSpPr>
            <p:spPr bwMode="auto">
              <a:xfrm>
                <a:off x="6622" y="5818"/>
                <a:ext cx="2" cy="694"/>
              </a:xfrm>
              <a:custGeom>
                <a:avLst/>
                <a:gdLst>
                  <a:gd name="T0" fmla="+- 0 6512 5818"/>
                  <a:gd name="T1" fmla="*/ 6512 h 694"/>
                  <a:gd name="T2" fmla="+- 0 5818 5818"/>
                  <a:gd name="T3" fmla="*/ 5818 h 694"/>
                </a:gdLst>
                <a:ahLst/>
                <a:cxnLst>
                  <a:cxn ang="0">
                    <a:pos x="0" y="T1"/>
                  </a:cxn>
                  <a:cxn ang="0">
                    <a:pos x="0" y="T3"/>
                  </a:cxn>
                </a:cxnLst>
                <a:rect l="0" t="0" r="r" b="b"/>
                <a:pathLst>
                  <a:path h="694">
                    <a:moveTo>
                      <a:pt x="0" y="694"/>
                    </a:moveTo>
                    <a:lnTo>
                      <a:pt x="0" y="0"/>
                    </a:lnTo>
                  </a:path>
                </a:pathLst>
              </a:custGeom>
              <a:noFill/>
              <a:ln w="5829">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10" name="Group 220">
              <a:extLst>
                <a:ext uri="{FF2B5EF4-FFF2-40B4-BE49-F238E27FC236}">
                  <a16:creationId xmlns:a16="http://schemas.microsoft.com/office/drawing/2014/main" id="{B998F9AF-97CB-4C51-AB21-CC5FC7FE24C4}"/>
                </a:ext>
              </a:extLst>
            </p:cNvPr>
            <p:cNvGrpSpPr>
              <a:grpSpLocks/>
            </p:cNvGrpSpPr>
            <p:nvPr/>
          </p:nvGrpSpPr>
          <p:grpSpPr bwMode="auto">
            <a:xfrm>
              <a:off x="5043" y="6734"/>
              <a:ext cx="64" cy="130"/>
              <a:chOff x="5043" y="6734"/>
              <a:chExt cx="64" cy="130"/>
            </a:xfrm>
          </p:grpSpPr>
          <p:sp>
            <p:nvSpPr>
              <p:cNvPr id="289" name="Freeform 221">
                <a:extLst>
                  <a:ext uri="{FF2B5EF4-FFF2-40B4-BE49-F238E27FC236}">
                    <a16:creationId xmlns:a16="http://schemas.microsoft.com/office/drawing/2014/main" id="{34526031-1AAB-4715-BF3A-17394CE13150}"/>
                  </a:ext>
                </a:extLst>
              </p:cNvPr>
              <p:cNvSpPr>
                <a:spLocks/>
              </p:cNvSpPr>
              <p:nvPr/>
            </p:nvSpPr>
            <p:spPr bwMode="auto">
              <a:xfrm>
                <a:off x="5043" y="6734"/>
                <a:ext cx="64" cy="130"/>
              </a:xfrm>
              <a:custGeom>
                <a:avLst/>
                <a:gdLst>
                  <a:gd name="T0" fmla="+- 0 5043 5043"/>
                  <a:gd name="T1" fmla="*/ T0 w 64"/>
                  <a:gd name="T2" fmla="+- 0 6734 6734"/>
                  <a:gd name="T3" fmla="*/ 6734 h 130"/>
                  <a:gd name="T4" fmla="+- 0 5065 5043"/>
                  <a:gd name="T5" fmla="*/ T4 w 64"/>
                  <a:gd name="T6" fmla="+- 0 6738 6734"/>
                  <a:gd name="T7" fmla="*/ 6738 h 130"/>
                  <a:gd name="T8" fmla="+- 0 5084 5043"/>
                  <a:gd name="T9" fmla="*/ T8 w 64"/>
                  <a:gd name="T10" fmla="+- 0 6749 6734"/>
                  <a:gd name="T11" fmla="*/ 6749 h 130"/>
                  <a:gd name="T12" fmla="+- 0 5099 5043"/>
                  <a:gd name="T13" fmla="*/ T12 w 64"/>
                  <a:gd name="T14" fmla="+- 0 6765 6734"/>
                  <a:gd name="T15" fmla="*/ 6765 h 130"/>
                  <a:gd name="T16" fmla="+- 0 5107 5043"/>
                  <a:gd name="T17" fmla="*/ T16 w 64"/>
                  <a:gd name="T18" fmla="+- 0 6786 6734"/>
                  <a:gd name="T19" fmla="*/ 6786 h 130"/>
                  <a:gd name="T20" fmla="+- 0 5104 5043"/>
                  <a:gd name="T21" fmla="*/ T20 w 64"/>
                  <a:gd name="T22" fmla="+- 0 6812 6734"/>
                  <a:gd name="T23" fmla="*/ 6812 h 130"/>
                  <a:gd name="T24" fmla="+- 0 5096 5043"/>
                  <a:gd name="T25" fmla="*/ T24 w 64"/>
                  <a:gd name="T26" fmla="+- 0 6833 6734"/>
                  <a:gd name="T27" fmla="*/ 6833 h 130"/>
                  <a:gd name="T28" fmla="+- 0 5083 5043"/>
                  <a:gd name="T29" fmla="*/ T28 w 64"/>
                  <a:gd name="T30" fmla="+- 0 6849 6734"/>
                  <a:gd name="T31" fmla="*/ 6849 h 130"/>
                  <a:gd name="T32" fmla="+- 0 5066 5043"/>
                  <a:gd name="T33" fmla="*/ T32 w 64"/>
                  <a:gd name="T34" fmla="+- 0 6860 6734"/>
                  <a:gd name="T35" fmla="*/ 6860 h 130"/>
                  <a:gd name="T36" fmla="+- 0 5046 5043"/>
                  <a:gd name="T37" fmla="*/ T36 w 64"/>
                  <a:gd name="T38" fmla="+- 0 6864 6734"/>
                  <a:gd name="T39" fmla="*/ 6864 h 1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64" h="130">
                    <a:moveTo>
                      <a:pt x="0" y="0"/>
                    </a:moveTo>
                    <a:lnTo>
                      <a:pt x="22" y="4"/>
                    </a:lnTo>
                    <a:lnTo>
                      <a:pt x="41" y="15"/>
                    </a:lnTo>
                    <a:lnTo>
                      <a:pt x="56" y="31"/>
                    </a:lnTo>
                    <a:lnTo>
                      <a:pt x="64" y="52"/>
                    </a:lnTo>
                    <a:lnTo>
                      <a:pt x="61" y="78"/>
                    </a:lnTo>
                    <a:lnTo>
                      <a:pt x="53" y="99"/>
                    </a:lnTo>
                    <a:lnTo>
                      <a:pt x="40" y="115"/>
                    </a:lnTo>
                    <a:lnTo>
                      <a:pt x="23" y="126"/>
                    </a:lnTo>
                    <a:lnTo>
                      <a:pt x="3" y="130"/>
                    </a:lnTo>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11" name="Group 222">
              <a:extLst>
                <a:ext uri="{FF2B5EF4-FFF2-40B4-BE49-F238E27FC236}">
                  <a16:creationId xmlns:a16="http://schemas.microsoft.com/office/drawing/2014/main" id="{3A99A00D-1E3A-4664-B97F-90683E271879}"/>
                </a:ext>
              </a:extLst>
            </p:cNvPr>
            <p:cNvGrpSpPr>
              <a:grpSpLocks/>
            </p:cNvGrpSpPr>
            <p:nvPr/>
          </p:nvGrpSpPr>
          <p:grpSpPr bwMode="auto">
            <a:xfrm>
              <a:off x="5490" y="7247"/>
              <a:ext cx="130" cy="64"/>
              <a:chOff x="5490" y="7247"/>
              <a:chExt cx="130" cy="64"/>
            </a:xfrm>
          </p:grpSpPr>
          <p:sp>
            <p:nvSpPr>
              <p:cNvPr id="288" name="Freeform 223">
                <a:extLst>
                  <a:ext uri="{FF2B5EF4-FFF2-40B4-BE49-F238E27FC236}">
                    <a16:creationId xmlns:a16="http://schemas.microsoft.com/office/drawing/2014/main" id="{FF639228-0B8E-4A52-B35E-E1BFDF7D1C02}"/>
                  </a:ext>
                </a:extLst>
              </p:cNvPr>
              <p:cNvSpPr>
                <a:spLocks/>
              </p:cNvSpPr>
              <p:nvPr/>
            </p:nvSpPr>
            <p:spPr bwMode="auto">
              <a:xfrm>
                <a:off x="5490" y="7247"/>
                <a:ext cx="130" cy="64"/>
              </a:xfrm>
              <a:custGeom>
                <a:avLst/>
                <a:gdLst>
                  <a:gd name="T0" fmla="+- 0 5490 5490"/>
                  <a:gd name="T1" fmla="*/ T0 w 130"/>
                  <a:gd name="T2" fmla="+- 0 7311 7247"/>
                  <a:gd name="T3" fmla="*/ 7311 h 64"/>
                  <a:gd name="T4" fmla="+- 0 5494 5490"/>
                  <a:gd name="T5" fmla="*/ T4 w 130"/>
                  <a:gd name="T6" fmla="+- 0 7289 7247"/>
                  <a:gd name="T7" fmla="*/ 7289 h 64"/>
                  <a:gd name="T8" fmla="+- 0 5505 5490"/>
                  <a:gd name="T9" fmla="*/ T8 w 130"/>
                  <a:gd name="T10" fmla="+- 0 7270 7247"/>
                  <a:gd name="T11" fmla="*/ 7270 h 64"/>
                  <a:gd name="T12" fmla="+- 0 5521 5490"/>
                  <a:gd name="T13" fmla="*/ T12 w 130"/>
                  <a:gd name="T14" fmla="+- 0 7256 7247"/>
                  <a:gd name="T15" fmla="*/ 7256 h 64"/>
                  <a:gd name="T16" fmla="+- 0 5542 5490"/>
                  <a:gd name="T17" fmla="*/ T16 w 130"/>
                  <a:gd name="T18" fmla="+- 0 7247 7247"/>
                  <a:gd name="T19" fmla="*/ 7247 h 64"/>
                  <a:gd name="T20" fmla="+- 0 5568 5490"/>
                  <a:gd name="T21" fmla="*/ T20 w 130"/>
                  <a:gd name="T22" fmla="+- 0 7250 7247"/>
                  <a:gd name="T23" fmla="*/ 7250 h 64"/>
                  <a:gd name="T24" fmla="+- 0 5590 5490"/>
                  <a:gd name="T25" fmla="*/ T24 w 130"/>
                  <a:gd name="T26" fmla="+- 0 7258 7247"/>
                  <a:gd name="T27" fmla="*/ 7258 h 64"/>
                  <a:gd name="T28" fmla="+- 0 5606 5490"/>
                  <a:gd name="T29" fmla="*/ T28 w 130"/>
                  <a:gd name="T30" fmla="+- 0 7271 7247"/>
                  <a:gd name="T31" fmla="*/ 7271 h 64"/>
                  <a:gd name="T32" fmla="+- 0 5616 5490"/>
                  <a:gd name="T33" fmla="*/ T32 w 130"/>
                  <a:gd name="T34" fmla="+- 0 7288 7247"/>
                  <a:gd name="T35" fmla="*/ 7288 h 64"/>
                  <a:gd name="T36" fmla="+- 0 5620 5490"/>
                  <a:gd name="T37" fmla="*/ T36 w 130"/>
                  <a:gd name="T38" fmla="+- 0 7308 7247"/>
                  <a:gd name="T39" fmla="*/ 7308 h 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0" h="64">
                    <a:moveTo>
                      <a:pt x="0" y="64"/>
                    </a:moveTo>
                    <a:lnTo>
                      <a:pt x="4" y="42"/>
                    </a:lnTo>
                    <a:lnTo>
                      <a:pt x="15" y="23"/>
                    </a:lnTo>
                    <a:lnTo>
                      <a:pt x="31" y="9"/>
                    </a:lnTo>
                    <a:lnTo>
                      <a:pt x="52" y="0"/>
                    </a:lnTo>
                    <a:lnTo>
                      <a:pt x="78" y="3"/>
                    </a:lnTo>
                    <a:lnTo>
                      <a:pt x="100" y="11"/>
                    </a:lnTo>
                    <a:lnTo>
                      <a:pt x="116" y="24"/>
                    </a:lnTo>
                    <a:lnTo>
                      <a:pt x="126" y="41"/>
                    </a:lnTo>
                    <a:lnTo>
                      <a:pt x="130" y="61"/>
                    </a:lnTo>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12" name="Group 224">
              <a:extLst>
                <a:ext uri="{FF2B5EF4-FFF2-40B4-BE49-F238E27FC236}">
                  <a16:creationId xmlns:a16="http://schemas.microsoft.com/office/drawing/2014/main" id="{EB1DB69F-1804-445E-91D3-B813D12A8E1A}"/>
                </a:ext>
              </a:extLst>
            </p:cNvPr>
            <p:cNvGrpSpPr>
              <a:grpSpLocks/>
            </p:cNvGrpSpPr>
            <p:nvPr/>
          </p:nvGrpSpPr>
          <p:grpSpPr bwMode="auto">
            <a:xfrm>
              <a:off x="6004" y="6734"/>
              <a:ext cx="64" cy="130"/>
              <a:chOff x="6004" y="6734"/>
              <a:chExt cx="64" cy="130"/>
            </a:xfrm>
          </p:grpSpPr>
          <p:sp>
            <p:nvSpPr>
              <p:cNvPr id="287" name="Freeform 225">
                <a:extLst>
                  <a:ext uri="{FF2B5EF4-FFF2-40B4-BE49-F238E27FC236}">
                    <a16:creationId xmlns:a16="http://schemas.microsoft.com/office/drawing/2014/main" id="{54C09BF8-13DB-4114-A3E9-6BC89138B5F2}"/>
                  </a:ext>
                </a:extLst>
              </p:cNvPr>
              <p:cNvSpPr>
                <a:spLocks/>
              </p:cNvSpPr>
              <p:nvPr/>
            </p:nvSpPr>
            <p:spPr bwMode="auto">
              <a:xfrm>
                <a:off x="6004" y="6734"/>
                <a:ext cx="64" cy="130"/>
              </a:xfrm>
              <a:custGeom>
                <a:avLst/>
                <a:gdLst>
                  <a:gd name="T0" fmla="+- 0 6067 6004"/>
                  <a:gd name="T1" fmla="*/ T0 w 64"/>
                  <a:gd name="T2" fmla="+- 0 6864 6734"/>
                  <a:gd name="T3" fmla="*/ 6864 h 130"/>
                  <a:gd name="T4" fmla="+- 0 6045 6004"/>
                  <a:gd name="T5" fmla="*/ T4 w 64"/>
                  <a:gd name="T6" fmla="+- 0 6860 6734"/>
                  <a:gd name="T7" fmla="*/ 6860 h 130"/>
                  <a:gd name="T8" fmla="+- 0 6026 6004"/>
                  <a:gd name="T9" fmla="*/ T8 w 64"/>
                  <a:gd name="T10" fmla="+- 0 6849 6734"/>
                  <a:gd name="T11" fmla="*/ 6849 h 130"/>
                  <a:gd name="T12" fmla="+- 0 6012 6004"/>
                  <a:gd name="T13" fmla="*/ T12 w 64"/>
                  <a:gd name="T14" fmla="+- 0 6833 6734"/>
                  <a:gd name="T15" fmla="*/ 6833 h 130"/>
                  <a:gd name="T16" fmla="+- 0 6004 6004"/>
                  <a:gd name="T17" fmla="*/ T16 w 64"/>
                  <a:gd name="T18" fmla="+- 0 6812 6734"/>
                  <a:gd name="T19" fmla="*/ 6812 h 130"/>
                  <a:gd name="T20" fmla="+- 0 6006 6004"/>
                  <a:gd name="T21" fmla="*/ T20 w 64"/>
                  <a:gd name="T22" fmla="+- 0 6786 6734"/>
                  <a:gd name="T23" fmla="*/ 6786 h 130"/>
                  <a:gd name="T24" fmla="+- 0 6015 6004"/>
                  <a:gd name="T25" fmla="*/ T24 w 64"/>
                  <a:gd name="T26" fmla="+- 0 6765 6734"/>
                  <a:gd name="T27" fmla="*/ 6765 h 130"/>
                  <a:gd name="T28" fmla="+- 0 6028 6004"/>
                  <a:gd name="T29" fmla="*/ T28 w 64"/>
                  <a:gd name="T30" fmla="+- 0 6748 6734"/>
                  <a:gd name="T31" fmla="*/ 6748 h 130"/>
                  <a:gd name="T32" fmla="+- 0 6045 6004"/>
                  <a:gd name="T33" fmla="*/ T32 w 64"/>
                  <a:gd name="T34" fmla="+- 0 6738 6734"/>
                  <a:gd name="T35" fmla="*/ 6738 h 130"/>
                  <a:gd name="T36" fmla="+- 0 6065 6004"/>
                  <a:gd name="T37" fmla="*/ T36 w 64"/>
                  <a:gd name="T38" fmla="+- 0 6734 6734"/>
                  <a:gd name="T39" fmla="*/ 6734 h 1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64" h="130">
                    <a:moveTo>
                      <a:pt x="63" y="130"/>
                    </a:moveTo>
                    <a:lnTo>
                      <a:pt x="41" y="126"/>
                    </a:lnTo>
                    <a:lnTo>
                      <a:pt x="22" y="115"/>
                    </a:lnTo>
                    <a:lnTo>
                      <a:pt x="8" y="99"/>
                    </a:lnTo>
                    <a:lnTo>
                      <a:pt x="0" y="78"/>
                    </a:lnTo>
                    <a:lnTo>
                      <a:pt x="2" y="52"/>
                    </a:lnTo>
                    <a:lnTo>
                      <a:pt x="11" y="31"/>
                    </a:lnTo>
                    <a:lnTo>
                      <a:pt x="24" y="14"/>
                    </a:lnTo>
                    <a:lnTo>
                      <a:pt x="41" y="4"/>
                    </a:lnTo>
                    <a:lnTo>
                      <a:pt x="61" y="0"/>
                    </a:lnTo>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13" name="Group 226">
              <a:extLst>
                <a:ext uri="{FF2B5EF4-FFF2-40B4-BE49-F238E27FC236}">
                  <a16:creationId xmlns:a16="http://schemas.microsoft.com/office/drawing/2014/main" id="{00FC6E93-6938-470F-A9BF-9AEB41D62999}"/>
                </a:ext>
              </a:extLst>
            </p:cNvPr>
            <p:cNvGrpSpPr>
              <a:grpSpLocks/>
            </p:cNvGrpSpPr>
            <p:nvPr/>
          </p:nvGrpSpPr>
          <p:grpSpPr bwMode="auto">
            <a:xfrm>
              <a:off x="5490" y="6287"/>
              <a:ext cx="130" cy="64"/>
              <a:chOff x="5490" y="6287"/>
              <a:chExt cx="130" cy="64"/>
            </a:xfrm>
          </p:grpSpPr>
          <p:sp>
            <p:nvSpPr>
              <p:cNvPr id="286" name="Freeform 227">
                <a:extLst>
                  <a:ext uri="{FF2B5EF4-FFF2-40B4-BE49-F238E27FC236}">
                    <a16:creationId xmlns:a16="http://schemas.microsoft.com/office/drawing/2014/main" id="{E8C28E7F-C7B6-4892-ABE5-1859B763DF14}"/>
                  </a:ext>
                </a:extLst>
              </p:cNvPr>
              <p:cNvSpPr>
                <a:spLocks/>
              </p:cNvSpPr>
              <p:nvPr/>
            </p:nvSpPr>
            <p:spPr bwMode="auto">
              <a:xfrm>
                <a:off x="5490" y="6287"/>
                <a:ext cx="130" cy="64"/>
              </a:xfrm>
              <a:custGeom>
                <a:avLst/>
                <a:gdLst>
                  <a:gd name="T0" fmla="+- 0 5620 5490"/>
                  <a:gd name="T1" fmla="*/ T0 w 130"/>
                  <a:gd name="T2" fmla="+- 0 6287 6287"/>
                  <a:gd name="T3" fmla="*/ 6287 h 64"/>
                  <a:gd name="T4" fmla="+- 0 5616 5490"/>
                  <a:gd name="T5" fmla="*/ T4 w 130"/>
                  <a:gd name="T6" fmla="+- 0 6309 6287"/>
                  <a:gd name="T7" fmla="*/ 6309 h 64"/>
                  <a:gd name="T8" fmla="+- 0 5605 5490"/>
                  <a:gd name="T9" fmla="*/ T8 w 130"/>
                  <a:gd name="T10" fmla="+- 0 6328 6287"/>
                  <a:gd name="T11" fmla="*/ 6328 h 64"/>
                  <a:gd name="T12" fmla="+- 0 5589 5490"/>
                  <a:gd name="T13" fmla="*/ T12 w 130"/>
                  <a:gd name="T14" fmla="+- 0 6342 6287"/>
                  <a:gd name="T15" fmla="*/ 6342 h 64"/>
                  <a:gd name="T16" fmla="+- 0 5569 5490"/>
                  <a:gd name="T17" fmla="*/ T16 w 130"/>
                  <a:gd name="T18" fmla="+- 0 6351 6287"/>
                  <a:gd name="T19" fmla="*/ 6351 h 64"/>
                  <a:gd name="T20" fmla="+- 0 5542 5490"/>
                  <a:gd name="T21" fmla="*/ T20 w 130"/>
                  <a:gd name="T22" fmla="+- 0 6348 6287"/>
                  <a:gd name="T23" fmla="*/ 6348 h 64"/>
                  <a:gd name="T24" fmla="+- 0 5521 5490"/>
                  <a:gd name="T25" fmla="*/ T24 w 130"/>
                  <a:gd name="T26" fmla="+- 0 6340 6287"/>
                  <a:gd name="T27" fmla="*/ 6340 h 64"/>
                  <a:gd name="T28" fmla="+- 0 5505 5490"/>
                  <a:gd name="T29" fmla="*/ T28 w 130"/>
                  <a:gd name="T30" fmla="+- 0 6327 6287"/>
                  <a:gd name="T31" fmla="*/ 6327 h 64"/>
                  <a:gd name="T32" fmla="+- 0 5494 5490"/>
                  <a:gd name="T33" fmla="*/ T32 w 130"/>
                  <a:gd name="T34" fmla="+- 0 6310 6287"/>
                  <a:gd name="T35" fmla="*/ 6310 h 64"/>
                  <a:gd name="T36" fmla="+- 0 5490 5490"/>
                  <a:gd name="T37" fmla="*/ T36 w 130"/>
                  <a:gd name="T38" fmla="+- 0 6290 6287"/>
                  <a:gd name="T39" fmla="*/ 6290 h 6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Lst>
                <a:rect l="0" t="0" r="r" b="b"/>
                <a:pathLst>
                  <a:path w="130" h="64">
                    <a:moveTo>
                      <a:pt x="130" y="0"/>
                    </a:moveTo>
                    <a:lnTo>
                      <a:pt x="126" y="22"/>
                    </a:lnTo>
                    <a:lnTo>
                      <a:pt x="115" y="41"/>
                    </a:lnTo>
                    <a:lnTo>
                      <a:pt x="99" y="55"/>
                    </a:lnTo>
                    <a:lnTo>
                      <a:pt x="79" y="64"/>
                    </a:lnTo>
                    <a:lnTo>
                      <a:pt x="52" y="61"/>
                    </a:lnTo>
                    <a:lnTo>
                      <a:pt x="31" y="53"/>
                    </a:lnTo>
                    <a:lnTo>
                      <a:pt x="15" y="40"/>
                    </a:lnTo>
                    <a:lnTo>
                      <a:pt x="4" y="23"/>
                    </a:lnTo>
                    <a:lnTo>
                      <a:pt x="0" y="3"/>
                    </a:lnTo>
                  </a:path>
                </a:pathLst>
              </a:custGeom>
              <a:noFill/>
              <a:ln w="586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14" name="Group 228">
              <a:extLst>
                <a:ext uri="{FF2B5EF4-FFF2-40B4-BE49-F238E27FC236}">
                  <a16:creationId xmlns:a16="http://schemas.microsoft.com/office/drawing/2014/main" id="{9FED2B82-F96B-431C-8117-3D7235D93FFD}"/>
                </a:ext>
              </a:extLst>
            </p:cNvPr>
            <p:cNvGrpSpPr>
              <a:grpSpLocks/>
            </p:cNvGrpSpPr>
            <p:nvPr/>
          </p:nvGrpSpPr>
          <p:grpSpPr bwMode="auto">
            <a:xfrm>
              <a:off x="4546" y="5790"/>
              <a:ext cx="1710" cy="1926"/>
              <a:chOff x="4546" y="5790"/>
              <a:chExt cx="1710" cy="1926"/>
            </a:xfrm>
          </p:grpSpPr>
          <p:sp>
            <p:nvSpPr>
              <p:cNvPr id="285" name="Freeform 229">
                <a:extLst>
                  <a:ext uri="{FF2B5EF4-FFF2-40B4-BE49-F238E27FC236}">
                    <a16:creationId xmlns:a16="http://schemas.microsoft.com/office/drawing/2014/main" id="{3A55FE02-FA2C-4BEE-9825-DDF9FF025650}"/>
                  </a:ext>
                </a:extLst>
              </p:cNvPr>
              <p:cNvSpPr>
                <a:spLocks/>
              </p:cNvSpPr>
              <p:nvPr/>
            </p:nvSpPr>
            <p:spPr bwMode="auto">
              <a:xfrm>
                <a:off x="4546" y="5790"/>
                <a:ext cx="1710" cy="1926"/>
              </a:xfrm>
              <a:custGeom>
                <a:avLst/>
                <a:gdLst>
                  <a:gd name="T0" fmla="+- 0 6189 4546"/>
                  <a:gd name="T1" fmla="*/ T0 w 1710"/>
                  <a:gd name="T2" fmla="+- 0 6134 5790"/>
                  <a:gd name="T3" fmla="*/ 6134 h 1926"/>
                  <a:gd name="T4" fmla="+- 0 6193 4546"/>
                  <a:gd name="T5" fmla="*/ T4 w 1710"/>
                  <a:gd name="T6" fmla="+- 0 6134 5790"/>
                  <a:gd name="T7" fmla="*/ 6134 h 1926"/>
                  <a:gd name="T8" fmla="+- 0 6200 4546"/>
                  <a:gd name="T9" fmla="*/ T8 w 1710"/>
                  <a:gd name="T10" fmla="+- 0 6129 5790"/>
                  <a:gd name="T11" fmla="*/ 6129 h 1926"/>
                  <a:gd name="T12" fmla="+- 0 6197 4546"/>
                  <a:gd name="T13" fmla="*/ T12 w 1710"/>
                  <a:gd name="T14" fmla="+- 0 6020 5790"/>
                  <a:gd name="T15" fmla="*/ 6020 h 1926"/>
                  <a:gd name="T16" fmla="+- 0 6071 4546"/>
                  <a:gd name="T17" fmla="*/ T16 w 1710"/>
                  <a:gd name="T18" fmla="+- 0 5931 5790"/>
                  <a:gd name="T19" fmla="*/ 5931 h 1926"/>
                  <a:gd name="T20" fmla="+- 0 5933 4546"/>
                  <a:gd name="T21" fmla="*/ T20 w 1710"/>
                  <a:gd name="T22" fmla="+- 0 5863 5790"/>
                  <a:gd name="T23" fmla="*/ 5863 h 1926"/>
                  <a:gd name="T24" fmla="+- 0 5786 4546"/>
                  <a:gd name="T25" fmla="*/ T24 w 1710"/>
                  <a:gd name="T26" fmla="+- 0 5816 5790"/>
                  <a:gd name="T27" fmla="*/ 5816 h 1926"/>
                  <a:gd name="T28" fmla="+- 0 5633 4546"/>
                  <a:gd name="T29" fmla="*/ T28 w 1710"/>
                  <a:gd name="T30" fmla="+- 0 5793 5790"/>
                  <a:gd name="T31" fmla="*/ 5793 h 1926"/>
                  <a:gd name="T32" fmla="+- 0 5472 4546"/>
                  <a:gd name="T33" fmla="*/ T32 w 1710"/>
                  <a:gd name="T34" fmla="+- 0 5793 5790"/>
                  <a:gd name="T35" fmla="*/ 5793 h 1926"/>
                  <a:gd name="T36" fmla="+- 0 5313 4546"/>
                  <a:gd name="T37" fmla="*/ T36 w 1710"/>
                  <a:gd name="T38" fmla="+- 0 5819 5790"/>
                  <a:gd name="T39" fmla="*/ 5819 h 1926"/>
                  <a:gd name="T40" fmla="+- 0 5162 4546"/>
                  <a:gd name="T41" fmla="*/ T40 w 1710"/>
                  <a:gd name="T42" fmla="+- 0 5869 5790"/>
                  <a:gd name="T43" fmla="*/ 5869 h 1926"/>
                  <a:gd name="T44" fmla="+- 0 5024 4546"/>
                  <a:gd name="T45" fmla="*/ T44 w 1710"/>
                  <a:gd name="T46" fmla="+- 0 5941 5790"/>
                  <a:gd name="T47" fmla="*/ 5941 h 1926"/>
                  <a:gd name="T48" fmla="+- 0 4898 4546"/>
                  <a:gd name="T49" fmla="*/ T48 w 1710"/>
                  <a:gd name="T50" fmla="+- 0 6033 5790"/>
                  <a:gd name="T51" fmla="*/ 6033 h 1926"/>
                  <a:gd name="T52" fmla="+- 0 4789 4546"/>
                  <a:gd name="T53" fmla="*/ T52 w 1710"/>
                  <a:gd name="T54" fmla="+- 0 6142 5790"/>
                  <a:gd name="T55" fmla="*/ 6142 h 1926"/>
                  <a:gd name="T56" fmla="+- 0 4697 4546"/>
                  <a:gd name="T57" fmla="*/ T56 w 1710"/>
                  <a:gd name="T58" fmla="+- 0 6267 5790"/>
                  <a:gd name="T59" fmla="*/ 6267 h 1926"/>
                  <a:gd name="T60" fmla="+- 0 4625 4546"/>
                  <a:gd name="T61" fmla="*/ T60 w 1710"/>
                  <a:gd name="T62" fmla="+- 0 6406 5790"/>
                  <a:gd name="T63" fmla="*/ 6406 h 1926"/>
                  <a:gd name="T64" fmla="+- 0 4575 4546"/>
                  <a:gd name="T65" fmla="*/ T64 w 1710"/>
                  <a:gd name="T66" fmla="+- 0 6556 5790"/>
                  <a:gd name="T67" fmla="*/ 6556 h 1926"/>
                  <a:gd name="T68" fmla="+- 0 4549 4546"/>
                  <a:gd name="T69" fmla="*/ T68 w 1710"/>
                  <a:gd name="T70" fmla="+- 0 6716 5790"/>
                  <a:gd name="T71" fmla="*/ 6716 h 1926"/>
                  <a:gd name="T72" fmla="+- 0 4546 4546"/>
                  <a:gd name="T73" fmla="*/ T72 w 1710"/>
                  <a:gd name="T74" fmla="+- 0 6824 5790"/>
                  <a:gd name="T75" fmla="*/ 6824 h 1926"/>
                  <a:gd name="T76" fmla="+- 0 4560 4546"/>
                  <a:gd name="T77" fmla="*/ T76 w 1710"/>
                  <a:gd name="T78" fmla="+- 0 6971 5790"/>
                  <a:gd name="T79" fmla="*/ 6971 h 1926"/>
                  <a:gd name="T80" fmla="+- 0 4596 4546"/>
                  <a:gd name="T81" fmla="*/ T80 w 1710"/>
                  <a:gd name="T82" fmla="+- 0 7115 5790"/>
                  <a:gd name="T83" fmla="*/ 7115 h 1926"/>
                  <a:gd name="T84" fmla="+- 0 4653 4546"/>
                  <a:gd name="T85" fmla="*/ T84 w 1710"/>
                  <a:gd name="T86" fmla="+- 0 7251 5790"/>
                  <a:gd name="T87" fmla="*/ 7251 h 1926"/>
                  <a:gd name="T88" fmla="+- 0 4995 4546"/>
                  <a:gd name="T89" fmla="*/ T88 w 1710"/>
                  <a:gd name="T90" fmla="+- 0 7381 5790"/>
                  <a:gd name="T91" fmla="*/ 7381 h 1926"/>
                  <a:gd name="T92" fmla="+- 0 5086 4546"/>
                  <a:gd name="T93" fmla="*/ T92 w 1710"/>
                  <a:gd name="T94" fmla="+- 0 7456 5790"/>
                  <a:gd name="T95" fmla="*/ 7456 h 1926"/>
                  <a:gd name="T96" fmla="+- 0 5091 4546"/>
                  <a:gd name="T97" fmla="*/ T96 w 1710"/>
                  <a:gd name="T98" fmla="+- 0 7474 5790"/>
                  <a:gd name="T99" fmla="*/ 7474 h 1926"/>
                  <a:gd name="T100" fmla="+- 0 5089 4546"/>
                  <a:gd name="T101" fmla="*/ T100 w 1710"/>
                  <a:gd name="T102" fmla="+- 0 7486 5790"/>
                  <a:gd name="T103" fmla="*/ 7486 h 1926"/>
                  <a:gd name="T104" fmla="+- 0 5045 4546"/>
                  <a:gd name="T105" fmla="*/ T104 w 1710"/>
                  <a:gd name="T106" fmla="+- 0 7550 5790"/>
                  <a:gd name="T107" fmla="*/ 7550 h 1926"/>
                  <a:gd name="T108" fmla="+- 0 5042 4546"/>
                  <a:gd name="T109" fmla="*/ T108 w 1710"/>
                  <a:gd name="T110" fmla="+- 0 7556 5790"/>
                  <a:gd name="T111" fmla="*/ 7556 h 1926"/>
                  <a:gd name="T112" fmla="+- 0 5042 4546"/>
                  <a:gd name="T113" fmla="*/ T112 w 1710"/>
                  <a:gd name="T114" fmla="+- 0 7563 5790"/>
                  <a:gd name="T115" fmla="*/ 7563 h 1926"/>
                  <a:gd name="T116" fmla="+- 0 5049 4546"/>
                  <a:gd name="T117" fmla="*/ T116 w 1710"/>
                  <a:gd name="T118" fmla="+- 0 7571 5790"/>
                  <a:gd name="T119" fmla="*/ 7571 h 1926"/>
                  <a:gd name="T120" fmla="+- 0 5122 4546"/>
                  <a:gd name="T121" fmla="*/ T120 w 1710"/>
                  <a:gd name="T122" fmla="+- 0 7614 5790"/>
                  <a:gd name="T123" fmla="*/ 7614 h 1926"/>
                  <a:gd name="T124" fmla="+- 0 5237 4546"/>
                  <a:gd name="T125" fmla="*/ T124 w 1710"/>
                  <a:gd name="T126" fmla="+- 0 7665 5790"/>
                  <a:gd name="T127" fmla="*/ 7665 h 1926"/>
                  <a:gd name="T128" fmla="+- 0 5359 4546"/>
                  <a:gd name="T129" fmla="*/ T128 w 1710"/>
                  <a:gd name="T130" fmla="+- 0 7701 5790"/>
                  <a:gd name="T131" fmla="*/ 7701 h 1926"/>
                  <a:gd name="T132" fmla="+- 0 5442 4546"/>
                  <a:gd name="T133" fmla="*/ T132 w 1710"/>
                  <a:gd name="T134" fmla="+- 0 7715 5790"/>
                  <a:gd name="T135" fmla="*/ 7715 h 1926"/>
                  <a:gd name="T136" fmla="+- 0 5446 4546"/>
                  <a:gd name="T137" fmla="*/ T136 w 1710"/>
                  <a:gd name="T138" fmla="+- 0 7715 5790"/>
                  <a:gd name="T139" fmla="*/ 7715 h 1926"/>
                  <a:gd name="T140" fmla="+- 0 5469 4546"/>
                  <a:gd name="T141" fmla="*/ T140 w 1710"/>
                  <a:gd name="T142" fmla="+- 0 7710 5790"/>
                  <a:gd name="T143" fmla="*/ 7710 h 1926"/>
                  <a:gd name="T144" fmla="+- 0 5491 4546"/>
                  <a:gd name="T145" fmla="*/ T144 w 1710"/>
                  <a:gd name="T146" fmla="+- 0 7673 5790"/>
                  <a:gd name="T147" fmla="*/ 7673 h 1926"/>
                  <a:gd name="T148" fmla="+- 0 5487 4546"/>
                  <a:gd name="T149" fmla="*/ T148 w 1710"/>
                  <a:gd name="T150" fmla="+- 0 7651 5790"/>
                  <a:gd name="T151" fmla="*/ 7651 h 1926"/>
                  <a:gd name="T152" fmla="+- 0 5290 4546"/>
                  <a:gd name="T153" fmla="*/ T152 w 1710"/>
                  <a:gd name="T154" fmla="+- 0 7438 5790"/>
                  <a:gd name="T155" fmla="*/ 7438 h 1926"/>
                  <a:gd name="T156" fmla="+- 0 5254 4546"/>
                  <a:gd name="T157" fmla="*/ T156 w 1710"/>
                  <a:gd name="T158" fmla="+- 0 7422 5790"/>
                  <a:gd name="T159" fmla="*/ 7422 h 1926"/>
                  <a:gd name="T160" fmla="+- 0 5150 4546"/>
                  <a:gd name="T161" fmla="*/ T160 w 1710"/>
                  <a:gd name="T162" fmla="+- 0 7360 5790"/>
                  <a:gd name="T163" fmla="*/ 7360 h 1926"/>
                  <a:gd name="T164" fmla="+- 0 5087 4546"/>
                  <a:gd name="T165" fmla="*/ T164 w 1710"/>
                  <a:gd name="T166" fmla="+- 0 7305 5790"/>
                  <a:gd name="T167" fmla="*/ 7305 h 1926"/>
                  <a:gd name="T168" fmla="+- 0 5087 4546"/>
                  <a:gd name="T169" fmla="*/ T168 w 1710"/>
                  <a:gd name="T170" fmla="+- 0 7289 5790"/>
                  <a:gd name="T171" fmla="*/ 7289 h 1926"/>
                  <a:gd name="T172" fmla="+- 0 5095 4546"/>
                  <a:gd name="T173" fmla="*/ T172 w 1710"/>
                  <a:gd name="T174" fmla="+- 0 7276 5790"/>
                  <a:gd name="T175" fmla="*/ 7276 h 19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Lst>
                <a:rect l="0" t="0" r="r" b="b"/>
                <a:pathLst>
                  <a:path w="1710" h="1926">
                    <a:moveTo>
                      <a:pt x="1474" y="339"/>
                    </a:moveTo>
                    <a:lnTo>
                      <a:pt x="1643" y="344"/>
                    </a:lnTo>
                    <a:lnTo>
                      <a:pt x="1647" y="344"/>
                    </a:lnTo>
                    <a:lnTo>
                      <a:pt x="1651" y="342"/>
                    </a:lnTo>
                    <a:lnTo>
                      <a:pt x="1654" y="339"/>
                    </a:lnTo>
                    <a:lnTo>
                      <a:pt x="1709" y="282"/>
                    </a:lnTo>
                    <a:lnTo>
                      <a:pt x="1651" y="230"/>
                    </a:lnTo>
                    <a:lnTo>
                      <a:pt x="1589" y="183"/>
                    </a:lnTo>
                    <a:lnTo>
                      <a:pt x="1525" y="141"/>
                    </a:lnTo>
                    <a:lnTo>
                      <a:pt x="1457" y="104"/>
                    </a:lnTo>
                    <a:lnTo>
                      <a:pt x="1387" y="73"/>
                    </a:lnTo>
                    <a:lnTo>
                      <a:pt x="1314" y="47"/>
                    </a:lnTo>
                    <a:lnTo>
                      <a:pt x="1240" y="26"/>
                    </a:lnTo>
                    <a:lnTo>
                      <a:pt x="1164" y="12"/>
                    </a:lnTo>
                    <a:lnTo>
                      <a:pt x="1087" y="3"/>
                    </a:lnTo>
                    <a:lnTo>
                      <a:pt x="1009" y="0"/>
                    </a:lnTo>
                    <a:lnTo>
                      <a:pt x="926" y="3"/>
                    </a:lnTo>
                    <a:lnTo>
                      <a:pt x="845" y="13"/>
                    </a:lnTo>
                    <a:lnTo>
                      <a:pt x="767" y="29"/>
                    </a:lnTo>
                    <a:lnTo>
                      <a:pt x="690" y="51"/>
                    </a:lnTo>
                    <a:lnTo>
                      <a:pt x="616" y="79"/>
                    </a:lnTo>
                    <a:lnTo>
                      <a:pt x="545" y="112"/>
                    </a:lnTo>
                    <a:lnTo>
                      <a:pt x="478" y="151"/>
                    </a:lnTo>
                    <a:lnTo>
                      <a:pt x="413" y="194"/>
                    </a:lnTo>
                    <a:lnTo>
                      <a:pt x="352" y="243"/>
                    </a:lnTo>
                    <a:lnTo>
                      <a:pt x="295" y="295"/>
                    </a:lnTo>
                    <a:lnTo>
                      <a:pt x="243" y="352"/>
                    </a:lnTo>
                    <a:lnTo>
                      <a:pt x="194" y="413"/>
                    </a:lnTo>
                    <a:lnTo>
                      <a:pt x="151" y="477"/>
                    </a:lnTo>
                    <a:lnTo>
                      <a:pt x="112" y="545"/>
                    </a:lnTo>
                    <a:lnTo>
                      <a:pt x="79" y="616"/>
                    </a:lnTo>
                    <a:lnTo>
                      <a:pt x="51" y="690"/>
                    </a:lnTo>
                    <a:lnTo>
                      <a:pt x="29" y="766"/>
                    </a:lnTo>
                    <a:lnTo>
                      <a:pt x="13" y="845"/>
                    </a:lnTo>
                    <a:lnTo>
                      <a:pt x="3" y="926"/>
                    </a:lnTo>
                    <a:lnTo>
                      <a:pt x="0" y="1009"/>
                    </a:lnTo>
                    <a:lnTo>
                      <a:pt x="0" y="1034"/>
                    </a:lnTo>
                    <a:lnTo>
                      <a:pt x="4" y="1108"/>
                    </a:lnTo>
                    <a:lnTo>
                      <a:pt x="14" y="1181"/>
                    </a:lnTo>
                    <a:lnTo>
                      <a:pt x="30" y="1254"/>
                    </a:lnTo>
                    <a:lnTo>
                      <a:pt x="50" y="1325"/>
                    </a:lnTo>
                    <a:lnTo>
                      <a:pt x="76" y="1394"/>
                    </a:lnTo>
                    <a:lnTo>
                      <a:pt x="107" y="1461"/>
                    </a:lnTo>
                    <a:lnTo>
                      <a:pt x="118" y="1484"/>
                    </a:lnTo>
                    <a:lnTo>
                      <a:pt x="449" y="1591"/>
                    </a:lnTo>
                    <a:lnTo>
                      <a:pt x="494" y="1631"/>
                    </a:lnTo>
                    <a:lnTo>
                      <a:pt x="540" y="1666"/>
                    </a:lnTo>
                    <a:lnTo>
                      <a:pt x="545" y="1675"/>
                    </a:lnTo>
                    <a:lnTo>
                      <a:pt x="545" y="1684"/>
                    </a:lnTo>
                    <a:lnTo>
                      <a:pt x="545" y="1690"/>
                    </a:lnTo>
                    <a:lnTo>
                      <a:pt x="543" y="1696"/>
                    </a:lnTo>
                    <a:lnTo>
                      <a:pt x="540" y="1700"/>
                    </a:lnTo>
                    <a:lnTo>
                      <a:pt x="499" y="1760"/>
                    </a:lnTo>
                    <a:lnTo>
                      <a:pt x="497" y="1763"/>
                    </a:lnTo>
                    <a:lnTo>
                      <a:pt x="496" y="1766"/>
                    </a:lnTo>
                    <a:lnTo>
                      <a:pt x="496" y="1769"/>
                    </a:lnTo>
                    <a:lnTo>
                      <a:pt x="496" y="1773"/>
                    </a:lnTo>
                    <a:lnTo>
                      <a:pt x="499" y="1778"/>
                    </a:lnTo>
                    <a:lnTo>
                      <a:pt x="503" y="1781"/>
                    </a:lnTo>
                    <a:lnTo>
                      <a:pt x="521" y="1792"/>
                    </a:lnTo>
                    <a:lnTo>
                      <a:pt x="576" y="1824"/>
                    </a:lnTo>
                    <a:lnTo>
                      <a:pt x="633" y="1852"/>
                    </a:lnTo>
                    <a:lnTo>
                      <a:pt x="691" y="1875"/>
                    </a:lnTo>
                    <a:lnTo>
                      <a:pt x="751" y="1895"/>
                    </a:lnTo>
                    <a:lnTo>
                      <a:pt x="813" y="1911"/>
                    </a:lnTo>
                    <a:lnTo>
                      <a:pt x="875" y="1922"/>
                    </a:lnTo>
                    <a:lnTo>
                      <a:pt x="896" y="1925"/>
                    </a:lnTo>
                    <a:lnTo>
                      <a:pt x="898" y="1925"/>
                    </a:lnTo>
                    <a:lnTo>
                      <a:pt x="900" y="1925"/>
                    </a:lnTo>
                    <a:lnTo>
                      <a:pt x="902" y="1925"/>
                    </a:lnTo>
                    <a:lnTo>
                      <a:pt x="923" y="1920"/>
                    </a:lnTo>
                    <a:lnTo>
                      <a:pt x="939" y="1905"/>
                    </a:lnTo>
                    <a:lnTo>
                      <a:pt x="945" y="1883"/>
                    </a:lnTo>
                    <a:lnTo>
                      <a:pt x="945" y="1871"/>
                    </a:lnTo>
                    <a:lnTo>
                      <a:pt x="941" y="1861"/>
                    </a:lnTo>
                    <a:lnTo>
                      <a:pt x="933" y="1853"/>
                    </a:lnTo>
                    <a:lnTo>
                      <a:pt x="744" y="1648"/>
                    </a:lnTo>
                    <a:lnTo>
                      <a:pt x="726" y="1640"/>
                    </a:lnTo>
                    <a:lnTo>
                      <a:pt x="708" y="1632"/>
                    </a:lnTo>
                    <a:lnTo>
                      <a:pt x="655" y="1603"/>
                    </a:lnTo>
                    <a:lnTo>
                      <a:pt x="604" y="1570"/>
                    </a:lnTo>
                    <a:lnTo>
                      <a:pt x="557" y="1533"/>
                    </a:lnTo>
                    <a:lnTo>
                      <a:pt x="541" y="1515"/>
                    </a:lnTo>
                    <a:lnTo>
                      <a:pt x="541" y="1506"/>
                    </a:lnTo>
                    <a:lnTo>
                      <a:pt x="541" y="1499"/>
                    </a:lnTo>
                    <a:lnTo>
                      <a:pt x="544" y="1492"/>
                    </a:lnTo>
                    <a:lnTo>
                      <a:pt x="549" y="1486"/>
                    </a:lnTo>
                    <a:lnTo>
                      <a:pt x="699" y="1331"/>
                    </a:lnTo>
                  </a:path>
                </a:pathLst>
              </a:custGeom>
              <a:noFill/>
              <a:ln w="93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15" name="Group 230">
              <a:extLst>
                <a:ext uri="{FF2B5EF4-FFF2-40B4-BE49-F238E27FC236}">
                  <a16:creationId xmlns:a16="http://schemas.microsoft.com/office/drawing/2014/main" id="{25829E9F-80B3-417E-A039-27DD32CEE383}"/>
                </a:ext>
              </a:extLst>
            </p:cNvPr>
            <p:cNvGrpSpPr>
              <a:grpSpLocks/>
            </p:cNvGrpSpPr>
            <p:nvPr/>
          </p:nvGrpSpPr>
          <p:grpSpPr bwMode="auto">
            <a:xfrm>
              <a:off x="5049" y="7438"/>
              <a:ext cx="241" cy="132"/>
              <a:chOff x="5049" y="7438"/>
              <a:chExt cx="241" cy="132"/>
            </a:xfrm>
          </p:grpSpPr>
          <p:sp>
            <p:nvSpPr>
              <p:cNvPr id="284" name="Freeform 231">
                <a:extLst>
                  <a:ext uri="{FF2B5EF4-FFF2-40B4-BE49-F238E27FC236}">
                    <a16:creationId xmlns:a16="http://schemas.microsoft.com/office/drawing/2014/main" id="{B615F632-F3FE-4E6B-8272-43992840E58C}"/>
                  </a:ext>
                </a:extLst>
              </p:cNvPr>
              <p:cNvSpPr>
                <a:spLocks/>
              </p:cNvSpPr>
              <p:nvPr/>
            </p:nvSpPr>
            <p:spPr bwMode="auto">
              <a:xfrm>
                <a:off x="5049" y="7438"/>
                <a:ext cx="241" cy="132"/>
              </a:xfrm>
              <a:custGeom>
                <a:avLst/>
                <a:gdLst>
                  <a:gd name="T0" fmla="+- 0 5290 5049"/>
                  <a:gd name="T1" fmla="*/ T0 w 241"/>
                  <a:gd name="T2" fmla="+- 0 7438 7438"/>
                  <a:gd name="T3" fmla="*/ 7438 h 132"/>
                  <a:gd name="T4" fmla="+- 0 5249 5049"/>
                  <a:gd name="T5" fmla="*/ T4 w 241"/>
                  <a:gd name="T6" fmla="+- 0 7537 7438"/>
                  <a:gd name="T7" fmla="*/ 7537 h 132"/>
                  <a:gd name="T8" fmla="+- 0 5247 5049"/>
                  <a:gd name="T9" fmla="*/ T8 w 241"/>
                  <a:gd name="T10" fmla="+- 0 7542 7438"/>
                  <a:gd name="T11" fmla="*/ 7542 h 132"/>
                  <a:gd name="T12" fmla="+- 0 5243 5049"/>
                  <a:gd name="T13" fmla="*/ T12 w 241"/>
                  <a:gd name="T14" fmla="+- 0 7545 7438"/>
                  <a:gd name="T15" fmla="*/ 7545 h 132"/>
                  <a:gd name="T16" fmla="+- 0 5238 5049"/>
                  <a:gd name="T17" fmla="*/ T16 w 241"/>
                  <a:gd name="T18" fmla="+- 0 7546 7438"/>
                  <a:gd name="T19" fmla="*/ 7546 h 132"/>
                  <a:gd name="T20" fmla="+- 0 5049 5049"/>
                  <a:gd name="T21" fmla="*/ T20 w 241"/>
                  <a:gd name="T22" fmla="+- 0 7571 7438"/>
                  <a:gd name="T23" fmla="*/ 7571 h 132"/>
                </a:gdLst>
                <a:ahLst/>
                <a:cxnLst>
                  <a:cxn ang="0">
                    <a:pos x="T1" y="T3"/>
                  </a:cxn>
                  <a:cxn ang="0">
                    <a:pos x="T5" y="T7"/>
                  </a:cxn>
                  <a:cxn ang="0">
                    <a:pos x="T9" y="T11"/>
                  </a:cxn>
                  <a:cxn ang="0">
                    <a:pos x="T13" y="T15"/>
                  </a:cxn>
                  <a:cxn ang="0">
                    <a:pos x="T17" y="T19"/>
                  </a:cxn>
                  <a:cxn ang="0">
                    <a:pos x="T21" y="T23"/>
                  </a:cxn>
                </a:cxnLst>
                <a:rect l="0" t="0" r="r" b="b"/>
                <a:pathLst>
                  <a:path w="241" h="132">
                    <a:moveTo>
                      <a:pt x="241" y="0"/>
                    </a:moveTo>
                    <a:lnTo>
                      <a:pt x="200" y="99"/>
                    </a:lnTo>
                    <a:lnTo>
                      <a:pt x="198" y="104"/>
                    </a:lnTo>
                    <a:lnTo>
                      <a:pt x="194" y="107"/>
                    </a:lnTo>
                    <a:lnTo>
                      <a:pt x="189" y="108"/>
                    </a:lnTo>
                    <a:lnTo>
                      <a:pt x="0" y="133"/>
                    </a:lnTo>
                  </a:path>
                </a:pathLst>
              </a:custGeom>
              <a:noFill/>
              <a:ln w="93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16" name="Group 232">
              <a:extLst>
                <a:ext uri="{FF2B5EF4-FFF2-40B4-BE49-F238E27FC236}">
                  <a16:creationId xmlns:a16="http://schemas.microsoft.com/office/drawing/2014/main" id="{5AD96D7A-802A-4F4E-89F0-DC68ACA25840}"/>
                </a:ext>
              </a:extLst>
            </p:cNvPr>
            <p:cNvGrpSpPr>
              <a:grpSpLocks/>
            </p:cNvGrpSpPr>
            <p:nvPr/>
          </p:nvGrpSpPr>
          <p:grpSpPr bwMode="auto">
            <a:xfrm>
              <a:off x="5820" y="6027"/>
              <a:ext cx="241" cy="132"/>
              <a:chOff x="5820" y="6027"/>
              <a:chExt cx="241" cy="132"/>
            </a:xfrm>
          </p:grpSpPr>
          <p:sp>
            <p:nvSpPr>
              <p:cNvPr id="283" name="Freeform 233">
                <a:extLst>
                  <a:ext uri="{FF2B5EF4-FFF2-40B4-BE49-F238E27FC236}">
                    <a16:creationId xmlns:a16="http://schemas.microsoft.com/office/drawing/2014/main" id="{88C5CFBE-8B2E-46E7-B025-B7A444E3B54E}"/>
                  </a:ext>
                </a:extLst>
              </p:cNvPr>
              <p:cNvSpPr>
                <a:spLocks/>
              </p:cNvSpPr>
              <p:nvPr/>
            </p:nvSpPr>
            <p:spPr bwMode="auto">
              <a:xfrm>
                <a:off x="5820" y="6027"/>
                <a:ext cx="241" cy="132"/>
              </a:xfrm>
              <a:custGeom>
                <a:avLst/>
                <a:gdLst>
                  <a:gd name="T0" fmla="+- 0 5820 5820"/>
                  <a:gd name="T1" fmla="*/ T0 w 241"/>
                  <a:gd name="T2" fmla="+- 0 6159 6027"/>
                  <a:gd name="T3" fmla="*/ 6159 h 132"/>
                  <a:gd name="T4" fmla="+- 0 5861 5820"/>
                  <a:gd name="T5" fmla="*/ T4 w 241"/>
                  <a:gd name="T6" fmla="+- 0 6061 6027"/>
                  <a:gd name="T7" fmla="*/ 6061 h 132"/>
                  <a:gd name="T8" fmla="+- 0 5863 5820"/>
                  <a:gd name="T9" fmla="*/ T8 w 241"/>
                  <a:gd name="T10" fmla="+- 0 6056 6027"/>
                  <a:gd name="T11" fmla="*/ 6056 h 132"/>
                  <a:gd name="T12" fmla="+- 0 5867 5820"/>
                  <a:gd name="T13" fmla="*/ T12 w 241"/>
                  <a:gd name="T14" fmla="+- 0 6053 6027"/>
                  <a:gd name="T15" fmla="*/ 6053 h 132"/>
                  <a:gd name="T16" fmla="+- 0 5873 5820"/>
                  <a:gd name="T17" fmla="*/ T16 w 241"/>
                  <a:gd name="T18" fmla="+- 0 6052 6027"/>
                  <a:gd name="T19" fmla="*/ 6052 h 132"/>
                  <a:gd name="T20" fmla="+- 0 6061 5820"/>
                  <a:gd name="T21" fmla="*/ T20 w 241"/>
                  <a:gd name="T22" fmla="+- 0 6027 6027"/>
                  <a:gd name="T23" fmla="*/ 6027 h 132"/>
                </a:gdLst>
                <a:ahLst/>
                <a:cxnLst>
                  <a:cxn ang="0">
                    <a:pos x="T1" y="T3"/>
                  </a:cxn>
                  <a:cxn ang="0">
                    <a:pos x="T5" y="T7"/>
                  </a:cxn>
                  <a:cxn ang="0">
                    <a:pos x="T9" y="T11"/>
                  </a:cxn>
                  <a:cxn ang="0">
                    <a:pos x="T13" y="T15"/>
                  </a:cxn>
                  <a:cxn ang="0">
                    <a:pos x="T17" y="T19"/>
                  </a:cxn>
                  <a:cxn ang="0">
                    <a:pos x="T21" y="T23"/>
                  </a:cxn>
                </a:cxnLst>
                <a:rect l="0" t="0" r="r" b="b"/>
                <a:pathLst>
                  <a:path w="241" h="132">
                    <a:moveTo>
                      <a:pt x="0" y="132"/>
                    </a:moveTo>
                    <a:lnTo>
                      <a:pt x="41" y="34"/>
                    </a:lnTo>
                    <a:lnTo>
                      <a:pt x="43" y="29"/>
                    </a:lnTo>
                    <a:lnTo>
                      <a:pt x="47" y="26"/>
                    </a:lnTo>
                    <a:lnTo>
                      <a:pt x="53" y="25"/>
                    </a:lnTo>
                    <a:lnTo>
                      <a:pt x="241" y="0"/>
                    </a:lnTo>
                  </a:path>
                </a:pathLst>
              </a:custGeom>
              <a:noFill/>
              <a:ln w="93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17" name="Group 234">
              <a:extLst>
                <a:ext uri="{FF2B5EF4-FFF2-40B4-BE49-F238E27FC236}">
                  <a16:creationId xmlns:a16="http://schemas.microsoft.com/office/drawing/2014/main" id="{59005D09-EA34-471B-83E5-AAF7799AEBD4}"/>
                </a:ext>
              </a:extLst>
            </p:cNvPr>
            <p:cNvGrpSpPr>
              <a:grpSpLocks/>
            </p:cNvGrpSpPr>
            <p:nvPr/>
          </p:nvGrpSpPr>
          <p:grpSpPr bwMode="auto">
            <a:xfrm>
              <a:off x="4429" y="6781"/>
              <a:ext cx="115" cy="38"/>
              <a:chOff x="4429" y="6781"/>
              <a:chExt cx="115" cy="38"/>
            </a:xfrm>
          </p:grpSpPr>
          <p:sp>
            <p:nvSpPr>
              <p:cNvPr id="282" name="Freeform 235">
                <a:extLst>
                  <a:ext uri="{FF2B5EF4-FFF2-40B4-BE49-F238E27FC236}">
                    <a16:creationId xmlns:a16="http://schemas.microsoft.com/office/drawing/2014/main" id="{A8E36558-BE75-42BD-B4EC-BDF337E72148}"/>
                  </a:ext>
                </a:extLst>
              </p:cNvPr>
              <p:cNvSpPr>
                <a:spLocks/>
              </p:cNvSpPr>
              <p:nvPr/>
            </p:nvSpPr>
            <p:spPr bwMode="auto">
              <a:xfrm>
                <a:off x="4429" y="6781"/>
                <a:ext cx="115" cy="38"/>
              </a:xfrm>
              <a:custGeom>
                <a:avLst/>
                <a:gdLst>
                  <a:gd name="T0" fmla="+- 0 4429 4429"/>
                  <a:gd name="T1" fmla="*/ T0 w 115"/>
                  <a:gd name="T2" fmla="+- 0 6781 6781"/>
                  <a:gd name="T3" fmla="*/ 6781 h 38"/>
                  <a:gd name="T4" fmla="+- 0 4429 4429"/>
                  <a:gd name="T5" fmla="*/ T4 w 115"/>
                  <a:gd name="T6" fmla="+- 0 6819 6781"/>
                  <a:gd name="T7" fmla="*/ 6819 h 38"/>
                  <a:gd name="T8" fmla="+- 0 4544 4429"/>
                  <a:gd name="T9" fmla="*/ T8 w 115"/>
                  <a:gd name="T10" fmla="+- 0 6802 6781"/>
                  <a:gd name="T11" fmla="*/ 6802 h 38"/>
                  <a:gd name="T12" fmla="+- 0 4429 4429"/>
                  <a:gd name="T13" fmla="*/ T12 w 115"/>
                  <a:gd name="T14" fmla="+- 0 6781 6781"/>
                  <a:gd name="T15" fmla="*/ 6781 h 38"/>
                </a:gdLst>
                <a:ahLst/>
                <a:cxnLst>
                  <a:cxn ang="0">
                    <a:pos x="T1" y="T3"/>
                  </a:cxn>
                  <a:cxn ang="0">
                    <a:pos x="T5" y="T7"/>
                  </a:cxn>
                  <a:cxn ang="0">
                    <a:pos x="T9" y="T11"/>
                  </a:cxn>
                  <a:cxn ang="0">
                    <a:pos x="T13" y="T15"/>
                  </a:cxn>
                </a:cxnLst>
                <a:rect l="0" t="0" r="r" b="b"/>
                <a:pathLst>
                  <a:path w="115" h="38">
                    <a:moveTo>
                      <a:pt x="0" y="0"/>
                    </a:moveTo>
                    <a:lnTo>
                      <a:pt x="0" y="38"/>
                    </a:lnTo>
                    <a:lnTo>
                      <a:pt x="115" y="21"/>
                    </a:lnTo>
                    <a:lnTo>
                      <a:pt x="0" y="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18" name="Group 236">
              <a:extLst>
                <a:ext uri="{FF2B5EF4-FFF2-40B4-BE49-F238E27FC236}">
                  <a16:creationId xmlns:a16="http://schemas.microsoft.com/office/drawing/2014/main" id="{C164CB9E-8EB9-422D-A3C7-A70FF1867242}"/>
                </a:ext>
              </a:extLst>
            </p:cNvPr>
            <p:cNvGrpSpPr>
              <a:grpSpLocks/>
            </p:cNvGrpSpPr>
            <p:nvPr/>
          </p:nvGrpSpPr>
          <p:grpSpPr bwMode="auto">
            <a:xfrm>
              <a:off x="6421" y="6464"/>
              <a:ext cx="2" cy="90"/>
              <a:chOff x="6421" y="6464"/>
              <a:chExt cx="2" cy="90"/>
            </a:xfrm>
          </p:grpSpPr>
          <p:sp>
            <p:nvSpPr>
              <p:cNvPr id="281" name="Freeform 237">
                <a:extLst>
                  <a:ext uri="{FF2B5EF4-FFF2-40B4-BE49-F238E27FC236}">
                    <a16:creationId xmlns:a16="http://schemas.microsoft.com/office/drawing/2014/main" id="{A287FB49-8DF6-48E2-A8DA-AB6931964106}"/>
                  </a:ext>
                </a:extLst>
              </p:cNvPr>
              <p:cNvSpPr>
                <a:spLocks/>
              </p:cNvSpPr>
              <p:nvPr/>
            </p:nvSpPr>
            <p:spPr bwMode="auto">
              <a:xfrm>
                <a:off x="6421" y="6464"/>
                <a:ext cx="2" cy="90"/>
              </a:xfrm>
              <a:custGeom>
                <a:avLst/>
                <a:gdLst>
                  <a:gd name="T0" fmla="+- 0 6464 6464"/>
                  <a:gd name="T1" fmla="*/ 6464 h 90"/>
                  <a:gd name="T2" fmla="+- 0 6554 6464"/>
                  <a:gd name="T3" fmla="*/ 6554 h 90"/>
                </a:gdLst>
                <a:ahLst/>
                <a:cxnLst>
                  <a:cxn ang="0">
                    <a:pos x="0" y="T1"/>
                  </a:cxn>
                  <a:cxn ang="0">
                    <a:pos x="0" y="T3"/>
                  </a:cxn>
                </a:cxnLst>
                <a:rect l="0" t="0" r="r" b="b"/>
                <a:pathLst>
                  <a:path h="90">
                    <a:moveTo>
                      <a:pt x="0" y="0"/>
                    </a:moveTo>
                    <a:lnTo>
                      <a:pt x="0" y="90"/>
                    </a:lnTo>
                  </a:path>
                </a:pathLst>
              </a:custGeom>
              <a:noFill/>
              <a:ln w="2171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19" name="Group 238">
              <a:extLst>
                <a:ext uri="{FF2B5EF4-FFF2-40B4-BE49-F238E27FC236}">
                  <a16:creationId xmlns:a16="http://schemas.microsoft.com/office/drawing/2014/main" id="{0A0591AD-D115-40E4-9EC8-ACAA459D71F0}"/>
                </a:ext>
              </a:extLst>
            </p:cNvPr>
            <p:cNvGrpSpPr>
              <a:grpSpLocks/>
            </p:cNvGrpSpPr>
            <p:nvPr/>
          </p:nvGrpSpPr>
          <p:grpSpPr bwMode="auto">
            <a:xfrm>
              <a:off x="6394" y="6422"/>
              <a:ext cx="2" cy="154"/>
              <a:chOff x="6394" y="6422"/>
              <a:chExt cx="2" cy="154"/>
            </a:xfrm>
          </p:grpSpPr>
          <p:sp>
            <p:nvSpPr>
              <p:cNvPr id="280" name="Freeform 239">
                <a:extLst>
                  <a:ext uri="{FF2B5EF4-FFF2-40B4-BE49-F238E27FC236}">
                    <a16:creationId xmlns:a16="http://schemas.microsoft.com/office/drawing/2014/main" id="{190F01B8-5F71-456F-B06D-79B6A959C17A}"/>
                  </a:ext>
                </a:extLst>
              </p:cNvPr>
              <p:cNvSpPr>
                <a:spLocks/>
              </p:cNvSpPr>
              <p:nvPr/>
            </p:nvSpPr>
            <p:spPr bwMode="auto">
              <a:xfrm>
                <a:off x="6394" y="6422"/>
                <a:ext cx="2" cy="154"/>
              </a:xfrm>
              <a:custGeom>
                <a:avLst/>
                <a:gdLst>
                  <a:gd name="T0" fmla="+- 0 6422 6422"/>
                  <a:gd name="T1" fmla="*/ 6422 h 154"/>
                  <a:gd name="T2" fmla="+- 0 6576 6422"/>
                  <a:gd name="T3" fmla="*/ 6576 h 154"/>
                </a:gdLst>
                <a:ahLst/>
                <a:cxnLst>
                  <a:cxn ang="0">
                    <a:pos x="0" y="T1"/>
                  </a:cxn>
                  <a:cxn ang="0">
                    <a:pos x="0" y="T3"/>
                  </a:cxn>
                </a:cxnLst>
                <a:rect l="0" t="0" r="r" b="b"/>
                <a:pathLst>
                  <a:path h="154">
                    <a:moveTo>
                      <a:pt x="0" y="0"/>
                    </a:moveTo>
                    <a:lnTo>
                      <a:pt x="0" y="154"/>
                    </a:lnTo>
                  </a:path>
                </a:pathLst>
              </a:custGeom>
              <a:noFill/>
              <a:ln w="4073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20" name="Group 240">
              <a:extLst>
                <a:ext uri="{FF2B5EF4-FFF2-40B4-BE49-F238E27FC236}">
                  <a16:creationId xmlns:a16="http://schemas.microsoft.com/office/drawing/2014/main" id="{B96F7607-78B9-40B5-9EAB-ED226A5DB0D1}"/>
                </a:ext>
              </a:extLst>
            </p:cNvPr>
            <p:cNvGrpSpPr>
              <a:grpSpLocks/>
            </p:cNvGrpSpPr>
            <p:nvPr/>
          </p:nvGrpSpPr>
          <p:grpSpPr bwMode="auto">
            <a:xfrm>
              <a:off x="6332" y="6400"/>
              <a:ext cx="73" cy="175"/>
              <a:chOff x="6332" y="6400"/>
              <a:chExt cx="73" cy="175"/>
            </a:xfrm>
          </p:grpSpPr>
          <p:sp>
            <p:nvSpPr>
              <p:cNvPr id="279" name="Freeform 241">
                <a:extLst>
                  <a:ext uri="{FF2B5EF4-FFF2-40B4-BE49-F238E27FC236}">
                    <a16:creationId xmlns:a16="http://schemas.microsoft.com/office/drawing/2014/main" id="{D8DC8CA8-328F-4495-885E-CA1A75F3EDFB}"/>
                  </a:ext>
                </a:extLst>
              </p:cNvPr>
              <p:cNvSpPr>
                <a:spLocks/>
              </p:cNvSpPr>
              <p:nvPr/>
            </p:nvSpPr>
            <p:spPr bwMode="auto">
              <a:xfrm>
                <a:off x="6332" y="6400"/>
                <a:ext cx="73" cy="175"/>
              </a:xfrm>
              <a:custGeom>
                <a:avLst/>
                <a:gdLst>
                  <a:gd name="T0" fmla="+- 0 6332 6332"/>
                  <a:gd name="T1" fmla="*/ T0 w 73"/>
                  <a:gd name="T2" fmla="+- 0 6576 6400"/>
                  <a:gd name="T3" fmla="*/ 6576 h 175"/>
                  <a:gd name="T4" fmla="+- 0 6404 6332"/>
                  <a:gd name="T5" fmla="*/ T4 w 73"/>
                  <a:gd name="T6" fmla="+- 0 6576 6400"/>
                  <a:gd name="T7" fmla="*/ 6576 h 175"/>
                  <a:gd name="T8" fmla="+- 0 6404 6332"/>
                  <a:gd name="T9" fmla="*/ T8 w 73"/>
                  <a:gd name="T10" fmla="+- 0 6400 6400"/>
                  <a:gd name="T11" fmla="*/ 6400 h 175"/>
                  <a:gd name="T12" fmla="+- 0 6332 6332"/>
                  <a:gd name="T13" fmla="*/ T12 w 73"/>
                  <a:gd name="T14" fmla="+- 0 6400 6400"/>
                  <a:gd name="T15" fmla="*/ 6400 h 175"/>
                  <a:gd name="T16" fmla="+- 0 6332 6332"/>
                  <a:gd name="T17" fmla="*/ T16 w 73"/>
                  <a:gd name="T18" fmla="+- 0 6576 6400"/>
                  <a:gd name="T19" fmla="*/ 6576 h 175"/>
                </a:gdLst>
                <a:ahLst/>
                <a:cxnLst>
                  <a:cxn ang="0">
                    <a:pos x="T1" y="T3"/>
                  </a:cxn>
                  <a:cxn ang="0">
                    <a:pos x="T5" y="T7"/>
                  </a:cxn>
                  <a:cxn ang="0">
                    <a:pos x="T9" y="T11"/>
                  </a:cxn>
                  <a:cxn ang="0">
                    <a:pos x="T13" y="T15"/>
                  </a:cxn>
                  <a:cxn ang="0">
                    <a:pos x="T17" y="T19"/>
                  </a:cxn>
                </a:cxnLst>
                <a:rect l="0" t="0" r="r" b="b"/>
                <a:pathLst>
                  <a:path w="73" h="175">
                    <a:moveTo>
                      <a:pt x="0" y="176"/>
                    </a:moveTo>
                    <a:lnTo>
                      <a:pt x="72" y="176"/>
                    </a:lnTo>
                    <a:lnTo>
                      <a:pt x="72" y="0"/>
                    </a:lnTo>
                    <a:lnTo>
                      <a:pt x="0" y="0"/>
                    </a:lnTo>
                    <a:lnTo>
                      <a:pt x="0" y="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21" name="Group 242">
              <a:extLst>
                <a:ext uri="{FF2B5EF4-FFF2-40B4-BE49-F238E27FC236}">
                  <a16:creationId xmlns:a16="http://schemas.microsoft.com/office/drawing/2014/main" id="{C8A003D4-4A46-4D63-A0F4-0D731DDD3013}"/>
                </a:ext>
              </a:extLst>
            </p:cNvPr>
            <p:cNvGrpSpPr>
              <a:grpSpLocks/>
            </p:cNvGrpSpPr>
            <p:nvPr/>
          </p:nvGrpSpPr>
          <p:grpSpPr bwMode="auto">
            <a:xfrm>
              <a:off x="6302" y="6383"/>
              <a:ext cx="77" cy="188"/>
              <a:chOff x="6302" y="6383"/>
              <a:chExt cx="77" cy="188"/>
            </a:xfrm>
          </p:grpSpPr>
          <p:sp>
            <p:nvSpPr>
              <p:cNvPr id="278" name="Freeform 243">
                <a:extLst>
                  <a:ext uri="{FF2B5EF4-FFF2-40B4-BE49-F238E27FC236}">
                    <a16:creationId xmlns:a16="http://schemas.microsoft.com/office/drawing/2014/main" id="{79D1D7BA-805C-4038-9BD5-AE33457C6444}"/>
                  </a:ext>
                </a:extLst>
              </p:cNvPr>
              <p:cNvSpPr>
                <a:spLocks/>
              </p:cNvSpPr>
              <p:nvPr/>
            </p:nvSpPr>
            <p:spPr bwMode="auto">
              <a:xfrm>
                <a:off x="6302" y="6383"/>
                <a:ext cx="77" cy="188"/>
              </a:xfrm>
              <a:custGeom>
                <a:avLst/>
                <a:gdLst>
                  <a:gd name="T0" fmla="+- 0 6302 6302"/>
                  <a:gd name="T1" fmla="*/ T0 w 77"/>
                  <a:gd name="T2" fmla="+- 0 6571 6383"/>
                  <a:gd name="T3" fmla="*/ 6571 h 188"/>
                  <a:gd name="T4" fmla="+- 0 6379 6302"/>
                  <a:gd name="T5" fmla="*/ T4 w 77"/>
                  <a:gd name="T6" fmla="+- 0 6571 6383"/>
                  <a:gd name="T7" fmla="*/ 6571 h 188"/>
                  <a:gd name="T8" fmla="+- 0 6379 6302"/>
                  <a:gd name="T9" fmla="*/ T8 w 77"/>
                  <a:gd name="T10" fmla="+- 0 6383 6383"/>
                  <a:gd name="T11" fmla="*/ 6383 h 188"/>
                  <a:gd name="T12" fmla="+- 0 6302 6302"/>
                  <a:gd name="T13" fmla="*/ T12 w 77"/>
                  <a:gd name="T14" fmla="+- 0 6383 6383"/>
                  <a:gd name="T15" fmla="*/ 6383 h 188"/>
                  <a:gd name="T16" fmla="+- 0 6302 6302"/>
                  <a:gd name="T17" fmla="*/ T16 w 77"/>
                  <a:gd name="T18" fmla="+- 0 6571 6383"/>
                  <a:gd name="T19" fmla="*/ 6571 h 188"/>
                </a:gdLst>
                <a:ahLst/>
                <a:cxnLst>
                  <a:cxn ang="0">
                    <a:pos x="T1" y="T3"/>
                  </a:cxn>
                  <a:cxn ang="0">
                    <a:pos x="T5" y="T7"/>
                  </a:cxn>
                  <a:cxn ang="0">
                    <a:pos x="T9" y="T11"/>
                  </a:cxn>
                  <a:cxn ang="0">
                    <a:pos x="T13" y="T15"/>
                  </a:cxn>
                  <a:cxn ang="0">
                    <a:pos x="T17" y="T19"/>
                  </a:cxn>
                </a:cxnLst>
                <a:rect l="0" t="0" r="r" b="b"/>
                <a:pathLst>
                  <a:path w="77" h="188">
                    <a:moveTo>
                      <a:pt x="0" y="188"/>
                    </a:moveTo>
                    <a:lnTo>
                      <a:pt x="77" y="188"/>
                    </a:lnTo>
                    <a:lnTo>
                      <a:pt x="77" y="0"/>
                    </a:lnTo>
                    <a:lnTo>
                      <a:pt x="0" y="0"/>
                    </a:lnTo>
                    <a:lnTo>
                      <a:pt x="0" y="1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222" name="Group 244">
              <a:extLst>
                <a:ext uri="{FF2B5EF4-FFF2-40B4-BE49-F238E27FC236}">
                  <a16:creationId xmlns:a16="http://schemas.microsoft.com/office/drawing/2014/main" id="{20EAEC2B-4B2D-44A0-B532-BA3EF5B087C6}"/>
                </a:ext>
              </a:extLst>
            </p:cNvPr>
            <p:cNvGrpSpPr>
              <a:grpSpLocks/>
            </p:cNvGrpSpPr>
            <p:nvPr/>
          </p:nvGrpSpPr>
          <p:grpSpPr bwMode="auto">
            <a:xfrm>
              <a:off x="6263" y="6392"/>
              <a:ext cx="2" cy="103"/>
              <a:chOff x="6263" y="6392"/>
              <a:chExt cx="2" cy="103"/>
            </a:xfrm>
          </p:grpSpPr>
          <p:sp>
            <p:nvSpPr>
              <p:cNvPr id="277" name="Freeform 245">
                <a:extLst>
                  <a:ext uri="{FF2B5EF4-FFF2-40B4-BE49-F238E27FC236}">
                    <a16:creationId xmlns:a16="http://schemas.microsoft.com/office/drawing/2014/main" id="{95265F77-F8C7-440A-BB2E-347D1E35040C}"/>
                  </a:ext>
                </a:extLst>
              </p:cNvPr>
              <p:cNvSpPr>
                <a:spLocks/>
              </p:cNvSpPr>
              <p:nvPr/>
            </p:nvSpPr>
            <p:spPr bwMode="auto">
              <a:xfrm>
                <a:off x="6263" y="6392"/>
                <a:ext cx="2" cy="103"/>
              </a:xfrm>
              <a:custGeom>
                <a:avLst/>
                <a:gdLst>
                  <a:gd name="T0" fmla="+- 0 6392 6392"/>
                  <a:gd name="T1" fmla="*/ 6392 h 103"/>
                  <a:gd name="T2" fmla="+- 0 6494 6392"/>
                  <a:gd name="T3" fmla="*/ 6494 h 103"/>
                </a:gdLst>
                <a:ahLst/>
                <a:cxnLst>
                  <a:cxn ang="0">
                    <a:pos x="0" y="T1"/>
                  </a:cxn>
                  <a:cxn ang="0">
                    <a:pos x="0" y="T3"/>
                  </a:cxn>
                </a:cxnLst>
                <a:rect l="0" t="0" r="r" b="b"/>
                <a:pathLst>
                  <a:path h="103">
                    <a:moveTo>
                      <a:pt x="0" y="0"/>
                    </a:moveTo>
                    <a:lnTo>
                      <a:pt x="0" y="102"/>
                    </a:lnTo>
                  </a:path>
                </a:pathLst>
              </a:custGeom>
              <a:noFill/>
              <a:ln w="271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23" name="Group 246">
              <a:extLst>
                <a:ext uri="{FF2B5EF4-FFF2-40B4-BE49-F238E27FC236}">
                  <a16:creationId xmlns:a16="http://schemas.microsoft.com/office/drawing/2014/main" id="{4BD7969C-CC03-474D-8C10-82D05CF78FB2}"/>
                </a:ext>
              </a:extLst>
            </p:cNvPr>
            <p:cNvGrpSpPr>
              <a:grpSpLocks/>
            </p:cNvGrpSpPr>
            <p:nvPr/>
          </p:nvGrpSpPr>
          <p:grpSpPr bwMode="auto">
            <a:xfrm>
              <a:off x="6287" y="6375"/>
              <a:ext cx="2" cy="158"/>
              <a:chOff x="6287" y="6375"/>
              <a:chExt cx="2" cy="158"/>
            </a:xfrm>
          </p:grpSpPr>
          <p:sp>
            <p:nvSpPr>
              <p:cNvPr id="276" name="Freeform 247">
                <a:extLst>
                  <a:ext uri="{FF2B5EF4-FFF2-40B4-BE49-F238E27FC236}">
                    <a16:creationId xmlns:a16="http://schemas.microsoft.com/office/drawing/2014/main" id="{E80B838B-8C01-4CC5-90C8-F16E1EAB3920}"/>
                  </a:ext>
                </a:extLst>
              </p:cNvPr>
              <p:cNvSpPr>
                <a:spLocks/>
              </p:cNvSpPr>
              <p:nvPr/>
            </p:nvSpPr>
            <p:spPr bwMode="auto">
              <a:xfrm>
                <a:off x="6287" y="6375"/>
                <a:ext cx="2" cy="158"/>
              </a:xfrm>
              <a:custGeom>
                <a:avLst/>
                <a:gdLst>
                  <a:gd name="T0" fmla="+- 0 6375 6375"/>
                  <a:gd name="T1" fmla="*/ 6375 h 158"/>
                  <a:gd name="T2" fmla="+- 0 6533 6375"/>
                  <a:gd name="T3" fmla="*/ 6533 h 158"/>
                </a:gdLst>
                <a:ahLst/>
                <a:cxnLst>
                  <a:cxn ang="0">
                    <a:pos x="0" y="T1"/>
                  </a:cxn>
                  <a:cxn ang="0">
                    <a:pos x="0" y="T3"/>
                  </a:cxn>
                </a:cxnLst>
                <a:rect l="0" t="0" r="r" b="b"/>
                <a:pathLst>
                  <a:path h="158">
                    <a:moveTo>
                      <a:pt x="0" y="0"/>
                    </a:moveTo>
                    <a:lnTo>
                      <a:pt x="0" y="158"/>
                    </a:lnTo>
                  </a:path>
                </a:pathLst>
              </a:custGeom>
              <a:noFill/>
              <a:ln w="4073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24" name="Group 248">
              <a:extLst>
                <a:ext uri="{FF2B5EF4-FFF2-40B4-BE49-F238E27FC236}">
                  <a16:creationId xmlns:a16="http://schemas.microsoft.com/office/drawing/2014/main" id="{92B06313-93DC-478E-A5A2-C0981BA3A4D1}"/>
                </a:ext>
              </a:extLst>
            </p:cNvPr>
            <p:cNvGrpSpPr>
              <a:grpSpLocks/>
            </p:cNvGrpSpPr>
            <p:nvPr/>
          </p:nvGrpSpPr>
          <p:grpSpPr bwMode="auto">
            <a:xfrm>
              <a:off x="6314" y="6375"/>
              <a:ext cx="2" cy="180"/>
              <a:chOff x="6314" y="6375"/>
              <a:chExt cx="2" cy="180"/>
            </a:xfrm>
          </p:grpSpPr>
          <p:sp>
            <p:nvSpPr>
              <p:cNvPr id="275" name="Freeform 249">
                <a:extLst>
                  <a:ext uri="{FF2B5EF4-FFF2-40B4-BE49-F238E27FC236}">
                    <a16:creationId xmlns:a16="http://schemas.microsoft.com/office/drawing/2014/main" id="{5C9EE473-71D9-4F75-A5F7-DAA35093E15F}"/>
                  </a:ext>
                </a:extLst>
              </p:cNvPr>
              <p:cNvSpPr>
                <a:spLocks/>
              </p:cNvSpPr>
              <p:nvPr/>
            </p:nvSpPr>
            <p:spPr bwMode="auto">
              <a:xfrm>
                <a:off x="6314" y="6375"/>
                <a:ext cx="2" cy="180"/>
              </a:xfrm>
              <a:custGeom>
                <a:avLst/>
                <a:gdLst>
                  <a:gd name="T0" fmla="+- 0 6375 6375"/>
                  <a:gd name="T1" fmla="*/ 6375 h 180"/>
                  <a:gd name="T2" fmla="+- 0 6554 6375"/>
                  <a:gd name="T3" fmla="*/ 6554 h 180"/>
                </a:gdLst>
                <a:ahLst/>
                <a:cxnLst>
                  <a:cxn ang="0">
                    <a:pos x="0" y="T1"/>
                  </a:cxn>
                  <a:cxn ang="0">
                    <a:pos x="0" y="T3"/>
                  </a:cxn>
                </a:cxnLst>
                <a:rect l="0" t="0" r="r" b="b"/>
                <a:pathLst>
                  <a:path h="180">
                    <a:moveTo>
                      <a:pt x="0" y="0"/>
                    </a:moveTo>
                    <a:lnTo>
                      <a:pt x="0" y="179"/>
                    </a:lnTo>
                  </a:path>
                </a:pathLst>
              </a:custGeom>
              <a:noFill/>
              <a:ln w="4887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25" name="Group 250">
              <a:extLst>
                <a:ext uri="{FF2B5EF4-FFF2-40B4-BE49-F238E27FC236}">
                  <a16:creationId xmlns:a16="http://schemas.microsoft.com/office/drawing/2014/main" id="{8F171DF1-2227-4D78-8544-E742B607BAFB}"/>
                </a:ext>
              </a:extLst>
            </p:cNvPr>
            <p:cNvGrpSpPr>
              <a:grpSpLocks/>
            </p:cNvGrpSpPr>
            <p:nvPr/>
          </p:nvGrpSpPr>
          <p:grpSpPr bwMode="auto">
            <a:xfrm>
              <a:off x="4690" y="7208"/>
              <a:ext cx="90" cy="2"/>
              <a:chOff x="4690" y="7208"/>
              <a:chExt cx="90" cy="2"/>
            </a:xfrm>
          </p:grpSpPr>
          <p:sp>
            <p:nvSpPr>
              <p:cNvPr id="274" name="Freeform 251">
                <a:extLst>
                  <a:ext uri="{FF2B5EF4-FFF2-40B4-BE49-F238E27FC236}">
                    <a16:creationId xmlns:a16="http://schemas.microsoft.com/office/drawing/2014/main" id="{0B505FDF-FD7E-4663-BCC1-2D892CBC02F8}"/>
                  </a:ext>
                </a:extLst>
              </p:cNvPr>
              <p:cNvSpPr>
                <a:spLocks/>
              </p:cNvSpPr>
              <p:nvPr/>
            </p:nvSpPr>
            <p:spPr bwMode="auto">
              <a:xfrm>
                <a:off x="4690" y="7208"/>
                <a:ext cx="90" cy="2"/>
              </a:xfrm>
              <a:custGeom>
                <a:avLst/>
                <a:gdLst>
                  <a:gd name="T0" fmla="+- 0 4690 4690"/>
                  <a:gd name="T1" fmla="*/ T0 w 90"/>
                  <a:gd name="T2" fmla="+- 0 4779 4690"/>
                  <a:gd name="T3" fmla="*/ T2 w 90"/>
                </a:gdLst>
                <a:ahLst/>
                <a:cxnLst>
                  <a:cxn ang="0">
                    <a:pos x="T1" y="0"/>
                  </a:cxn>
                  <a:cxn ang="0">
                    <a:pos x="T3" y="0"/>
                  </a:cxn>
                </a:cxnLst>
                <a:rect l="0" t="0" r="r" b="b"/>
                <a:pathLst>
                  <a:path w="90">
                    <a:moveTo>
                      <a:pt x="0" y="0"/>
                    </a:moveTo>
                    <a:lnTo>
                      <a:pt x="89" y="0"/>
                    </a:lnTo>
                  </a:path>
                </a:pathLst>
              </a:custGeom>
              <a:noFill/>
              <a:ln w="2173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26" name="Group 252">
              <a:extLst>
                <a:ext uri="{FF2B5EF4-FFF2-40B4-BE49-F238E27FC236}">
                  <a16:creationId xmlns:a16="http://schemas.microsoft.com/office/drawing/2014/main" id="{BF2ECE38-1EEB-4E98-95A3-AEA41818B8FD}"/>
                </a:ext>
              </a:extLst>
            </p:cNvPr>
            <p:cNvGrpSpPr>
              <a:grpSpLocks/>
            </p:cNvGrpSpPr>
            <p:nvPr/>
          </p:nvGrpSpPr>
          <p:grpSpPr bwMode="auto">
            <a:xfrm>
              <a:off x="4668" y="7183"/>
              <a:ext cx="150" cy="2"/>
              <a:chOff x="4668" y="7183"/>
              <a:chExt cx="150" cy="2"/>
            </a:xfrm>
          </p:grpSpPr>
          <p:sp>
            <p:nvSpPr>
              <p:cNvPr id="273" name="Freeform 253">
                <a:extLst>
                  <a:ext uri="{FF2B5EF4-FFF2-40B4-BE49-F238E27FC236}">
                    <a16:creationId xmlns:a16="http://schemas.microsoft.com/office/drawing/2014/main" id="{3CCBE091-5260-412E-9C03-9C24899F3190}"/>
                  </a:ext>
                </a:extLst>
              </p:cNvPr>
              <p:cNvSpPr>
                <a:spLocks/>
              </p:cNvSpPr>
              <p:nvPr/>
            </p:nvSpPr>
            <p:spPr bwMode="auto">
              <a:xfrm>
                <a:off x="4668" y="7183"/>
                <a:ext cx="150" cy="2"/>
              </a:xfrm>
              <a:custGeom>
                <a:avLst/>
                <a:gdLst>
                  <a:gd name="T0" fmla="+- 0 4668 4668"/>
                  <a:gd name="T1" fmla="*/ T0 w 150"/>
                  <a:gd name="T2" fmla="+- 0 4818 4668"/>
                  <a:gd name="T3" fmla="*/ T2 w 150"/>
                </a:gdLst>
                <a:ahLst/>
                <a:cxnLst>
                  <a:cxn ang="0">
                    <a:pos x="T1" y="0"/>
                  </a:cxn>
                  <a:cxn ang="0">
                    <a:pos x="T3" y="0"/>
                  </a:cxn>
                </a:cxnLst>
                <a:rect l="0" t="0" r="r" b="b"/>
                <a:pathLst>
                  <a:path w="150">
                    <a:moveTo>
                      <a:pt x="0" y="0"/>
                    </a:moveTo>
                    <a:lnTo>
                      <a:pt x="150" y="0"/>
                    </a:lnTo>
                  </a:path>
                </a:pathLst>
              </a:custGeom>
              <a:noFill/>
              <a:ln w="3801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27" name="Group 254">
              <a:extLst>
                <a:ext uri="{FF2B5EF4-FFF2-40B4-BE49-F238E27FC236}">
                  <a16:creationId xmlns:a16="http://schemas.microsoft.com/office/drawing/2014/main" id="{62A84E6E-664F-4D46-AE6B-36E1763FB6DB}"/>
                </a:ext>
              </a:extLst>
            </p:cNvPr>
            <p:cNvGrpSpPr>
              <a:grpSpLocks/>
            </p:cNvGrpSpPr>
            <p:nvPr/>
          </p:nvGrpSpPr>
          <p:grpSpPr bwMode="auto">
            <a:xfrm>
              <a:off x="4668" y="7140"/>
              <a:ext cx="192" cy="2"/>
              <a:chOff x="4668" y="7140"/>
              <a:chExt cx="192" cy="2"/>
            </a:xfrm>
          </p:grpSpPr>
          <p:sp>
            <p:nvSpPr>
              <p:cNvPr id="272" name="Freeform 255">
                <a:extLst>
                  <a:ext uri="{FF2B5EF4-FFF2-40B4-BE49-F238E27FC236}">
                    <a16:creationId xmlns:a16="http://schemas.microsoft.com/office/drawing/2014/main" id="{B86FFE36-06F8-4902-9FA0-0CBA5CE2C5A3}"/>
                  </a:ext>
                </a:extLst>
              </p:cNvPr>
              <p:cNvSpPr>
                <a:spLocks/>
              </p:cNvSpPr>
              <p:nvPr/>
            </p:nvSpPr>
            <p:spPr bwMode="auto">
              <a:xfrm>
                <a:off x="4668" y="7140"/>
                <a:ext cx="192" cy="2"/>
              </a:xfrm>
              <a:custGeom>
                <a:avLst/>
                <a:gdLst>
                  <a:gd name="T0" fmla="+- 0 4668 4668"/>
                  <a:gd name="T1" fmla="*/ T0 w 192"/>
                  <a:gd name="T2" fmla="+- 0 4861 4668"/>
                  <a:gd name="T3" fmla="*/ T2 w 192"/>
                </a:gdLst>
                <a:ahLst/>
                <a:cxnLst>
                  <a:cxn ang="0">
                    <a:pos x="T1" y="0"/>
                  </a:cxn>
                  <a:cxn ang="0">
                    <a:pos x="T3" y="0"/>
                  </a:cxn>
                </a:cxnLst>
                <a:rect l="0" t="0" r="r" b="b"/>
                <a:pathLst>
                  <a:path w="192">
                    <a:moveTo>
                      <a:pt x="0" y="0"/>
                    </a:moveTo>
                    <a:lnTo>
                      <a:pt x="193" y="0"/>
                    </a:lnTo>
                  </a:path>
                </a:pathLst>
              </a:custGeom>
              <a:noFill/>
              <a:ln w="6516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28" name="Group 256">
              <a:extLst>
                <a:ext uri="{FF2B5EF4-FFF2-40B4-BE49-F238E27FC236}">
                  <a16:creationId xmlns:a16="http://schemas.microsoft.com/office/drawing/2014/main" id="{F9BEE890-2EFC-4A1D-AE95-F2731D96A854}"/>
                </a:ext>
              </a:extLst>
            </p:cNvPr>
            <p:cNvGrpSpPr>
              <a:grpSpLocks/>
            </p:cNvGrpSpPr>
            <p:nvPr/>
          </p:nvGrpSpPr>
          <p:grpSpPr bwMode="auto">
            <a:xfrm>
              <a:off x="4749" y="7050"/>
              <a:ext cx="103" cy="2"/>
              <a:chOff x="4749" y="7050"/>
              <a:chExt cx="103" cy="2"/>
            </a:xfrm>
          </p:grpSpPr>
          <p:sp>
            <p:nvSpPr>
              <p:cNvPr id="271" name="Freeform 257">
                <a:extLst>
                  <a:ext uri="{FF2B5EF4-FFF2-40B4-BE49-F238E27FC236}">
                    <a16:creationId xmlns:a16="http://schemas.microsoft.com/office/drawing/2014/main" id="{74329025-4FB2-43AB-80B1-91188381ABF6}"/>
                  </a:ext>
                </a:extLst>
              </p:cNvPr>
              <p:cNvSpPr>
                <a:spLocks/>
              </p:cNvSpPr>
              <p:nvPr/>
            </p:nvSpPr>
            <p:spPr bwMode="auto">
              <a:xfrm>
                <a:off x="4749" y="7050"/>
                <a:ext cx="103" cy="2"/>
              </a:xfrm>
              <a:custGeom>
                <a:avLst/>
                <a:gdLst>
                  <a:gd name="T0" fmla="+- 0 4749 4749"/>
                  <a:gd name="T1" fmla="*/ T0 w 103"/>
                  <a:gd name="T2" fmla="+- 0 4852 4749"/>
                  <a:gd name="T3" fmla="*/ T2 w 103"/>
                </a:gdLst>
                <a:ahLst/>
                <a:cxnLst>
                  <a:cxn ang="0">
                    <a:pos x="T1" y="0"/>
                  </a:cxn>
                  <a:cxn ang="0">
                    <a:pos x="T3" y="0"/>
                  </a:cxn>
                </a:cxnLst>
                <a:rect l="0" t="0" r="r" b="b"/>
                <a:pathLst>
                  <a:path w="103">
                    <a:moveTo>
                      <a:pt x="0" y="0"/>
                    </a:moveTo>
                    <a:lnTo>
                      <a:pt x="103" y="0"/>
                    </a:lnTo>
                  </a:path>
                </a:pathLst>
              </a:custGeom>
              <a:noFill/>
              <a:ln w="27153">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29" name="Group 258">
              <a:extLst>
                <a:ext uri="{FF2B5EF4-FFF2-40B4-BE49-F238E27FC236}">
                  <a16:creationId xmlns:a16="http://schemas.microsoft.com/office/drawing/2014/main" id="{4D4B6355-3A30-4B60-8BA3-CE7E0D9D0607}"/>
                </a:ext>
              </a:extLst>
            </p:cNvPr>
            <p:cNvGrpSpPr>
              <a:grpSpLocks/>
            </p:cNvGrpSpPr>
            <p:nvPr/>
          </p:nvGrpSpPr>
          <p:grpSpPr bwMode="auto">
            <a:xfrm>
              <a:off x="4711" y="7074"/>
              <a:ext cx="154" cy="2"/>
              <a:chOff x="4711" y="7074"/>
              <a:chExt cx="154" cy="2"/>
            </a:xfrm>
          </p:grpSpPr>
          <p:sp>
            <p:nvSpPr>
              <p:cNvPr id="270" name="Freeform 259">
                <a:extLst>
                  <a:ext uri="{FF2B5EF4-FFF2-40B4-BE49-F238E27FC236}">
                    <a16:creationId xmlns:a16="http://schemas.microsoft.com/office/drawing/2014/main" id="{CFF6314D-16C8-461E-8B04-5120D9860395}"/>
                  </a:ext>
                </a:extLst>
              </p:cNvPr>
              <p:cNvSpPr>
                <a:spLocks/>
              </p:cNvSpPr>
              <p:nvPr/>
            </p:nvSpPr>
            <p:spPr bwMode="auto">
              <a:xfrm>
                <a:off x="4711" y="7074"/>
                <a:ext cx="154" cy="2"/>
              </a:xfrm>
              <a:custGeom>
                <a:avLst/>
                <a:gdLst>
                  <a:gd name="T0" fmla="+- 0 4711 4711"/>
                  <a:gd name="T1" fmla="*/ T0 w 154"/>
                  <a:gd name="T2" fmla="+- 0 4865 4711"/>
                  <a:gd name="T3" fmla="*/ T2 w 154"/>
                </a:gdLst>
                <a:ahLst/>
                <a:cxnLst>
                  <a:cxn ang="0">
                    <a:pos x="T1" y="0"/>
                  </a:cxn>
                  <a:cxn ang="0">
                    <a:pos x="T3" y="0"/>
                  </a:cxn>
                </a:cxnLst>
                <a:rect l="0" t="0" r="r" b="b"/>
                <a:pathLst>
                  <a:path w="154">
                    <a:moveTo>
                      <a:pt x="0" y="0"/>
                    </a:moveTo>
                    <a:lnTo>
                      <a:pt x="154" y="0"/>
                    </a:lnTo>
                  </a:path>
                </a:pathLst>
              </a:custGeom>
              <a:noFill/>
              <a:ln w="4073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0" name="Group 260">
              <a:extLst>
                <a:ext uri="{FF2B5EF4-FFF2-40B4-BE49-F238E27FC236}">
                  <a16:creationId xmlns:a16="http://schemas.microsoft.com/office/drawing/2014/main" id="{652F715C-CE88-417F-A098-36BFFA6070B4}"/>
                </a:ext>
              </a:extLst>
            </p:cNvPr>
            <p:cNvGrpSpPr>
              <a:grpSpLocks/>
            </p:cNvGrpSpPr>
            <p:nvPr/>
          </p:nvGrpSpPr>
          <p:grpSpPr bwMode="auto">
            <a:xfrm>
              <a:off x="4685" y="7101"/>
              <a:ext cx="184" cy="2"/>
              <a:chOff x="4685" y="7101"/>
              <a:chExt cx="184" cy="2"/>
            </a:xfrm>
          </p:grpSpPr>
          <p:sp>
            <p:nvSpPr>
              <p:cNvPr id="269" name="Freeform 261">
                <a:extLst>
                  <a:ext uri="{FF2B5EF4-FFF2-40B4-BE49-F238E27FC236}">
                    <a16:creationId xmlns:a16="http://schemas.microsoft.com/office/drawing/2014/main" id="{42A2B449-2072-431D-B2C5-3A14D9D2B0B7}"/>
                  </a:ext>
                </a:extLst>
              </p:cNvPr>
              <p:cNvSpPr>
                <a:spLocks/>
              </p:cNvSpPr>
              <p:nvPr/>
            </p:nvSpPr>
            <p:spPr bwMode="auto">
              <a:xfrm>
                <a:off x="4685" y="7101"/>
                <a:ext cx="184" cy="2"/>
              </a:xfrm>
              <a:custGeom>
                <a:avLst/>
                <a:gdLst>
                  <a:gd name="T0" fmla="+- 0 4685 4685"/>
                  <a:gd name="T1" fmla="*/ T0 w 184"/>
                  <a:gd name="T2" fmla="+- 0 4869 4685"/>
                  <a:gd name="T3" fmla="*/ T2 w 184"/>
                </a:gdLst>
                <a:ahLst/>
                <a:cxnLst>
                  <a:cxn ang="0">
                    <a:pos x="T1" y="0"/>
                  </a:cxn>
                  <a:cxn ang="0">
                    <a:pos x="T3" y="0"/>
                  </a:cxn>
                </a:cxnLst>
                <a:rect l="0" t="0" r="r" b="b"/>
                <a:pathLst>
                  <a:path w="184">
                    <a:moveTo>
                      <a:pt x="0" y="0"/>
                    </a:moveTo>
                    <a:lnTo>
                      <a:pt x="184" y="0"/>
                    </a:lnTo>
                  </a:path>
                </a:pathLst>
              </a:custGeom>
              <a:noFill/>
              <a:ln w="4887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1" name="Group 262">
              <a:extLst>
                <a:ext uri="{FF2B5EF4-FFF2-40B4-BE49-F238E27FC236}">
                  <a16:creationId xmlns:a16="http://schemas.microsoft.com/office/drawing/2014/main" id="{54EB7ED3-1327-4456-8743-52C5F51673EB}"/>
                </a:ext>
              </a:extLst>
            </p:cNvPr>
            <p:cNvGrpSpPr>
              <a:grpSpLocks/>
            </p:cNvGrpSpPr>
            <p:nvPr/>
          </p:nvGrpSpPr>
          <p:grpSpPr bwMode="auto">
            <a:xfrm>
              <a:off x="5830" y="7536"/>
              <a:ext cx="101" cy="98"/>
              <a:chOff x="5830" y="7536"/>
              <a:chExt cx="101" cy="98"/>
            </a:xfrm>
          </p:grpSpPr>
          <p:sp>
            <p:nvSpPr>
              <p:cNvPr id="268" name="Freeform 263">
                <a:extLst>
                  <a:ext uri="{FF2B5EF4-FFF2-40B4-BE49-F238E27FC236}">
                    <a16:creationId xmlns:a16="http://schemas.microsoft.com/office/drawing/2014/main" id="{2EFB9FA8-64B3-402A-A51A-5A13A4FFDD0C}"/>
                  </a:ext>
                </a:extLst>
              </p:cNvPr>
              <p:cNvSpPr>
                <a:spLocks/>
              </p:cNvSpPr>
              <p:nvPr/>
            </p:nvSpPr>
            <p:spPr bwMode="auto">
              <a:xfrm>
                <a:off x="5830" y="7536"/>
                <a:ext cx="101" cy="98"/>
              </a:xfrm>
              <a:custGeom>
                <a:avLst/>
                <a:gdLst>
                  <a:gd name="T0" fmla="+- 0 5834 5830"/>
                  <a:gd name="T1" fmla="*/ T0 w 101"/>
                  <a:gd name="T2" fmla="+- 0 7604 7536"/>
                  <a:gd name="T3" fmla="*/ 7604 h 98"/>
                  <a:gd name="T4" fmla="+- 0 5832 5830"/>
                  <a:gd name="T5" fmla="*/ T4 w 101"/>
                  <a:gd name="T6" fmla="+- 0 7598 7536"/>
                  <a:gd name="T7" fmla="*/ 7598 h 98"/>
                  <a:gd name="T8" fmla="+- 0 5830 5830"/>
                  <a:gd name="T9" fmla="*/ T8 w 101"/>
                  <a:gd name="T10" fmla="+- 0 7592 7536"/>
                  <a:gd name="T11" fmla="*/ 7592 h 98"/>
                  <a:gd name="T12" fmla="+- 0 5830 5830"/>
                  <a:gd name="T13" fmla="*/ T12 w 101"/>
                  <a:gd name="T14" fmla="+- 0 7585 7536"/>
                  <a:gd name="T15" fmla="*/ 7585 h 98"/>
                  <a:gd name="T16" fmla="+- 0 5835 5830"/>
                  <a:gd name="T17" fmla="*/ T16 w 101"/>
                  <a:gd name="T18" fmla="+- 0 7563 7536"/>
                  <a:gd name="T19" fmla="*/ 7563 h 98"/>
                  <a:gd name="T20" fmla="+- 0 5849 5830"/>
                  <a:gd name="T21" fmla="*/ T20 w 101"/>
                  <a:gd name="T22" fmla="+- 0 7546 7536"/>
                  <a:gd name="T23" fmla="*/ 7546 h 98"/>
                  <a:gd name="T24" fmla="+- 0 5868 5830"/>
                  <a:gd name="T25" fmla="*/ T24 w 101"/>
                  <a:gd name="T26" fmla="+- 0 7536 7536"/>
                  <a:gd name="T27" fmla="*/ 7536 h 98"/>
                  <a:gd name="T28" fmla="+- 0 5894 5830"/>
                  <a:gd name="T29" fmla="*/ T28 w 101"/>
                  <a:gd name="T30" fmla="+- 0 7538 7536"/>
                  <a:gd name="T31" fmla="*/ 7538 h 98"/>
                  <a:gd name="T32" fmla="+- 0 5912 5830"/>
                  <a:gd name="T33" fmla="*/ T32 w 101"/>
                  <a:gd name="T34" fmla="+- 0 7546 7536"/>
                  <a:gd name="T35" fmla="*/ 7546 h 98"/>
                  <a:gd name="T36" fmla="+- 0 5924 5830"/>
                  <a:gd name="T37" fmla="*/ T36 w 101"/>
                  <a:gd name="T38" fmla="+- 0 7559 7536"/>
                  <a:gd name="T39" fmla="*/ 7559 h 98"/>
                  <a:gd name="T40" fmla="+- 0 5930 5830"/>
                  <a:gd name="T41" fmla="*/ T40 w 101"/>
                  <a:gd name="T42" fmla="+- 0 7572 7536"/>
                  <a:gd name="T43" fmla="*/ 7572 h 98"/>
                  <a:gd name="T44" fmla="+- 0 5931 5830"/>
                  <a:gd name="T45" fmla="*/ T44 w 101"/>
                  <a:gd name="T46" fmla="+- 0 7578 7536"/>
                  <a:gd name="T47" fmla="*/ 7578 h 98"/>
                  <a:gd name="T48" fmla="+- 0 5931 5830"/>
                  <a:gd name="T49" fmla="*/ T48 w 101"/>
                  <a:gd name="T50" fmla="+- 0 7585 7536"/>
                  <a:gd name="T51" fmla="*/ 7585 h 98"/>
                  <a:gd name="T52" fmla="+- 0 5926 5830"/>
                  <a:gd name="T53" fmla="*/ T52 w 101"/>
                  <a:gd name="T54" fmla="+- 0 7607 7536"/>
                  <a:gd name="T55" fmla="*/ 7607 h 98"/>
                  <a:gd name="T56" fmla="+- 0 5913 5830"/>
                  <a:gd name="T57" fmla="*/ T56 w 101"/>
                  <a:gd name="T58" fmla="+- 0 7624 7536"/>
                  <a:gd name="T59" fmla="*/ 7624 h 98"/>
                  <a:gd name="T60" fmla="+- 0 5894 5830"/>
                  <a:gd name="T61" fmla="*/ T60 w 101"/>
                  <a:gd name="T62" fmla="+- 0 7634 7536"/>
                  <a:gd name="T63" fmla="*/ 7634 h 98"/>
                  <a:gd name="T64" fmla="+- 0 5868 5830"/>
                  <a:gd name="T65" fmla="*/ T64 w 101"/>
                  <a:gd name="T66" fmla="+- 0 7632 7536"/>
                  <a:gd name="T67" fmla="*/ 7632 h 98"/>
                  <a:gd name="T68" fmla="+- 0 5849 5830"/>
                  <a:gd name="T69" fmla="*/ T68 w 101"/>
                  <a:gd name="T70" fmla="+- 0 7624 7536"/>
                  <a:gd name="T71" fmla="*/ 7624 h 98"/>
                  <a:gd name="T72" fmla="+- 0 5837 5830"/>
                  <a:gd name="T73" fmla="*/ T72 w 101"/>
                  <a:gd name="T74" fmla="+- 0 7611 7536"/>
                  <a:gd name="T75" fmla="*/ 7611 h 98"/>
                  <a:gd name="T76" fmla="+- 0 5834 5830"/>
                  <a:gd name="T77" fmla="*/ T76 w 101"/>
                  <a:gd name="T78" fmla="+- 0 7604 7536"/>
                  <a:gd name="T79" fmla="*/ 7604 h 9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101" h="98">
                    <a:moveTo>
                      <a:pt x="4" y="68"/>
                    </a:moveTo>
                    <a:lnTo>
                      <a:pt x="2" y="62"/>
                    </a:lnTo>
                    <a:lnTo>
                      <a:pt x="0" y="56"/>
                    </a:lnTo>
                    <a:lnTo>
                      <a:pt x="0" y="49"/>
                    </a:lnTo>
                    <a:lnTo>
                      <a:pt x="5" y="27"/>
                    </a:lnTo>
                    <a:lnTo>
                      <a:pt x="19" y="10"/>
                    </a:lnTo>
                    <a:lnTo>
                      <a:pt x="38" y="0"/>
                    </a:lnTo>
                    <a:lnTo>
                      <a:pt x="64" y="2"/>
                    </a:lnTo>
                    <a:lnTo>
                      <a:pt x="82" y="10"/>
                    </a:lnTo>
                    <a:lnTo>
                      <a:pt x="94" y="23"/>
                    </a:lnTo>
                    <a:lnTo>
                      <a:pt x="100" y="36"/>
                    </a:lnTo>
                    <a:lnTo>
                      <a:pt x="101" y="42"/>
                    </a:lnTo>
                    <a:lnTo>
                      <a:pt x="101" y="49"/>
                    </a:lnTo>
                    <a:lnTo>
                      <a:pt x="96" y="71"/>
                    </a:lnTo>
                    <a:lnTo>
                      <a:pt x="83" y="88"/>
                    </a:lnTo>
                    <a:lnTo>
                      <a:pt x="64" y="98"/>
                    </a:lnTo>
                    <a:lnTo>
                      <a:pt x="38" y="96"/>
                    </a:lnTo>
                    <a:lnTo>
                      <a:pt x="19" y="88"/>
                    </a:lnTo>
                    <a:lnTo>
                      <a:pt x="7" y="75"/>
                    </a:lnTo>
                    <a:lnTo>
                      <a:pt x="4" y="68"/>
                    </a:lnTo>
                    <a:close/>
                  </a:path>
                </a:pathLst>
              </a:custGeom>
              <a:noFill/>
              <a:ln w="640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2" name="Group 264">
              <a:extLst>
                <a:ext uri="{FF2B5EF4-FFF2-40B4-BE49-F238E27FC236}">
                  <a16:creationId xmlns:a16="http://schemas.microsoft.com/office/drawing/2014/main" id="{EA8B5BA6-D76B-4403-9408-5DEB424E35AB}"/>
                </a:ext>
              </a:extLst>
            </p:cNvPr>
            <p:cNvGrpSpPr>
              <a:grpSpLocks/>
            </p:cNvGrpSpPr>
            <p:nvPr/>
          </p:nvGrpSpPr>
          <p:grpSpPr bwMode="auto">
            <a:xfrm>
              <a:off x="6240" y="6372"/>
              <a:ext cx="201" cy="202"/>
              <a:chOff x="6240" y="6372"/>
              <a:chExt cx="201" cy="202"/>
            </a:xfrm>
          </p:grpSpPr>
          <p:sp>
            <p:nvSpPr>
              <p:cNvPr id="267" name="Freeform 265">
                <a:extLst>
                  <a:ext uri="{FF2B5EF4-FFF2-40B4-BE49-F238E27FC236}">
                    <a16:creationId xmlns:a16="http://schemas.microsoft.com/office/drawing/2014/main" id="{3944AE7A-BF73-4A5B-A5D2-D408280D13A8}"/>
                  </a:ext>
                </a:extLst>
              </p:cNvPr>
              <p:cNvSpPr>
                <a:spLocks/>
              </p:cNvSpPr>
              <p:nvPr/>
            </p:nvSpPr>
            <p:spPr bwMode="auto">
              <a:xfrm>
                <a:off x="6240" y="6372"/>
                <a:ext cx="201" cy="202"/>
              </a:xfrm>
              <a:custGeom>
                <a:avLst/>
                <a:gdLst>
                  <a:gd name="T0" fmla="+- 0 6381 6240"/>
                  <a:gd name="T1" fmla="*/ T0 w 201"/>
                  <a:gd name="T2" fmla="+- 0 6381 6372"/>
                  <a:gd name="T3" fmla="*/ 6381 h 202"/>
                  <a:gd name="T4" fmla="+- 0 6362 6240"/>
                  <a:gd name="T5" fmla="*/ T4 w 201"/>
                  <a:gd name="T6" fmla="+- 0 6375 6372"/>
                  <a:gd name="T7" fmla="*/ 6375 h 202"/>
                  <a:gd name="T8" fmla="+- 0 6342 6240"/>
                  <a:gd name="T9" fmla="*/ T8 w 201"/>
                  <a:gd name="T10" fmla="+- 0 6372 6372"/>
                  <a:gd name="T11" fmla="*/ 6372 h 202"/>
                  <a:gd name="T12" fmla="+- 0 6319 6240"/>
                  <a:gd name="T13" fmla="*/ T12 w 201"/>
                  <a:gd name="T14" fmla="+- 0 6375 6372"/>
                  <a:gd name="T15" fmla="*/ 6375 h 202"/>
                  <a:gd name="T16" fmla="+- 0 6264 6240"/>
                  <a:gd name="T17" fmla="*/ T16 w 201"/>
                  <a:gd name="T18" fmla="+- 0 6409 6372"/>
                  <a:gd name="T19" fmla="*/ 6409 h 202"/>
                  <a:gd name="T20" fmla="+- 0 6240 6240"/>
                  <a:gd name="T21" fmla="*/ T20 w 201"/>
                  <a:gd name="T22" fmla="+- 0 6470 6372"/>
                  <a:gd name="T23" fmla="*/ 6470 h 202"/>
                  <a:gd name="T24" fmla="+- 0 6243 6240"/>
                  <a:gd name="T25" fmla="*/ T24 w 201"/>
                  <a:gd name="T26" fmla="+- 0 6493 6372"/>
                  <a:gd name="T27" fmla="*/ 6493 h 202"/>
                  <a:gd name="T28" fmla="+- 0 6276 6240"/>
                  <a:gd name="T29" fmla="*/ T28 w 201"/>
                  <a:gd name="T30" fmla="+- 0 6550 6372"/>
                  <a:gd name="T31" fmla="*/ 6550 h 202"/>
                  <a:gd name="T32" fmla="+- 0 6335 6240"/>
                  <a:gd name="T33" fmla="*/ T32 w 201"/>
                  <a:gd name="T34" fmla="+- 0 6574 6372"/>
                  <a:gd name="T35" fmla="*/ 6574 h 202"/>
                  <a:gd name="T36" fmla="+- 0 6359 6240"/>
                  <a:gd name="T37" fmla="*/ T36 w 201"/>
                  <a:gd name="T38" fmla="+- 0 6572 6372"/>
                  <a:gd name="T39" fmla="*/ 6572 h 202"/>
                  <a:gd name="T40" fmla="+- 0 6417 6240"/>
                  <a:gd name="T41" fmla="*/ T40 w 201"/>
                  <a:gd name="T42" fmla="+- 0 6540 6372"/>
                  <a:gd name="T43" fmla="*/ 6540 h 202"/>
                  <a:gd name="T44" fmla="+- 0 6442 6240"/>
                  <a:gd name="T45" fmla="*/ T44 w 201"/>
                  <a:gd name="T46" fmla="+- 0 6482 6372"/>
                  <a:gd name="T47" fmla="*/ 6482 h 202"/>
                  <a:gd name="T48" fmla="+- 0 6440 6240"/>
                  <a:gd name="T49" fmla="*/ T48 w 201"/>
                  <a:gd name="T50" fmla="+- 0 6458 6372"/>
                  <a:gd name="T51" fmla="*/ 6458 h 202"/>
                  <a:gd name="T52" fmla="+- 0 6413 6240"/>
                  <a:gd name="T53" fmla="*/ T52 w 201"/>
                  <a:gd name="T54" fmla="+- 0 6402 6372"/>
                  <a:gd name="T55" fmla="*/ 6402 h 202"/>
                  <a:gd name="T56" fmla="+- 0 6381 6240"/>
                  <a:gd name="T57" fmla="*/ T56 w 201"/>
                  <a:gd name="T58" fmla="+- 0 6381 6372"/>
                  <a:gd name="T59" fmla="*/ 6381 h 2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Lst>
                <a:rect l="0" t="0" r="r" b="b"/>
                <a:pathLst>
                  <a:path w="201" h="202">
                    <a:moveTo>
                      <a:pt x="141" y="9"/>
                    </a:moveTo>
                    <a:lnTo>
                      <a:pt x="122" y="3"/>
                    </a:lnTo>
                    <a:lnTo>
                      <a:pt x="102" y="0"/>
                    </a:lnTo>
                    <a:lnTo>
                      <a:pt x="79" y="3"/>
                    </a:lnTo>
                    <a:lnTo>
                      <a:pt x="24" y="37"/>
                    </a:lnTo>
                    <a:lnTo>
                      <a:pt x="0" y="98"/>
                    </a:lnTo>
                    <a:lnTo>
                      <a:pt x="3" y="121"/>
                    </a:lnTo>
                    <a:lnTo>
                      <a:pt x="36" y="178"/>
                    </a:lnTo>
                    <a:lnTo>
                      <a:pt x="95" y="202"/>
                    </a:lnTo>
                    <a:lnTo>
                      <a:pt x="119" y="200"/>
                    </a:lnTo>
                    <a:lnTo>
                      <a:pt x="177" y="168"/>
                    </a:lnTo>
                    <a:lnTo>
                      <a:pt x="202" y="110"/>
                    </a:lnTo>
                    <a:lnTo>
                      <a:pt x="200" y="86"/>
                    </a:lnTo>
                    <a:lnTo>
                      <a:pt x="173" y="30"/>
                    </a:lnTo>
                    <a:lnTo>
                      <a:pt x="141" y="9"/>
                    </a:lnTo>
                    <a:close/>
                  </a:path>
                </a:pathLst>
              </a:custGeom>
              <a:noFill/>
              <a:ln w="4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3" name="Group 266">
              <a:extLst>
                <a:ext uri="{FF2B5EF4-FFF2-40B4-BE49-F238E27FC236}">
                  <a16:creationId xmlns:a16="http://schemas.microsoft.com/office/drawing/2014/main" id="{9A5E57B3-95A2-4B45-A272-273E48AA6FD4}"/>
                </a:ext>
              </a:extLst>
            </p:cNvPr>
            <p:cNvGrpSpPr>
              <a:grpSpLocks/>
            </p:cNvGrpSpPr>
            <p:nvPr/>
          </p:nvGrpSpPr>
          <p:grpSpPr bwMode="auto">
            <a:xfrm>
              <a:off x="4668" y="7024"/>
              <a:ext cx="202" cy="202"/>
              <a:chOff x="4668" y="7024"/>
              <a:chExt cx="202" cy="202"/>
            </a:xfrm>
          </p:grpSpPr>
          <p:sp>
            <p:nvSpPr>
              <p:cNvPr id="266" name="Freeform 267">
                <a:extLst>
                  <a:ext uri="{FF2B5EF4-FFF2-40B4-BE49-F238E27FC236}">
                    <a16:creationId xmlns:a16="http://schemas.microsoft.com/office/drawing/2014/main" id="{A3BA2EF6-D661-44F4-9283-7E7BA73ACBA6}"/>
                  </a:ext>
                </a:extLst>
              </p:cNvPr>
              <p:cNvSpPr>
                <a:spLocks/>
              </p:cNvSpPr>
              <p:nvPr/>
            </p:nvSpPr>
            <p:spPr bwMode="auto">
              <a:xfrm>
                <a:off x="4668" y="7024"/>
                <a:ext cx="202" cy="202"/>
              </a:xfrm>
              <a:custGeom>
                <a:avLst/>
                <a:gdLst>
                  <a:gd name="T0" fmla="+- 0 4729 4668"/>
                  <a:gd name="T1" fmla="*/ T0 w 202"/>
                  <a:gd name="T2" fmla="+- 0 7217 7024"/>
                  <a:gd name="T3" fmla="*/ 7217 h 202"/>
                  <a:gd name="T4" fmla="+- 0 4748 4668"/>
                  <a:gd name="T5" fmla="*/ T4 w 202"/>
                  <a:gd name="T6" fmla="+- 0 7223 7024"/>
                  <a:gd name="T7" fmla="*/ 7223 h 202"/>
                  <a:gd name="T8" fmla="+- 0 4768 4668"/>
                  <a:gd name="T9" fmla="*/ T8 w 202"/>
                  <a:gd name="T10" fmla="+- 0 7225 7024"/>
                  <a:gd name="T11" fmla="*/ 7225 h 202"/>
                  <a:gd name="T12" fmla="+- 0 4791 4668"/>
                  <a:gd name="T13" fmla="*/ T12 w 202"/>
                  <a:gd name="T14" fmla="+- 0 7223 7024"/>
                  <a:gd name="T15" fmla="*/ 7223 h 202"/>
                  <a:gd name="T16" fmla="+- 0 4846 4668"/>
                  <a:gd name="T17" fmla="*/ T16 w 202"/>
                  <a:gd name="T18" fmla="+- 0 7189 7024"/>
                  <a:gd name="T19" fmla="*/ 7189 h 202"/>
                  <a:gd name="T20" fmla="+- 0 4870 4668"/>
                  <a:gd name="T21" fmla="*/ T20 w 202"/>
                  <a:gd name="T22" fmla="+- 0 7128 7024"/>
                  <a:gd name="T23" fmla="*/ 7128 h 202"/>
                  <a:gd name="T24" fmla="+- 0 4867 4668"/>
                  <a:gd name="T25" fmla="*/ T24 w 202"/>
                  <a:gd name="T26" fmla="+- 0 7105 7024"/>
                  <a:gd name="T27" fmla="*/ 7105 h 202"/>
                  <a:gd name="T28" fmla="+- 0 4835 4668"/>
                  <a:gd name="T29" fmla="*/ T28 w 202"/>
                  <a:gd name="T30" fmla="+- 0 7048 7024"/>
                  <a:gd name="T31" fmla="*/ 7048 h 202"/>
                  <a:gd name="T32" fmla="+- 0 4775 4668"/>
                  <a:gd name="T33" fmla="*/ T32 w 202"/>
                  <a:gd name="T34" fmla="+- 0 7024 7024"/>
                  <a:gd name="T35" fmla="*/ 7024 h 202"/>
                  <a:gd name="T36" fmla="+- 0 4751 4668"/>
                  <a:gd name="T37" fmla="*/ T36 w 202"/>
                  <a:gd name="T38" fmla="+- 0 7026 7024"/>
                  <a:gd name="T39" fmla="*/ 7026 h 202"/>
                  <a:gd name="T40" fmla="+- 0 4694 4668"/>
                  <a:gd name="T41" fmla="*/ T40 w 202"/>
                  <a:gd name="T42" fmla="+- 0 7058 7024"/>
                  <a:gd name="T43" fmla="*/ 7058 h 202"/>
                  <a:gd name="T44" fmla="+- 0 4668 4668"/>
                  <a:gd name="T45" fmla="*/ T44 w 202"/>
                  <a:gd name="T46" fmla="+- 0 7116 7024"/>
                  <a:gd name="T47" fmla="*/ 7116 h 202"/>
                  <a:gd name="T48" fmla="+- 0 4670 4668"/>
                  <a:gd name="T49" fmla="*/ T48 w 202"/>
                  <a:gd name="T50" fmla="+- 0 7140 7024"/>
                  <a:gd name="T51" fmla="*/ 7140 h 202"/>
                  <a:gd name="T52" fmla="+- 0 4698 4668"/>
                  <a:gd name="T53" fmla="*/ T52 w 202"/>
                  <a:gd name="T54" fmla="+- 0 7196 7024"/>
                  <a:gd name="T55" fmla="*/ 7196 h 202"/>
                  <a:gd name="T56" fmla="+- 0 4729 4668"/>
                  <a:gd name="T57" fmla="*/ T56 w 202"/>
                  <a:gd name="T58" fmla="+- 0 7217 7024"/>
                  <a:gd name="T59" fmla="*/ 7217 h 202"/>
                  <a:gd name="T60" fmla="+- 0 4729 4668"/>
                  <a:gd name="T61" fmla="*/ T60 w 202"/>
                  <a:gd name="T62" fmla="+- 0 7217 7024"/>
                  <a:gd name="T63" fmla="*/ 7217 h 2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02" h="202">
                    <a:moveTo>
                      <a:pt x="61" y="193"/>
                    </a:moveTo>
                    <a:lnTo>
                      <a:pt x="80" y="199"/>
                    </a:lnTo>
                    <a:lnTo>
                      <a:pt x="100" y="201"/>
                    </a:lnTo>
                    <a:lnTo>
                      <a:pt x="123" y="199"/>
                    </a:lnTo>
                    <a:lnTo>
                      <a:pt x="178" y="165"/>
                    </a:lnTo>
                    <a:lnTo>
                      <a:pt x="202" y="104"/>
                    </a:lnTo>
                    <a:lnTo>
                      <a:pt x="199" y="81"/>
                    </a:lnTo>
                    <a:lnTo>
                      <a:pt x="167" y="24"/>
                    </a:lnTo>
                    <a:lnTo>
                      <a:pt x="107" y="0"/>
                    </a:lnTo>
                    <a:lnTo>
                      <a:pt x="83" y="2"/>
                    </a:lnTo>
                    <a:lnTo>
                      <a:pt x="26" y="34"/>
                    </a:lnTo>
                    <a:lnTo>
                      <a:pt x="0" y="92"/>
                    </a:lnTo>
                    <a:lnTo>
                      <a:pt x="2" y="116"/>
                    </a:lnTo>
                    <a:lnTo>
                      <a:pt x="30" y="172"/>
                    </a:lnTo>
                    <a:lnTo>
                      <a:pt x="61" y="193"/>
                    </a:lnTo>
                    <a:close/>
                  </a:path>
                </a:pathLst>
              </a:custGeom>
              <a:noFill/>
              <a:ln w="41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4" name="Group 268">
              <a:extLst>
                <a:ext uri="{FF2B5EF4-FFF2-40B4-BE49-F238E27FC236}">
                  <a16:creationId xmlns:a16="http://schemas.microsoft.com/office/drawing/2014/main" id="{4E3084C9-7654-41E0-AA42-80ABE65A70B3}"/>
                </a:ext>
              </a:extLst>
            </p:cNvPr>
            <p:cNvGrpSpPr>
              <a:grpSpLocks/>
            </p:cNvGrpSpPr>
            <p:nvPr/>
          </p:nvGrpSpPr>
          <p:grpSpPr bwMode="auto">
            <a:xfrm>
              <a:off x="5179" y="5965"/>
              <a:ext cx="101" cy="95"/>
              <a:chOff x="5179" y="5965"/>
              <a:chExt cx="101" cy="95"/>
            </a:xfrm>
          </p:grpSpPr>
          <p:sp>
            <p:nvSpPr>
              <p:cNvPr id="265" name="Freeform 269">
                <a:extLst>
                  <a:ext uri="{FF2B5EF4-FFF2-40B4-BE49-F238E27FC236}">
                    <a16:creationId xmlns:a16="http://schemas.microsoft.com/office/drawing/2014/main" id="{8EAC0FF3-A151-4584-B558-AB0DE6DA4925}"/>
                  </a:ext>
                </a:extLst>
              </p:cNvPr>
              <p:cNvSpPr>
                <a:spLocks/>
              </p:cNvSpPr>
              <p:nvPr/>
            </p:nvSpPr>
            <p:spPr bwMode="auto">
              <a:xfrm>
                <a:off x="5179" y="5965"/>
                <a:ext cx="101" cy="95"/>
              </a:xfrm>
              <a:custGeom>
                <a:avLst/>
                <a:gdLst>
                  <a:gd name="T0" fmla="+- 0 5183 5179"/>
                  <a:gd name="T1" fmla="*/ T0 w 101"/>
                  <a:gd name="T2" fmla="+- 0 6032 5965"/>
                  <a:gd name="T3" fmla="*/ 6032 h 95"/>
                  <a:gd name="T4" fmla="+- 0 5195 5179"/>
                  <a:gd name="T5" fmla="*/ T4 w 101"/>
                  <a:gd name="T6" fmla="+- 0 6050 5965"/>
                  <a:gd name="T7" fmla="*/ 6050 h 95"/>
                  <a:gd name="T8" fmla="+- 0 5213 5179"/>
                  <a:gd name="T9" fmla="*/ T8 w 101"/>
                  <a:gd name="T10" fmla="+- 0 6061 5965"/>
                  <a:gd name="T11" fmla="*/ 6061 h 95"/>
                  <a:gd name="T12" fmla="+- 0 5240 5179"/>
                  <a:gd name="T13" fmla="*/ T12 w 101"/>
                  <a:gd name="T14" fmla="+- 0 6059 5965"/>
                  <a:gd name="T15" fmla="*/ 6059 h 95"/>
                  <a:gd name="T16" fmla="+- 0 5261 5179"/>
                  <a:gd name="T17" fmla="*/ T16 w 101"/>
                  <a:gd name="T18" fmla="+- 0 6050 5965"/>
                  <a:gd name="T19" fmla="*/ 6050 h 95"/>
                  <a:gd name="T20" fmla="+- 0 5274 5179"/>
                  <a:gd name="T21" fmla="*/ T20 w 101"/>
                  <a:gd name="T22" fmla="+- 0 6036 5965"/>
                  <a:gd name="T23" fmla="*/ 6036 h 95"/>
                  <a:gd name="T24" fmla="+- 0 5280 5179"/>
                  <a:gd name="T25" fmla="*/ T24 w 101"/>
                  <a:gd name="T26" fmla="+- 0 6019 5965"/>
                  <a:gd name="T27" fmla="*/ 6019 h 95"/>
                  <a:gd name="T28" fmla="+- 0 5280 5179"/>
                  <a:gd name="T29" fmla="*/ T28 w 101"/>
                  <a:gd name="T30" fmla="+- 0 6006 5965"/>
                  <a:gd name="T31" fmla="*/ 6006 h 95"/>
                  <a:gd name="T32" fmla="+- 0 5279 5179"/>
                  <a:gd name="T33" fmla="*/ T32 w 101"/>
                  <a:gd name="T34" fmla="+- 0 6000 5965"/>
                  <a:gd name="T35" fmla="*/ 6000 h 95"/>
                  <a:gd name="T36" fmla="+- 0 5276 5179"/>
                  <a:gd name="T37" fmla="*/ T36 w 101"/>
                  <a:gd name="T38" fmla="+- 0 5994 5965"/>
                  <a:gd name="T39" fmla="*/ 5994 h 95"/>
                  <a:gd name="T40" fmla="+- 0 5264 5179"/>
                  <a:gd name="T41" fmla="*/ T40 w 101"/>
                  <a:gd name="T42" fmla="+- 0 5976 5965"/>
                  <a:gd name="T43" fmla="*/ 5976 h 95"/>
                  <a:gd name="T44" fmla="+- 0 5246 5179"/>
                  <a:gd name="T45" fmla="*/ T44 w 101"/>
                  <a:gd name="T46" fmla="+- 0 5965 5965"/>
                  <a:gd name="T47" fmla="*/ 5965 h 95"/>
                  <a:gd name="T48" fmla="+- 0 5219 5179"/>
                  <a:gd name="T49" fmla="*/ T48 w 101"/>
                  <a:gd name="T50" fmla="+- 0 5967 5965"/>
                  <a:gd name="T51" fmla="*/ 5967 h 95"/>
                  <a:gd name="T52" fmla="+- 0 5198 5179"/>
                  <a:gd name="T53" fmla="*/ T52 w 101"/>
                  <a:gd name="T54" fmla="+- 0 5976 5965"/>
                  <a:gd name="T55" fmla="*/ 5976 h 95"/>
                  <a:gd name="T56" fmla="+- 0 5185 5179"/>
                  <a:gd name="T57" fmla="*/ T56 w 101"/>
                  <a:gd name="T58" fmla="+- 0 5990 5965"/>
                  <a:gd name="T59" fmla="*/ 5990 h 95"/>
                  <a:gd name="T60" fmla="+- 0 5179 5179"/>
                  <a:gd name="T61" fmla="*/ T60 w 101"/>
                  <a:gd name="T62" fmla="+- 0 6007 5965"/>
                  <a:gd name="T63" fmla="*/ 6007 h 95"/>
                  <a:gd name="T64" fmla="+- 0 5179 5179"/>
                  <a:gd name="T65" fmla="*/ T64 w 101"/>
                  <a:gd name="T66" fmla="+- 0 6020 5965"/>
                  <a:gd name="T67" fmla="*/ 6020 h 95"/>
                  <a:gd name="T68" fmla="+- 0 5180 5179"/>
                  <a:gd name="T69" fmla="*/ T68 w 101"/>
                  <a:gd name="T70" fmla="+- 0 6026 5965"/>
                  <a:gd name="T71" fmla="*/ 6026 h 95"/>
                  <a:gd name="T72" fmla="+- 0 5183 5179"/>
                  <a:gd name="T73" fmla="*/ T72 w 101"/>
                  <a:gd name="T74" fmla="+- 0 6032 5965"/>
                  <a:gd name="T75" fmla="*/ 6032 h 9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Lst>
                <a:rect l="0" t="0" r="r" b="b"/>
                <a:pathLst>
                  <a:path w="101" h="95">
                    <a:moveTo>
                      <a:pt x="4" y="67"/>
                    </a:moveTo>
                    <a:lnTo>
                      <a:pt x="16" y="85"/>
                    </a:lnTo>
                    <a:lnTo>
                      <a:pt x="34" y="96"/>
                    </a:lnTo>
                    <a:lnTo>
                      <a:pt x="61" y="94"/>
                    </a:lnTo>
                    <a:lnTo>
                      <a:pt x="82" y="85"/>
                    </a:lnTo>
                    <a:lnTo>
                      <a:pt x="95" y="71"/>
                    </a:lnTo>
                    <a:lnTo>
                      <a:pt x="101" y="54"/>
                    </a:lnTo>
                    <a:lnTo>
                      <a:pt x="101" y="41"/>
                    </a:lnTo>
                    <a:lnTo>
                      <a:pt x="100" y="35"/>
                    </a:lnTo>
                    <a:lnTo>
                      <a:pt x="97" y="29"/>
                    </a:lnTo>
                    <a:lnTo>
                      <a:pt x="85" y="11"/>
                    </a:lnTo>
                    <a:lnTo>
                      <a:pt x="67" y="0"/>
                    </a:lnTo>
                    <a:lnTo>
                      <a:pt x="40" y="2"/>
                    </a:lnTo>
                    <a:lnTo>
                      <a:pt x="19" y="11"/>
                    </a:lnTo>
                    <a:lnTo>
                      <a:pt x="6" y="25"/>
                    </a:lnTo>
                    <a:lnTo>
                      <a:pt x="0" y="42"/>
                    </a:lnTo>
                    <a:lnTo>
                      <a:pt x="0" y="55"/>
                    </a:lnTo>
                    <a:lnTo>
                      <a:pt x="1" y="61"/>
                    </a:lnTo>
                    <a:lnTo>
                      <a:pt x="4" y="67"/>
                    </a:lnTo>
                    <a:close/>
                  </a:path>
                </a:pathLst>
              </a:custGeom>
              <a:noFill/>
              <a:ln w="64097">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5" name="Group 270">
              <a:extLst>
                <a:ext uri="{FF2B5EF4-FFF2-40B4-BE49-F238E27FC236}">
                  <a16:creationId xmlns:a16="http://schemas.microsoft.com/office/drawing/2014/main" id="{930683CA-AA3F-47C3-B0B2-E62E9746D6BE}"/>
                </a:ext>
              </a:extLst>
            </p:cNvPr>
            <p:cNvGrpSpPr>
              <a:grpSpLocks/>
            </p:cNvGrpSpPr>
            <p:nvPr/>
          </p:nvGrpSpPr>
          <p:grpSpPr bwMode="auto">
            <a:xfrm>
              <a:off x="5130" y="5912"/>
              <a:ext cx="202" cy="202"/>
              <a:chOff x="5130" y="5912"/>
              <a:chExt cx="202" cy="202"/>
            </a:xfrm>
          </p:grpSpPr>
          <p:sp>
            <p:nvSpPr>
              <p:cNvPr id="264" name="Freeform 271">
                <a:extLst>
                  <a:ext uri="{FF2B5EF4-FFF2-40B4-BE49-F238E27FC236}">
                    <a16:creationId xmlns:a16="http://schemas.microsoft.com/office/drawing/2014/main" id="{06C1C237-98A6-43C3-8017-CF9E5056966F}"/>
                  </a:ext>
                </a:extLst>
              </p:cNvPr>
              <p:cNvSpPr>
                <a:spLocks/>
              </p:cNvSpPr>
              <p:nvPr/>
            </p:nvSpPr>
            <p:spPr bwMode="auto">
              <a:xfrm>
                <a:off x="5130" y="5912"/>
                <a:ext cx="202" cy="202"/>
              </a:xfrm>
              <a:custGeom>
                <a:avLst/>
                <a:gdLst>
                  <a:gd name="T0" fmla="+- 0 5332 5130"/>
                  <a:gd name="T1" fmla="*/ T0 w 202"/>
                  <a:gd name="T2" fmla="+- 0 6013 5912"/>
                  <a:gd name="T3" fmla="*/ 6013 h 202"/>
                  <a:gd name="T4" fmla="+- 0 5311 5130"/>
                  <a:gd name="T5" fmla="*/ T4 w 202"/>
                  <a:gd name="T6" fmla="+- 0 5950 5912"/>
                  <a:gd name="T7" fmla="*/ 5950 h 202"/>
                  <a:gd name="T8" fmla="+- 0 5257 5130"/>
                  <a:gd name="T9" fmla="*/ T8 w 202"/>
                  <a:gd name="T10" fmla="+- 0 5915 5912"/>
                  <a:gd name="T11" fmla="*/ 5915 h 202"/>
                  <a:gd name="T12" fmla="+- 0 5234 5130"/>
                  <a:gd name="T13" fmla="*/ T12 w 202"/>
                  <a:gd name="T14" fmla="+- 0 5912 5912"/>
                  <a:gd name="T15" fmla="*/ 5912 h 202"/>
                  <a:gd name="T16" fmla="+- 0 5211 5130"/>
                  <a:gd name="T17" fmla="*/ T16 w 202"/>
                  <a:gd name="T18" fmla="+- 0 5914 5912"/>
                  <a:gd name="T19" fmla="*/ 5914 h 202"/>
                  <a:gd name="T20" fmla="+- 0 5155 5130"/>
                  <a:gd name="T21" fmla="*/ T20 w 202"/>
                  <a:gd name="T22" fmla="+- 0 5947 5912"/>
                  <a:gd name="T23" fmla="*/ 5947 h 202"/>
                  <a:gd name="T24" fmla="+- 0 5130 5130"/>
                  <a:gd name="T25" fmla="*/ T24 w 202"/>
                  <a:gd name="T26" fmla="+- 0 6007 5912"/>
                  <a:gd name="T27" fmla="*/ 6007 h 202"/>
                  <a:gd name="T28" fmla="+- 0 5133 5130"/>
                  <a:gd name="T29" fmla="*/ T28 w 202"/>
                  <a:gd name="T30" fmla="+- 0 6031 5912"/>
                  <a:gd name="T31" fmla="*/ 6031 h 202"/>
                  <a:gd name="T32" fmla="+- 0 5165 5130"/>
                  <a:gd name="T33" fmla="*/ T32 w 202"/>
                  <a:gd name="T34" fmla="+- 0 6088 5912"/>
                  <a:gd name="T35" fmla="*/ 6088 h 202"/>
                  <a:gd name="T36" fmla="+- 0 5223 5130"/>
                  <a:gd name="T37" fmla="*/ T36 w 202"/>
                  <a:gd name="T38" fmla="+- 0 6113 5912"/>
                  <a:gd name="T39" fmla="*/ 6113 h 202"/>
                  <a:gd name="T40" fmla="+- 0 5248 5130"/>
                  <a:gd name="T41" fmla="*/ T40 w 202"/>
                  <a:gd name="T42" fmla="+- 0 6111 5912"/>
                  <a:gd name="T43" fmla="*/ 6111 h 202"/>
                  <a:gd name="T44" fmla="+- 0 5306 5130"/>
                  <a:gd name="T45" fmla="*/ T44 w 202"/>
                  <a:gd name="T46" fmla="+- 0 6080 5912"/>
                  <a:gd name="T47" fmla="*/ 6080 h 202"/>
                  <a:gd name="T48" fmla="+- 0 5332 5130"/>
                  <a:gd name="T49" fmla="*/ T48 w 202"/>
                  <a:gd name="T50" fmla="+- 0 6022 5912"/>
                  <a:gd name="T51" fmla="*/ 6022 h 202"/>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202" h="202">
                    <a:moveTo>
                      <a:pt x="202" y="101"/>
                    </a:moveTo>
                    <a:lnTo>
                      <a:pt x="181" y="38"/>
                    </a:lnTo>
                    <a:lnTo>
                      <a:pt x="127" y="3"/>
                    </a:lnTo>
                    <a:lnTo>
                      <a:pt x="104" y="0"/>
                    </a:lnTo>
                    <a:lnTo>
                      <a:pt x="81" y="2"/>
                    </a:lnTo>
                    <a:lnTo>
                      <a:pt x="25" y="35"/>
                    </a:lnTo>
                    <a:lnTo>
                      <a:pt x="0" y="95"/>
                    </a:lnTo>
                    <a:lnTo>
                      <a:pt x="3" y="119"/>
                    </a:lnTo>
                    <a:lnTo>
                      <a:pt x="35" y="176"/>
                    </a:lnTo>
                    <a:lnTo>
                      <a:pt x="93" y="201"/>
                    </a:lnTo>
                    <a:lnTo>
                      <a:pt x="118" y="199"/>
                    </a:lnTo>
                    <a:lnTo>
                      <a:pt x="176" y="168"/>
                    </a:lnTo>
                    <a:lnTo>
                      <a:pt x="202" y="11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6" name="Group 272">
              <a:extLst>
                <a:ext uri="{FF2B5EF4-FFF2-40B4-BE49-F238E27FC236}">
                  <a16:creationId xmlns:a16="http://schemas.microsoft.com/office/drawing/2014/main" id="{3C34C818-6395-478E-9323-886B116AB1CC}"/>
                </a:ext>
              </a:extLst>
            </p:cNvPr>
            <p:cNvGrpSpPr>
              <a:grpSpLocks/>
            </p:cNvGrpSpPr>
            <p:nvPr/>
          </p:nvGrpSpPr>
          <p:grpSpPr bwMode="auto">
            <a:xfrm>
              <a:off x="4980" y="6224"/>
              <a:ext cx="1151" cy="1151"/>
              <a:chOff x="4980" y="6224"/>
              <a:chExt cx="1151" cy="1151"/>
            </a:xfrm>
          </p:grpSpPr>
          <p:sp>
            <p:nvSpPr>
              <p:cNvPr id="263" name="Freeform 273">
                <a:extLst>
                  <a:ext uri="{FF2B5EF4-FFF2-40B4-BE49-F238E27FC236}">
                    <a16:creationId xmlns:a16="http://schemas.microsoft.com/office/drawing/2014/main" id="{CF08F369-3FB7-4EF3-BB9F-4F9D8FCFE948}"/>
                  </a:ext>
                </a:extLst>
              </p:cNvPr>
              <p:cNvSpPr>
                <a:spLocks/>
              </p:cNvSpPr>
              <p:nvPr/>
            </p:nvSpPr>
            <p:spPr bwMode="auto">
              <a:xfrm>
                <a:off x="4980" y="6224"/>
                <a:ext cx="1151" cy="1151"/>
              </a:xfrm>
              <a:custGeom>
                <a:avLst/>
                <a:gdLst>
                  <a:gd name="T0" fmla="+- 0 6067 4980"/>
                  <a:gd name="T1" fmla="*/ T0 w 1151"/>
                  <a:gd name="T2" fmla="+- 0 6864 6224"/>
                  <a:gd name="T3" fmla="*/ 6864 h 1151"/>
                  <a:gd name="T4" fmla="+- 0 6108 4980"/>
                  <a:gd name="T5" fmla="*/ T4 w 1151"/>
                  <a:gd name="T6" fmla="+- 0 6849 6224"/>
                  <a:gd name="T7" fmla="*/ 6849 h 1151"/>
                  <a:gd name="T8" fmla="+- 0 6131 4980"/>
                  <a:gd name="T9" fmla="*/ T8 w 1151"/>
                  <a:gd name="T10" fmla="+- 0 6812 6224"/>
                  <a:gd name="T11" fmla="*/ 6812 h 1151"/>
                  <a:gd name="T12" fmla="+- 0 6090 4980"/>
                  <a:gd name="T13" fmla="*/ T12 w 1151"/>
                  <a:gd name="T14" fmla="+- 0 6738 6224"/>
                  <a:gd name="T15" fmla="*/ 6738 h 1151"/>
                  <a:gd name="T16" fmla="+- 0 5992 4980"/>
                  <a:gd name="T17" fmla="*/ T16 w 1151"/>
                  <a:gd name="T18" fmla="+- 0 6705 6224"/>
                  <a:gd name="T19" fmla="*/ 6705 h 1151"/>
                  <a:gd name="T20" fmla="+- 0 5925 4980"/>
                  <a:gd name="T21" fmla="*/ T20 w 1151"/>
                  <a:gd name="T22" fmla="+- 0 6548 6224"/>
                  <a:gd name="T23" fmla="*/ 6548 h 1151"/>
                  <a:gd name="T24" fmla="+- 0 5806 4980"/>
                  <a:gd name="T25" fmla="*/ T24 w 1151"/>
                  <a:gd name="T26" fmla="+- 0 6429 6224"/>
                  <a:gd name="T27" fmla="*/ 6429 h 1151"/>
                  <a:gd name="T28" fmla="+- 0 5649 4980"/>
                  <a:gd name="T29" fmla="*/ T28 w 1151"/>
                  <a:gd name="T30" fmla="+- 0 6362 6224"/>
                  <a:gd name="T31" fmla="*/ 6362 h 1151"/>
                  <a:gd name="T32" fmla="+- 0 5620 4980"/>
                  <a:gd name="T33" fmla="*/ T32 w 1151"/>
                  <a:gd name="T34" fmla="+- 0 6287 6224"/>
                  <a:gd name="T35" fmla="*/ 6287 h 1151"/>
                  <a:gd name="T36" fmla="+- 0 5605 4980"/>
                  <a:gd name="T37" fmla="*/ T36 w 1151"/>
                  <a:gd name="T38" fmla="+- 0 6246 6224"/>
                  <a:gd name="T39" fmla="*/ 6246 h 1151"/>
                  <a:gd name="T40" fmla="+- 0 5569 4980"/>
                  <a:gd name="T41" fmla="*/ T40 w 1151"/>
                  <a:gd name="T42" fmla="+- 0 6224 6224"/>
                  <a:gd name="T43" fmla="*/ 6224 h 1151"/>
                  <a:gd name="T44" fmla="+- 0 5494 4980"/>
                  <a:gd name="T45" fmla="*/ T44 w 1151"/>
                  <a:gd name="T46" fmla="+- 0 6265 6224"/>
                  <a:gd name="T47" fmla="*/ 6265 h 1151"/>
                  <a:gd name="T48" fmla="+- 0 5461 4980"/>
                  <a:gd name="T49" fmla="*/ T48 w 1151"/>
                  <a:gd name="T50" fmla="+- 0 6362 6224"/>
                  <a:gd name="T51" fmla="*/ 6362 h 1151"/>
                  <a:gd name="T52" fmla="+- 0 5304 4980"/>
                  <a:gd name="T53" fmla="*/ T52 w 1151"/>
                  <a:gd name="T54" fmla="+- 0 6429 6224"/>
                  <a:gd name="T55" fmla="*/ 6429 h 1151"/>
                  <a:gd name="T56" fmla="+- 0 5185 4980"/>
                  <a:gd name="T57" fmla="*/ T56 w 1151"/>
                  <a:gd name="T58" fmla="+- 0 6548 6224"/>
                  <a:gd name="T59" fmla="*/ 6548 h 1151"/>
                  <a:gd name="T60" fmla="+- 0 5118 4980"/>
                  <a:gd name="T61" fmla="*/ T60 w 1151"/>
                  <a:gd name="T62" fmla="+- 0 6705 6224"/>
                  <a:gd name="T63" fmla="*/ 6705 h 1151"/>
                  <a:gd name="T64" fmla="+- 0 5043 4980"/>
                  <a:gd name="T65" fmla="*/ T64 w 1151"/>
                  <a:gd name="T66" fmla="+- 0 6734 6224"/>
                  <a:gd name="T67" fmla="*/ 6734 h 1151"/>
                  <a:gd name="T68" fmla="+- 0 5002 4980"/>
                  <a:gd name="T69" fmla="*/ T68 w 1151"/>
                  <a:gd name="T70" fmla="+- 0 6749 6224"/>
                  <a:gd name="T71" fmla="*/ 6749 h 1151"/>
                  <a:gd name="T72" fmla="+- 0 4980 4980"/>
                  <a:gd name="T73" fmla="*/ T72 w 1151"/>
                  <a:gd name="T74" fmla="+- 0 6786 6224"/>
                  <a:gd name="T75" fmla="*/ 6786 h 1151"/>
                  <a:gd name="T76" fmla="+- 0 5021 4980"/>
                  <a:gd name="T77" fmla="*/ T76 w 1151"/>
                  <a:gd name="T78" fmla="+- 0 6860 6224"/>
                  <a:gd name="T79" fmla="*/ 6860 h 1151"/>
                  <a:gd name="T80" fmla="+- 0 5118 4980"/>
                  <a:gd name="T81" fmla="*/ T80 w 1151"/>
                  <a:gd name="T82" fmla="+- 0 6893 6224"/>
                  <a:gd name="T83" fmla="*/ 6893 h 1151"/>
                  <a:gd name="T84" fmla="+- 0 5185 4980"/>
                  <a:gd name="T85" fmla="*/ T84 w 1151"/>
                  <a:gd name="T86" fmla="+- 0 7050 6224"/>
                  <a:gd name="T87" fmla="*/ 7050 h 1151"/>
                  <a:gd name="T88" fmla="+- 0 5304 4980"/>
                  <a:gd name="T89" fmla="*/ T88 w 1151"/>
                  <a:gd name="T90" fmla="+- 0 7169 6224"/>
                  <a:gd name="T91" fmla="*/ 7169 h 1151"/>
                  <a:gd name="T92" fmla="+- 0 5461 4980"/>
                  <a:gd name="T93" fmla="*/ T92 w 1151"/>
                  <a:gd name="T94" fmla="+- 0 7236 6224"/>
                  <a:gd name="T95" fmla="*/ 7236 h 1151"/>
                  <a:gd name="T96" fmla="+- 0 5490 4980"/>
                  <a:gd name="T97" fmla="*/ T96 w 1151"/>
                  <a:gd name="T98" fmla="+- 0 7311 6224"/>
                  <a:gd name="T99" fmla="*/ 7311 h 1151"/>
                  <a:gd name="T100" fmla="+- 0 5505 4980"/>
                  <a:gd name="T101" fmla="*/ T100 w 1151"/>
                  <a:gd name="T102" fmla="+- 0 7352 6224"/>
                  <a:gd name="T103" fmla="*/ 7352 h 1151"/>
                  <a:gd name="T104" fmla="+- 0 5542 4980"/>
                  <a:gd name="T105" fmla="*/ T104 w 1151"/>
                  <a:gd name="T106" fmla="+- 0 7374 6224"/>
                  <a:gd name="T107" fmla="*/ 7374 h 1151"/>
                  <a:gd name="T108" fmla="+- 0 5616 4980"/>
                  <a:gd name="T109" fmla="*/ T108 w 1151"/>
                  <a:gd name="T110" fmla="+- 0 7333 6224"/>
                  <a:gd name="T111" fmla="*/ 7333 h 1151"/>
                  <a:gd name="T112" fmla="+- 0 5649 4980"/>
                  <a:gd name="T113" fmla="*/ T112 w 1151"/>
                  <a:gd name="T114" fmla="+- 0 7236 6224"/>
                  <a:gd name="T115" fmla="*/ 7236 h 1151"/>
                  <a:gd name="T116" fmla="+- 0 5806 4980"/>
                  <a:gd name="T117" fmla="*/ T116 w 1151"/>
                  <a:gd name="T118" fmla="+- 0 7169 6224"/>
                  <a:gd name="T119" fmla="*/ 7169 h 1151"/>
                  <a:gd name="T120" fmla="+- 0 5925 4980"/>
                  <a:gd name="T121" fmla="*/ T120 w 1151"/>
                  <a:gd name="T122" fmla="+- 0 7050 6224"/>
                  <a:gd name="T123" fmla="*/ 7050 h 1151"/>
                  <a:gd name="T124" fmla="+- 0 5992 4980"/>
                  <a:gd name="T125" fmla="*/ T124 w 1151"/>
                  <a:gd name="T126" fmla="+- 0 6893 6224"/>
                  <a:gd name="T127" fmla="*/ 6893 h 11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Lst>
                <a:rect l="0" t="0" r="r" b="b"/>
                <a:pathLst>
                  <a:path w="1151" h="1151">
                    <a:moveTo>
                      <a:pt x="1018" y="640"/>
                    </a:moveTo>
                    <a:lnTo>
                      <a:pt x="1087" y="640"/>
                    </a:lnTo>
                    <a:lnTo>
                      <a:pt x="1109" y="636"/>
                    </a:lnTo>
                    <a:lnTo>
                      <a:pt x="1128" y="625"/>
                    </a:lnTo>
                    <a:lnTo>
                      <a:pt x="1143" y="609"/>
                    </a:lnTo>
                    <a:lnTo>
                      <a:pt x="1151" y="588"/>
                    </a:lnTo>
                    <a:lnTo>
                      <a:pt x="1148" y="562"/>
                    </a:lnTo>
                    <a:lnTo>
                      <a:pt x="1110" y="514"/>
                    </a:lnTo>
                    <a:lnTo>
                      <a:pt x="1018" y="510"/>
                    </a:lnTo>
                    <a:lnTo>
                      <a:pt x="1012" y="481"/>
                    </a:lnTo>
                    <a:lnTo>
                      <a:pt x="986" y="399"/>
                    </a:lnTo>
                    <a:lnTo>
                      <a:pt x="945" y="324"/>
                    </a:lnTo>
                    <a:lnTo>
                      <a:pt x="891" y="259"/>
                    </a:lnTo>
                    <a:lnTo>
                      <a:pt x="826" y="205"/>
                    </a:lnTo>
                    <a:lnTo>
                      <a:pt x="752" y="164"/>
                    </a:lnTo>
                    <a:lnTo>
                      <a:pt x="669" y="138"/>
                    </a:lnTo>
                    <a:lnTo>
                      <a:pt x="640" y="133"/>
                    </a:lnTo>
                    <a:lnTo>
                      <a:pt x="640" y="63"/>
                    </a:lnTo>
                    <a:lnTo>
                      <a:pt x="636" y="41"/>
                    </a:lnTo>
                    <a:lnTo>
                      <a:pt x="625" y="22"/>
                    </a:lnTo>
                    <a:lnTo>
                      <a:pt x="609" y="8"/>
                    </a:lnTo>
                    <a:lnTo>
                      <a:pt x="589" y="0"/>
                    </a:lnTo>
                    <a:lnTo>
                      <a:pt x="562" y="2"/>
                    </a:lnTo>
                    <a:lnTo>
                      <a:pt x="514" y="41"/>
                    </a:lnTo>
                    <a:lnTo>
                      <a:pt x="510" y="133"/>
                    </a:lnTo>
                    <a:lnTo>
                      <a:pt x="481" y="138"/>
                    </a:lnTo>
                    <a:lnTo>
                      <a:pt x="399" y="164"/>
                    </a:lnTo>
                    <a:lnTo>
                      <a:pt x="324" y="205"/>
                    </a:lnTo>
                    <a:lnTo>
                      <a:pt x="259" y="259"/>
                    </a:lnTo>
                    <a:lnTo>
                      <a:pt x="205" y="324"/>
                    </a:lnTo>
                    <a:lnTo>
                      <a:pt x="164" y="399"/>
                    </a:lnTo>
                    <a:lnTo>
                      <a:pt x="138" y="481"/>
                    </a:lnTo>
                    <a:lnTo>
                      <a:pt x="133" y="510"/>
                    </a:lnTo>
                    <a:lnTo>
                      <a:pt x="63" y="510"/>
                    </a:lnTo>
                    <a:lnTo>
                      <a:pt x="41" y="514"/>
                    </a:lnTo>
                    <a:lnTo>
                      <a:pt x="22" y="525"/>
                    </a:lnTo>
                    <a:lnTo>
                      <a:pt x="8" y="541"/>
                    </a:lnTo>
                    <a:lnTo>
                      <a:pt x="0" y="562"/>
                    </a:lnTo>
                    <a:lnTo>
                      <a:pt x="2" y="588"/>
                    </a:lnTo>
                    <a:lnTo>
                      <a:pt x="41" y="636"/>
                    </a:lnTo>
                    <a:lnTo>
                      <a:pt x="133" y="640"/>
                    </a:lnTo>
                    <a:lnTo>
                      <a:pt x="138" y="669"/>
                    </a:lnTo>
                    <a:lnTo>
                      <a:pt x="164" y="751"/>
                    </a:lnTo>
                    <a:lnTo>
                      <a:pt x="205" y="826"/>
                    </a:lnTo>
                    <a:lnTo>
                      <a:pt x="259" y="891"/>
                    </a:lnTo>
                    <a:lnTo>
                      <a:pt x="324" y="945"/>
                    </a:lnTo>
                    <a:lnTo>
                      <a:pt x="399" y="986"/>
                    </a:lnTo>
                    <a:lnTo>
                      <a:pt x="481" y="1012"/>
                    </a:lnTo>
                    <a:lnTo>
                      <a:pt x="510" y="1017"/>
                    </a:lnTo>
                    <a:lnTo>
                      <a:pt x="510" y="1087"/>
                    </a:lnTo>
                    <a:lnTo>
                      <a:pt x="514" y="1109"/>
                    </a:lnTo>
                    <a:lnTo>
                      <a:pt x="525" y="1128"/>
                    </a:lnTo>
                    <a:lnTo>
                      <a:pt x="541" y="1142"/>
                    </a:lnTo>
                    <a:lnTo>
                      <a:pt x="562" y="1150"/>
                    </a:lnTo>
                    <a:lnTo>
                      <a:pt x="588" y="1148"/>
                    </a:lnTo>
                    <a:lnTo>
                      <a:pt x="636" y="1109"/>
                    </a:lnTo>
                    <a:lnTo>
                      <a:pt x="640" y="1017"/>
                    </a:lnTo>
                    <a:lnTo>
                      <a:pt x="669" y="1012"/>
                    </a:lnTo>
                    <a:lnTo>
                      <a:pt x="752" y="986"/>
                    </a:lnTo>
                    <a:lnTo>
                      <a:pt x="826" y="945"/>
                    </a:lnTo>
                    <a:lnTo>
                      <a:pt x="891" y="891"/>
                    </a:lnTo>
                    <a:lnTo>
                      <a:pt x="945" y="826"/>
                    </a:lnTo>
                    <a:lnTo>
                      <a:pt x="986" y="751"/>
                    </a:lnTo>
                    <a:lnTo>
                      <a:pt x="1012" y="669"/>
                    </a:lnTo>
                    <a:lnTo>
                      <a:pt x="1018" y="640"/>
                    </a:lnTo>
                  </a:path>
                </a:pathLst>
              </a:custGeom>
              <a:noFill/>
              <a:ln w="93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7" name="Group 274">
              <a:extLst>
                <a:ext uri="{FF2B5EF4-FFF2-40B4-BE49-F238E27FC236}">
                  <a16:creationId xmlns:a16="http://schemas.microsoft.com/office/drawing/2014/main" id="{4A38F05A-01C9-498E-811E-4051A440BEC3}"/>
                </a:ext>
              </a:extLst>
            </p:cNvPr>
            <p:cNvGrpSpPr>
              <a:grpSpLocks/>
            </p:cNvGrpSpPr>
            <p:nvPr/>
          </p:nvGrpSpPr>
          <p:grpSpPr bwMode="auto">
            <a:xfrm>
              <a:off x="4854" y="5883"/>
              <a:ext cx="1709" cy="1924"/>
              <a:chOff x="4854" y="5883"/>
              <a:chExt cx="1709" cy="1924"/>
            </a:xfrm>
          </p:grpSpPr>
          <p:sp>
            <p:nvSpPr>
              <p:cNvPr id="262" name="Freeform 275">
                <a:extLst>
                  <a:ext uri="{FF2B5EF4-FFF2-40B4-BE49-F238E27FC236}">
                    <a16:creationId xmlns:a16="http://schemas.microsoft.com/office/drawing/2014/main" id="{E1C1065A-6D2B-4F53-A0C3-1FAB1FA9C2B4}"/>
                  </a:ext>
                </a:extLst>
              </p:cNvPr>
              <p:cNvSpPr>
                <a:spLocks/>
              </p:cNvSpPr>
              <p:nvPr/>
            </p:nvSpPr>
            <p:spPr bwMode="auto">
              <a:xfrm>
                <a:off x="4854" y="5883"/>
                <a:ext cx="1709" cy="1924"/>
              </a:xfrm>
              <a:custGeom>
                <a:avLst/>
                <a:gdLst>
                  <a:gd name="T0" fmla="+- 0 6015 4854"/>
                  <a:gd name="T1" fmla="*/ T0 w 1709"/>
                  <a:gd name="T2" fmla="+- 0 6322 5883"/>
                  <a:gd name="T3" fmla="*/ 6322 h 1924"/>
                  <a:gd name="T4" fmla="+- 0 6023 4854"/>
                  <a:gd name="T5" fmla="*/ T4 w 1709"/>
                  <a:gd name="T6" fmla="+- 0 6309 5883"/>
                  <a:gd name="T7" fmla="*/ 6309 h 1924"/>
                  <a:gd name="T8" fmla="+- 0 6023 4854"/>
                  <a:gd name="T9" fmla="*/ T8 w 1709"/>
                  <a:gd name="T10" fmla="+- 0 6293 5883"/>
                  <a:gd name="T11" fmla="*/ 6293 h 1924"/>
                  <a:gd name="T12" fmla="+- 0 6013 4854"/>
                  <a:gd name="T13" fmla="*/ T12 w 1709"/>
                  <a:gd name="T14" fmla="+- 0 6280 5883"/>
                  <a:gd name="T15" fmla="*/ 6280 h 1924"/>
                  <a:gd name="T16" fmla="+- 0 5950 4854"/>
                  <a:gd name="T17" fmla="*/ T16 w 1709"/>
                  <a:gd name="T18" fmla="+- 0 6230 5883"/>
                  <a:gd name="T19" fmla="*/ 6230 h 1924"/>
                  <a:gd name="T20" fmla="+- 0 5846 4854"/>
                  <a:gd name="T21" fmla="*/ T20 w 1709"/>
                  <a:gd name="T22" fmla="+- 0 6171 5883"/>
                  <a:gd name="T23" fmla="*/ 6171 h 1924"/>
                  <a:gd name="T24" fmla="+- 0 5631 4854"/>
                  <a:gd name="T25" fmla="*/ T24 w 1709"/>
                  <a:gd name="T26" fmla="+- 0 5955 5883"/>
                  <a:gd name="T27" fmla="*/ 5955 h 1924"/>
                  <a:gd name="T28" fmla="+- 0 5620 4854"/>
                  <a:gd name="T29" fmla="*/ T28 w 1709"/>
                  <a:gd name="T30" fmla="+- 0 5937 5883"/>
                  <a:gd name="T31" fmla="*/ 5937 h 1924"/>
                  <a:gd name="T32" fmla="+- 0 5625 4854"/>
                  <a:gd name="T33" fmla="*/ T32 w 1709"/>
                  <a:gd name="T34" fmla="+- 0 5905 5883"/>
                  <a:gd name="T35" fmla="*/ 5905 h 1924"/>
                  <a:gd name="T36" fmla="+- 0 5662 4854"/>
                  <a:gd name="T37" fmla="*/ T36 w 1709"/>
                  <a:gd name="T38" fmla="+- 0 5883 5883"/>
                  <a:gd name="T39" fmla="*/ 5883 h 1924"/>
                  <a:gd name="T40" fmla="+- 0 5666 4854"/>
                  <a:gd name="T41" fmla="*/ T40 w 1709"/>
                  <a:gd name="T42" fmla="+- 0 5883 5883"/>
                  <a:gd name="T43" fmla="*/ 5883 h 1924"/>
                  <a:gd name="T44" fmla="+- 0 5689 4854"/>
                  <a:gd name="T45" fmla="*/ T44 w 1709"/>
                  <a:gd name="T46" fmla="+- 0 5886 5883"/>
                  <a:gd name="T47" fmla="*/ 5886 h 1924"/>
                  <a:gd name="T48" fmla="+- 0 5813 4854"/>
                  <a:gd name="T49" fmla="*/ T48 w 1709"/>
                  <a:gd name="T50" fmla="+- 0 5913 5883"/>
                  <a:gd name="T51" fmla="*/ 5913 h 1924"/>
                  <a:gd name="T52" fmla="+- 0 5932 4854"/>
                  <a:gd name="T53" fmla="*/ T52 w 1709"/>
                  <a:gd name="T54" fmla="+- 0 5956 5883"/>
                  <a:gd name="T55" fmla="*/ 5956 h 1924"/>
                  <a:gd name="T56" fmla="+- 0 6044 4854"/>
                  <a:gd name="T57" fmla="*/ T56 w 1709"/>
                  <a:gd name="T58" fmla="+- 0 6016 5883"/>
                  <a:gd name="T59" fmla="*/ 6016 h 1924"/>
                  <a:gd name="T60" fmla="+- 0 6066 4854"/>
                  <a:gd name="T61" fmla="*/ T60 w 1709"/>
                  <a:gd name="T62" fmla="+- 0 6030 5883"/>
                  <a:gd name="T63" fmla="*/ 6030 h 1924"/>
                  <a:gd name="T64" fmla="+- 0 6068 4854"/>
                  <a:gd name="T65" fmla="*/ T64 w 1709"/>
                  <a:gd name="T66" fmla="+- 0 6039 5883"/>
                  <a:gd name="T67" fmla="*/ 6039 h 1924"/>
                  <a:gd name="T68" fmla="+- 0 6067 4854"/>
                  <a:gd name="T69" fmla="*/ T68 w 1709"/>
                  <a:gd name="T70" fmla="+- 0 6045 5883"/>
                  <a:gd name="T71" fmla="*/ 6045 h 1924"/>
                  <a:gd name="T72" fmla="+- 0 6025 4854"/>
                  <a:gd name="T73" fmla="*/ T72 w 1709"/>
                  <a:gd name="T74" fmla="+- 0 6107 5883"/>
                  <a:gd name="T75" fmla="*/ 6107 h 1924"/>
                  <a:gd name="T76" fmla="+- 0 6020 4854"/>
                  <a:gd name="T77" fmla="*/ T76 w 1709"/>
                  <a:gd name="T78" fmla="+- 0 6118 5883"/>
                  <a:gd name="T79" fmla="*/ 6118 h 1924"/>
                  <a:gd name="T80" fmla="+- 0 6020 4854"/>
                  <a:gd name="T81" fmla="*/ T80 w 1709"/>
                  <a:gd name="T82" fmla="+- 0 6133 5883"/>
                  <a:gd name="T83" fmla="*/ 6133 h 1924"/>
                  <a:gd name="T84" fmla="+- 0 6032 4854"/>
                  <a:gd name="T85" fmla="*/ T84 w 1709"/>
                  <a:gd name="T86" fmla="+- 0 6147 5883"/>
                  <a:gd name="T87" fmla="*/ 6147 h 1924"/>
                  <a:gd name="T88" fmla="+- 0 6094 4854"/>
                  <a:gd name="T89" fmla="*/ T88 w 1709"/>
                  <a:gd name="T90" fmla="+- 0 6197 5883"/>
                  <a:gd name="T91" fmla="*/ 6197 h 1924"/>
                  <a:gd name="T92" fmla="+- 0 6446 4854"/>
                  <a:gd name="T93" fmla="*/ T92 w 1709"/>
                  <a:gd name="T94" fmla="+- 0 6324 5883"/>
                  <a:gd name="T95" fmla="*/ 6324 h 1924"/>
                  <a:gd name="T96" fmla="+- 0 6505 4854"/>
                  <a:gd name="T97" fmla="*/ T96 w 1709"/>
                  <a:gd name="T98" fmla="+- 0 6459 5883"/>
                  <a:gd name="T99" fmla="*/ 6459 h 1924"/>
                  <a:gd name="T100" fmla="+- 0 6544 4854"/>
                  <a:gd name="T101" fmla="*/ T100 w 1709"/>
                  <a:gd name="T102" fmla="+- 0 6601 5883"/>
                  <a:gd name="T103" fmla="*/ 6601 h 1924"/>
                  <a:gd name="T104" fmla="+- 0 6562 4854"/>
                  <a:gd name="T105" fmla="*/ T104 w 1709"/>
                  <a:gd name="T106" fmla="+- 0 6747 5883"/>
                  <a:gd name="T107" fmla="*/ 6747 h 1924"/>
                  <a:gd name="T108" fmla="+- 0 6560 4854"/>
                  <a:gd name="T109" fmla="*/ T108 w 1709"/>
                  <a:gd name="T110" fmla="+- 0 6879 5883"/>
                  <a:gd name="T111" fmla="*/ 6879 h 1924"/>
                  <a:gd name="T112" fmla="+- 0 6534 4854"/>
                  <a:gd name="T113" fmla="*/ T112 w 1709"/>
                  <a:gd name="T114" fmla="+- 0 7039 5883"/>
                  <a:gd name="T115" fmla="*/ 7039 h 1924"/>
                  <a:gd name="T116" fmla="+- 0 6484 4854"/>
                  <a:gd name="T117" fmla="*/ T116 w 1709"/>
                  <a:gd name="T118" fmla="+- 0 7190 5883"/>
                  <a:gd name="T119" fmla="*/ 7190 h 1924"/>
                  <a:gd name="T120" fmla="+- 0 6412 4854"/>
                  <a:gd name="T121" fmla="*/ T120 w 1709"/>
                  <a:gd name="T122" fmla="+- 0 7329 5883"/>
                  <a:gd name="T123" fmla="*/ 7329 h 1924"/>
                  <a:gd name="T124" fmla="+- 0 6320 4854"/>
                  <a:gd name="T125" fmla="*/ T124 w 1709"/>
                  <a:gd name="T126" fmla="+- 0 7454 5883"/>
                  <a:gd name="T127" fmla="*/ 7454 h 1924"/>
                  <a:gd name="T128" fmla="+- 0 6210 4854"/>
                  <a:gd name="T129" fmla="*/ T128 w 1709"/>
                  <a:gd name="T130" fmla="+- 0 7564 5883"/>
                  <a:gd name="T131" fmla="*/ 7564 h 1924"/>
                  <a:gd name="T132" fmla="+- 0 6085 4854"/>
                  <a:gd name="T133" fmla="*/ T132 w 1709"/>
                  <a:gd name="T134" fmla="+- 0 7655 5883"/>
                  <a:gd name="T135" fmla="*/ 7655 h 1924"/>
                  <a:gd name="T136" fmla="+- 0 5946 4854"/>
                  <a:gd name="T137" fmla="*/ T136 w 1709"/>
                  <a:gd name="T138" fmla="+- 0 7727 5883"/>
                  <a:gd name="T139" fmla="*/ 7727 h 1924"/>
                  <a:gd name="T140" fmla="+- 0 5795 4854"/>
                  <a:gd name="T141" fmla="*/ T140 w 1709"/>
                  <a:gd name="T142" fmla="+- 0 7778 5883"/>
                  <a:gd name="T143" fmla="*/ 7778 h 1924"/>
                  <a:gd name="T144" fmla="+- 0 5635 4854"/>
                  <a:gd name="T145" fmla="*/ T144 w 1709"/>
                  <a:gd name="T146" fmla="+- 0 7804 5883"/>
                  <a:gd name="T147" fmla="*/ 7804 h 1924"/>
                  <a:gd name="T148" fmla="+- 0 5513 4854"/>
                  <a:gd name="T149" fmla="*/ T148 w 1709"/>
                  <a:gd name="T150" fmla="+- 0 7806 5883"/>
                  <a:gd name="T151" fmla="*/ 7806 h 1924"/>
                  <a:gd name="T152" fmla="+- 0 5360 4854"/>
                  <a:gd name="T153" fmla="*/ T152 w 1709"/>
                  <a:gd name="T154" fmla="+- 0 7788 5883"/>
                  <a:gd name="T155" fmla="*/ 7788 h 1924"/>
                  <a:gd name="T156" fmla="+- 0 5212 4854"/>
                  <a:gd name="T157" fmla="*/ T156 w 1709"/>
                  <a:gd name="T158" fmla="+- 0 7748 5883"/>
                  <a:gd name="T159" fmla="*/ 7748 h 1924"/>
                  <a:gd name="T160" fmla="+- 0 5072 4854"/>
                  <a:gd name="T161" fmla="*/ T160 w 1709"/>
                  <a:gd name="T162" fmla="+- 0 7686 5883"/>
                  <a:gd name="T163" fmla="*/ 7686 h 1924"/>
                  <a:gd name="T164" fmla="+- 0 4943 4854"/>
                  <a:gd name="T165" fmla="*/ T164 w 1709"/>
                  <a:gd name="T166" fmla="+- 0 7602 5883"/>
                  <a:gd name="T167" fmla="*/ 7602 h 1924"/>
                  <a:gd name="T168" fmla="+- 0 4854 4854"/>
                  <a:gd name="T169" fmla="*/ T168 w 1709"/>
                  <a:gd name="T170" fmla="+- 0 7527 5883"/>
                  <a:gd name="T171" fmla="*/ 7527 h 1924"/>
                  <a:gd name="T172" fmla="+- 0 4913 4854"/>
                  <a:gd name="T173" fmla="*/ T172 w 1709"/>
                  <a:gd name="T174" fmla="+- 0 7466 5883"/>
                  <a:gd name="T175" fmla="*/ 7466 h 1924"/>
                  <a:gd name="T176" fmla="+- 0 4921 4854"/>
                  <a:gd name="T177" fmla="*/ T176 w 1709"/>
                  <a:gd name="T178" fmla="+- 0 7464 5883"/>
                  <a:gd name="T179" fmla="*/ 7464 h 1924"/>
                  <a:gd name="T180" fmla="+- 0 5090 4854"/>
                  <a:gd name="T181" fmla="*/ T180 w 1709"/>
                  <a:gd name="T182" fmla="+- 0 7469 5883"/>
                  <a:gd name="T183" fmla="*/ 7469 h 192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Lst>
                <a:rect l="0" t="0" r="r" b="b"/>
                <a:pathLst>
                  <a:path w="1709" h="1924">
                    <a:moveTo>
                      <a:pt x="1011" y="594"/>
                    </a:moveTo>
                    <a:lnTo>
                      <a:pt x="1161" y="439"/>
                    </a:lnTo>
                    <a:lnTo>
                      <a:pt x="1166" y="433"/>
                    </a:lnTo>
                    <a:lnTo>
                      <a:pt x="1169" y="426"/>
                    </a:lnTo>
                    <a:lnTo>
                      <a:pt x="1169" y="419"/>
                    </a:lnTo>
                    <a:lnTo>
                      <a:pt x="1169" y="410"/>
                    </a:lnTo>
                    <a:lnTo>
                      <a:pt x="1165" y="402"/>
                    </a:lnTo>
                    <a:lnTo>
                      <a:pt x="1159" y="397"/>
                    </a:lnTo>
                    <a:lnTo>
                      <a:pt x="1144" y="384"/>
                    </a:lnTo>
                    <a:lnTo>
                      <a:pt x="1096" y="347"/>
                    </a:lnTo>
                    <a:lnTo>
                      <a:pt x="1045" y="315"/>
                    </a:lnTo>
                    <a:lnTo>
                      <a:pt x="992" y="288"/>
                    </a:lnTo>
                    <a:lnTo>
                      <a:pt x="966" y="277"/>
                    </a:lnTo>
                    <a:lnTo>
                      <a:pt x="777" y="72"/>
                    </a:lnTo>
                    <a:lnTo>
                      <a:pt x="770" y="64"/>
                    </a:lnTo>
                    <a:lnTo>
                      <a:pt x="766" y="54"/>
                    </a:lnTo>
                    <a:lnTo>
                      <a:pt x="766" y="43"/>
                    </a:lnTo>
                    <a:lnTo>
                      <a:pt x="771" y="22"/>
                    </a:lnTo>
                    <a:lnTo>
                      <a:pt x="786" y="6"/>
                    </a:lnTo>
                    <a:lnTo>
                      <a:pt x="808" y="0"/>
                    </a:lnTo>
                    <a:lnTo>
                      <a:pt x="811" y="0"/>
                    </a:lnTo>
                    <a:lnTo>
                      <a:pt x="812" y="0"/>
                    </a:lnTo>
                    <a:lnTo>
                      <a:pt x="814" y="0"/>
                    </a:lnTo>
                    <a:lnTo>
                      <a:pt x="835" y="3"/>
                    </a:lnTo>
                    <a:lnTo>
                      <a:pt x="898" y="14"/>
                    </a:lnTo>
                    <a:lnTo>
                      <a:pt x="959" y="30"/>
                    </a:lnTo>
                    <a:lnTo>
                      <a:pt x="1019" y="50"/>
                    </a:lnTo>
                    <a:lnTo>
                      <a:pt x="1078" y="73"/>
                    </a:lnTo>
                    <a:lnTo>
                      <a:pt x="1135" y="101"/>
                    </a:lnTo>
                    <a:lnTo>
                      <a:pt x="1190" y="133"/>
                    </a:lnTo>
                    <a:lnTo>
                      <a:pt x="1208" y="144"/>
                    </a:lnTo>
                    <a:lnTo>
                      <a:pt x="1212" y="147"/>
                    </a:lnTo>
                    <a:lnTo>
                      <a:pt x="1214" y="152"/>
                    </a:lnTo>
                    <a:lnTo>
                      <a:pt x="1214" y="156"/>
                    </a:lnTo>
                    <a:lnTo>
                      <a:pt x="1214" y="159"/>
                    </a:lnTo>
                    <a:lnTo>
                      <a:pt x="1213" y="162"/>
                    </a:lnTo>
                    <a:lnTo>
                      <a:pt x="1212" y="164"/>
                    </a:lnTo>
                    <a:lnTo>
                      <a:pt x="1171" y="224"/>
                    </a:lnTo>
                    <a:lnTo>
                      <a:pt x="1168" y="229"/>
                    </a:lnTo>
                    <a:lnTo>
                      <a:pt x="1166" y="235"/>
                    </a:lnTo>
                    <a:lnTo>
                      <a:pt x="1166" y="241"/>
                    </a:lnTo>
                    <a:lnTo>
                      <a:pt x="1166" y="250"/>
                    </a:lnTo>
                    <a:lnTo>
                      <a:pt x="1170" y="259"/>
                    </a:lnTo>
                    <a:lnTo>
                      <a:pt x="1178" y="264"/>
                    </a:lnTo>
                    <a:lnTo>
                      <a:pt x="1194" y="276"/>
                    </a:lnTo>
                    <a:lnTo>
                      <a:pt x="1240" y="314"/>
                    </a:lnTo>
                    <a:lnTo>
                      <a:pt x="1261" y="334"/>
                    </a:lnTo>
                    <a:lnTo>
                      <a:pt x="1592" y="441"/>
                    </a:lnTo>
                    <a:lnTo>
                      <a:pt x="1624" y="508"/>
                    </a:lnTo>
                    <a:lnTo>
                      <a:pt x="1651" y="576"/>
                    </a:lnTo>
                    <a:lnTo>
                      <a:pt x="1673" y="646"/>
                    </a:lnTo>
                    <a:lnTo>
                      <a:pt x="1690" y="718"/>
                    </a:lnTo>
                    <a:lnTo>
                      <a:pt x="1702" y="791"/>
                    </a:lnTo>
                    <a:lnTo>
                      <a:pt x="1708" y="864"/>
                    </a:lnTo>
                    <a:lnTo>
                      <a:pt x="1709" y="913"/>
                    </a:lnTo>
                    <a:lnTo>
                      <a:pt x="1706" y="996"/>
                    </a:lnTo>
                    <a:lnTo>
                      <a:pt x="1696" y="1077"/>
                    </a:lnTo>
                    <a:lnTo>
                      <a:pt x="1680" y="1156"/>
                    </a:lnTo>
                    <a:lnTo>
                      <a:pt x="1658" y="1233"/>
                    </a:lnTo>
                    <a:lnTo>
                      <a:pt x="1630" y="1307"/>
                    </a:lnTo>
                    <a:lnTo>
                      <a:pt x="1596" y="1378"/>
                    </a:lnTo>
                    <a:lnTo>
                      <a:pt x="1558" y="1446"/>
                    </a:lnTo>
                    <a:lnTo>
                      <a:pt x="1514" y="1510"/>
                    </a:lnTo>
                    <a:lnTo>
                      <a:pt x="1466" y="1571"/>
                    </a:lnTo>
                    <a:lnTo>
                      <a:pt x="1413" y="1628"/>
                    </a:lnTo>
                    <a:lnTo>
                      <a:pt x="1356" y="1681"/>
                    </a:lnTo>
                    <a:lnTo>
                      <a:pt x="1295" y="1729"/>
                    </a:lnTo>
                    <a:lnTo>
                      <a:pt x="1231" y="1772"/>
                    </a:lnTo>
                    <a:lnTo>
                      <a:pt x="1163" y="1811"/>
                    </a:lnTo>
                    <a:lnTo>
                      <a:pt x="1092" y="1844"/>
                    </a:lnTo>
                    <a:lnTo>
                      <a:pt x="1018" y="1872"/>
                    </a:lnTo>
                    <a:lnTo>
                      <a:pt x="941" y="1895"/>
                    </a:lnTo>
                    <a:lnTo>
                      <a:pt x="862" y="1911"/>
                    </a:lnTo>
                    <a:lnTo>
                      <a:pt x="781" y="1921"/>
                    </a:lnTo>
                    <a:lnTo>
                      <a:pt x="698" y="1924"/>
                    </a:lnTo>
                    <a:lnTo>
                      <a:pt x="659" y="1923"/>
                    </a:lnTo>
                    <a:lnTo>
                      <a:pt x="582" y="1917"/>
                    </a:lnTo>
                    <a:lnTo>
                      <a:pt x="506" y="1905"/>
                    </a:lnTo>
                    <a:lnTo>
                      <a:pt x="431" y="1888"/>
                    </a:lnTo>
                    <a:lnTo>
                      <a:pt x="358" y="1865"/>
                    </a:lnTo>
                    <a:lnTo>
                      <a:pt x="287" y="1836"/>
                    </a:lnTo>
                    <a:lnTo>
                      <a:pt x="218" y="1803"/>
                    </a:lnTo>
                    <a:lnTo>
                      <a:pt x="152" y="1764"/>
                    </a:lnTo>
                    <a:lnTo>
                      <a:pt x="89" y="1719"/>
                    </a:lnTo>
                    <a:lnTo>
                      <a:pt x="29" y="1670"/>
                    </a:lnTo>
                    <a:lnTo>
                      <a:pt x="0" y="1644"/>
                    </a:lnTo>
                    <a:lnTo>
                      <a:pt x="57" y="1585"/>
                    </a:lnTo>
                    <a:lnTo>
                      <a:pt x="59" y="1583"/>
                    </a:lnTo>
                    <a:lnTo>
                      <a:pt x="63" y="1581"/>
                    </a:lnTo>
                    <a:lnTo>
                      <a:pt x="67" y="1581"/>
                    </a:lnTo>
                    <a:lnTo>
                      <a:pt x="236" y="1586"/>
                    </a:lnTo>
                  </a:path>
                </a:pathLst>
              </a:custGeom>
              <a:noFill/>
              <a:ln w="93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8" name="Group 276">
              <a:extLst>
                <a:ext uri="{FF2B5EF4-FFF2-40B4-BE49-F238E27FC236}">
                  <a16:creationId xmlns:a16="http://schemas.microsoft.com/office/drawing/2014/main" id="{6C26E8A7-3818-4589-B256-B9109C961FD8}"/>
                </a:ext>
              </a:extLst>
            </p:cNvPr>
            <p:cNvGrpSpPr>
              <a:grpSpLocks/>
            </p:cNvGrpSpPr>
            <p:nvPr/>
          </p:nvGrpSpPr>
          <p:grpSpPr bwMode="auto">
            <a:xfrm>
              <a:off x="5935" y="5757"/>
              <a:ext cx="2" cy="250"/>
              <a:chOff x="5935" y="5757"/>
              <a:chExt cx="2" cy="250"/>
            </a:xfrm>
          </p:grpSpPr>
          <p:sp>
            <p:nvSpPr>
              <p:cNvPr id="261" name="Freeform 277">
                <a:extLst>
                  <a:ext uri="{FF2B5EF4-FFF2-40B4-BE49-F238E27FC236}">
                    <a16:creationId xmlns:a16="http://schemas.microsoft.com/office/drawing/2014/main" id="{92709CFF-62B9-41D4-AA9D-E2BA2754AFB8}"/>
                  </a:ext>
                </a:extLst>
              </p:cNvPr>
              <p:cNvSpPr>
                <a:spLocks/>
              </p:cNvSpPr>
              <p:nvPr/>
            </p:nvSpPr>
            <p:spPr bwMode="auto">
              <a:xfrm>
                <a:off x="5935" y="5757"/>
                <a:ext cx="2" cy="250"/>
              </a:xfrm>
              <a:custGeom>
                <a:avLst/>
                <a:gdLst>
                  <a:gd name="T0" fmla="+- 0 5757 5757"/>
                  <a:gd name="T1" fmla="*/ 5757 h 250"/>
                  <a:gd name="T2" fmla="+- 0 6007 5757"/>
                  <a:gd name="T3" fmla="*/ 6007 h 250"/>
                </a:gdLst>
                <a:ahLst/>
                <a:cxnLst>
                  <a:cxn ang="0">
                    <a:pos x="0" y="T1"/>
                  </a:cxn>
                  <a:cxn ang="0">
                    <a:pos x="0" y="T3"/>
                  </a:cxn>
                </a:cxnLst>
                <a:rect l="0" t="0" r="r" b="b"/>
                <a:pathLst>
                  <a:path h="250">
                    <a:moveTo>
                      <a:pt x="0" y="0"/>
                    </a:moveTo>
                    <a:lnTo>
                      <a:pt x="0" y="250"/>
                    </a:lnTo>
                  </a:path>
                </a:pathLst>
              </a:custGeom>
              <a:noFill/>
              <a:ln w="65646">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39" name="Group 278">
              <a:extLst>
                <a:ext uri="{FF2B5EF4-FFF2-40B4-BE49-F238E27FC236}">
                  <a16:creationId xmlns:a16="http://schemas.microsoft.com/office/drawing/2014/main" id="{95769D28-79C1-43FD-93CA-F94485C6CF23}"/>
                </a:ext>
              </a:extLst>
            </p:cNvPr>
            <p:cNvGrpSpPr>
              <a:grpSpLocks/>
            </p:cNvGrpSpPr>
            <p:nvPr/>
          </p:nvGrpSpPr>
          <p:grpSpPr bwMode="auto">
            <a:xfrm>
              <a:off x="5513" y="6799"/>
              <a:ext cx="85" cy="2"/>
              <a:chOff x="5513" y="6799"/>
              <a:chExt cx="85" cy="2"/>
            </a:xfrm>
          </p:grpSpPr>
          <p:sp>
            <p:nvSpPr>
              <p:cNvPr id="260" name="Freeform 279">
                <a:extLst>
                  <a:ext uri="{FF2B5EF4-FFF2-40B4-BE49-F238E27FC236}">
                    <a16:creationId xmlns:a16="http://schemas.microsoft.com/office/drawing/2014/main" id="{21703E98-026A-4EA6-BE26-5D755A669340}"/>
                  </a:ext>
                </a:extLst>
              </p:cNvPr>
              <p:cNvSpPr>
                <a:spLocks/>
              </p:cNvSpPr>
              <p:nvPr/>
            </p:nvSpPr>
            <p:spPr bwMode="auto">
              <a:xfrm>
                <a:off x="5513" y="6799"/>
                <a:ext cx="85" cy="2"/>
              </a:xfrm>
              <a:custGeom>
                <a:avLst/>
                <a:gdLst>
                  <a:gd name="T0" fmla="+- 0 5513 5513"/>
                  <a:gd name="T1" fmla="*/ T0 w 85"/>
                  <a:gd name="T2" fmla="+- 0 5598 5513"/>
                  <a:gd name="T3" fmla="*/ T2 w 85"/>
                </a:gdLst>
                <a:ahLst/>
                <a:cxnLst>
                  <a:cxn ang="0">
                    <a:pos x="T1" y="0"/>
                  </a:cxn>
                  <a:cxn ang="0">
                    <a:pos x="T3" y="0"/>
                  </a:cxn>
                </a:cxnLst>
                <a:rect l="0" t="0" r="r" b="b"/>
                <a:pathLst>
                  <a:path w="85">
                    <a:moveTo>
                      <a:pt x="0" y="0"/>
                    </a:moveTo>
                    <a:lnTo>
                      <a:pt x="85" y="0"/>
                    </a:lnTo>
                  </a:path>
                </a:pathLst>
              </a:custGeom>
              <a:noFill/>
              <a:ln w="2242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40" name="Group 280">
              <a:extLst>
                <a:ext uri="{FF2B5EF4-FFF2-40B4-BE49-F238E27FC236}">
                  <a16:creationId xmlns:a16="http://schemas.microsoft.com/office/drawing/2014/main" id="{AB6C5003-80A7-4CD2-8CCD-8C096498320B}"/>
                </a:ext>
              </a:extLst>
            </p:cNvPr>
            <p:cNvGrpSpPr>
              <a:grpSpLocks/>
            </p:cNvGrpSpPr>
            <p:nvPr/>
          </p:nvGrpSpPr>
          <p:grpSpPr bwMode="auto">
            <a:xfrm>
              <a:off x="5555" y="6756"/>
              <a:ext cx="2" cy="85"/>
              <a:chOff x="5555" y="6756"/>
              <a:chExt cx="2" cy="85"/>
            </a:xfrm>
          </p:grpSpPr>
          <p:sp>
            <p:nvSpPr>
              <p:cNvPr id="259" name="Freeform 281">
                <a:extLst>
                  <a:ext uri="{FF2B5EF4-FFF2-40B4-BE49-F238E27FC236}">
                    <a16:creationId xmlns:a16="http://schemas.microsoft.com/office/drawing/2014/main" id="{EE47B0F6-E60C-4A40-9893-F8B9A442AF23}"/>
                  </a:ext>
                </a:extLst>
              </p:cNvPr>
              <p:cNvSpPr>
                <a:spLocks/>
              </p:cNvSpPr>
              <p:nvPr/>
            </p:nvSpPr>
            <p:spPr bwMode="auto">
              <a:xfrm>
                <a:off x="5555" y="6756"/>
                <a:ext cx="2" cy="85"/>
              </a:xfrm>
              <a:custGeom>
                <a:avLst/>
                <a:gdLst>
                  <a:gd name="T0" fmla="+- 0 6756 6756"/>
                  <a:gd name="T1" fmla="*/ 6756 h 85"/>
                  <a:gd name="T2" fmla="+- 0 6842 6756"/>
                  <a:gd name="T3" fmla="*/ 6842 h 85"/>
                </a:gdLst>
                <a:ahLst/>
                <a:cxnLst>
                  <a:cxn ang="0">
                    <a:pos x="0" y="T1"/>
                  </a:cxn>
                  <a:cxn ang="0">
                    <a:pos x="0" y="T3"/>
                  </a:cxn>
                </a:cxnLst>
                <a:rect l="0" t="0" r="r" b="b"/>
                <a:pathLst>
                  <a:path h="85">
                    <a:moveTo>
                      <a:pt x="0" y="0"/>
                    </a:moveTo>
                    <a:lnTo>
                      <a:pt x="0" y="86"/>
                    </a:lnTo>
                  </a:path>
                </a:pathLst>
              </a:custGeom>
              <a:noFill/>
              <a:ln w="2242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41" name="Group 282">
              <a:extLst>
                <a:ext uri="{FF2B5EF4-FFF2-40B4-BE49-F238E27FC236}">
                  <a16:creationId xmlns:a16="http://schemas.microsoft.com/office/drawing/2014/main" id="{CE6587DE-FFA8-480C-9AD3-BC86BD7B6A6B}"/>
                </a:ext>
              </a:extLst>
            </p:cNvPr>
            <p:cNvGrpSpPr>
              <a:grpSpLocks/>
            </p:cNvGrpSpPr>
            <p:nvPr/>
          </p:nvGrpSpPr>
          <p:grpSpPr bwMode="auto">
            <a:xfrm>
              <a:off x="5176" y="7587"/>
              <a:ext cx="2" cy="254"/>
              <a:chOff x="5176" y="7587"/>
              <a:chExt cx="2" cy="254"/>
            </a:xfrm>
          </p:grpSpPr>
          <p:sp>
            <p:nvSpPr>
              <p:cNvPr id="258" name="Freeform 283">
                <a:extLst>
                  <a:ext uri="{FF2B5EF4-FFF2-40B4-BE49-F238E27FC236}">
                    <a16:creationId xmlns:a16="http://schemas.microsoft.com/office/drawing/2014/main" id="{38619E09-D39E-4B7D-87BB-8D69A1D28F58}"/>
                  </a:ext>
                </a:extLst>
              </p:cNvPr>
              <p:cNvSpPr>
                <a:spLocks/>
              </p:cNvSpPr>
              <p:nvPr/>
            </p:nvSpPr>
            <p:spPr bwMode="auto">
              <a:xfrm>
                <a:off x="5176" y="7587"/>
                <a:ext cx="2" cy="254"/>
              </a:xfrm>
              <a:custGeom>
                <a:avLst/>
                <a:gdLst>
                  <a:gd name="T0" fmla="+- 0 7587 7587"/>
                  <a:gd name="T1" fmla="*/ 7587 h 254"/>
                  <a:gd name="T2" fmla="+- 0 7841 7587"/>
                  <a:gd name="T3" fmla="*/ 7841 h 254"/>
                </a:gdLst>
                <a:ahLst/>
                <a:cxnLst>
                  <a:cxn ang="0">
                    <a:pos x="0" y="T1"/>
                  </a:cxn>
                  <a:cxn ang="0">
                    <a:pos x="0" y="T3"/>
                  </a:cxn>
                </a:cxnLst>
                <a:rect l="0" t="0" r="r" b="b"/>
                <a:pathLst>
                  <a:path h="254">
                    <a:moveTo>
                      <a:pt x="0" y="0"/>
                    </a:moveTo>
                    <a:lnTo>
                      <a:pt x="0" y="254"/>
                    </a:lnTo>
                  </a:path>
                </a:pathLst>
              </a:custGeom>
              <a:noFill/>
              <a:ln w="6680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42" name="Group 284">
              <a:extLst>
                <a:ext uri="{FF2B5EF4-FFF2-40B4-BE49-F238E27FC236}">
                  <a16:creationId xmlns:a16="http://schemas.microsoft.com/office/drawing/2014/main" id="{6FAC04B0-DAD8-4394-9EDF-E6C11AEF2804}"/>
                </a:ext>
              </a:extLst>
            </p:cNvPr>
            <p:cNvGrpSpPr>
              <a:grpSpLocks/>
            </p:cNvGrpSpPr>
            <p:nvPr/>
          </p:nvGrpSpPr>
          <p:grpSpPr bwMode="auto">
            <a:xfrm>
              <a:off x="5309" y="6884"/>
              <a:ext cx="211" cy="510"/>
              <a:chOff x="5309" y="6884"/>
              <a:chExt cx="211" cy="510"/>
            </a:xfrm>
          </p:grpSpPr>
          <p:sp>
            <p:nvSpPr>
              <p:cNvPr id="257" name="Freeform 285">
                <a:extLst>
                  <a:ext uri="{FF2B5EF4-FFF2-40B4-BE49-F238E27FC236}">
                    <a16:creationId xmlns:a16="http://schemas.microsoft.com/office/drawing/2014/main" id="{AC5906D0-9B1A-4F85-8012-177318879D08}"/>
                  </a:ext>
                </a:extLst>
              </p:cNvPr>
              <p:cNvSpPr>
                <a:spLocks/>
              </p:cNvSpPr>
              <p:nvPr/>
            </p:nvSpPr>
            <p:spPr bwMode="auto">
              <a:xfrm>
                <a:off x="5309" y="6884"/>
                <a:ext cx="211" cy="510"/>
              </a:xfrm>
              <a:custGeom>
                <a:avLst/>
                <a:gdLst>
                  <a:gd name="T0" fmla="+- 0 5520 5309"/>
                  <a:gd name="T1" fmla="*/ T0 w 211"/>
                  <a:gd name="T2" fmla="+- 0 6884 6884"/>
                  <a:gd name="T3" fmla="*/ 6884 h 510"/>
                  <a:gd name="T4" fmla="+- 0 5309 5309"/>
                  <a:gd name="T5" fmla="*/ T4 w 211"/>
                  <a:gd name="T6" fmla="+- 0 7395 6884"/>
                  <a:gd name="T7" fmla="*/ 7395 h 510"/>
                </a:gdLst>
                <a:ahLst/>
                <a:cxnLst>
                  <a:cxn ang="0">
                    <a:pos x="T1" y="T3"/>
                  </a:cxn>
                  <a:cxn ang="0">
                    <a:pos x="T5" y="T7"/>
                  </a:cxn>
                </a:cxnLst>
                <a:rect l="0" t="0" r="r" b="b"/>
                <a:pathLst>
                  <a:path w="211" h="510">
                    <a:moveTo>
                      <a:pt x="211" y="0"/>
                    </a:moveTo>
                    <a:lnTo>
                      <a:pt x="0" y="511"/>
                    </a:lnTo>
                  </a:path>
                </a:pathLst>
              </a:custGeom>
              <a:noFill/>
              <a:ln w="46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43" name="Group 286">
              <a:extLst>
                <a:ext uri="{FF2B5EF4-FFF2-40B4-BE49-F238E27FC236}">
                  <a16:creationId xmlns:a16="http://schemas.microsoft.com/office/drawing/2014/main" id="{113F6A3C-621C-4490-A414-D7E36B43DD62}"/>
                </a:ext>
              </a:extLst>
            </p:cNvPr>
            <p:cNvGrpSpPr>
              <a:grpSpLocks/>
            </p:cNvGrpSpPr>
            <p:nvPr/>
          </p:nvGrpSpPr>
          <p:grpSpPr bwMode="auto">
            <a:xfrm>
              <a:off x="5591" y="6204"/>
              <a:ext cx="211" cy="510"/>
              <a:chOff x="5591" y="6204"/>
              <a:chExt cx="211" cy="510"/>
            </a:xfrm>
          </p:grpSpPr>
          <p:sp>
            <p:nvSpPr>
              <p:cNvPr id="256" name="Freeform 287">
                <a:extLst>
                  <a:ext uri="{FF2B5EF4-FFF2-40B4-BE49-F238E27FC236}">
                    <a16:creationId xmlns:a16="http://schemas.microsoft.com/office/drawing/2014/main" id="{DF2ECB63-A9E3-4D05-976E-1FE3ACDBFD69}"/>
                  </a:ext>
                </a:extLst>
              </p:cNvPr>
              <p:cNvSpPr>
                <a:spLocks/>
              </p:cNvSpPr>
              <p:nvPr/>
            </p:nvSpPr>
            <p:spPr bwMode="auto">
              <a:xfrm>
                <a:off x="5591" y="6204"/>
                <a:ext cx="211" cy="510"/>
              </a:xfrm>
              <a:custGeom>
                <a:avLst/>
                <a:gdLst>
                  <a:gd name="T0" fmla="+- 0 5591 5591"/>
                  <a:gd name="T1" fmla="*/ T0 w 211"/>
                  <a:gd name="T2" fmla="+- 0 6714 6204"/>
                  <a:gd name="T3" fmla="*/ 6714 h 510"/>
                  <a:gd name="T4" fmla="+- 0 5802 5591"/>
                  <a:gd name="T5" fmla="*/ T4 w 211"/>
                  <a:gd name="T6" fmla="+- 0 6204 6204"/>
                  <a:gd name="T7" fmla="*/ 6204 h 510"/>
                </a:gdLst>
                <a:ahLst/>
                <a:cxnLst>
                  <a:cxn ang="0">
                    <a:pos x="T1" y="T3"/>
                  </a:cxn>
                  <a:cxn ang="0">
                    <a:pos x="T5" y="T7"/>
                  </a:cxn>
                </a:cxnLst>
                <a:rect l="0" t="0" r="r" b="b"/>
                <a:pathLst>
                  <a:path w="211" h="510">
                    <a:moveTo>
                      <a:pt x="0" y="510"/>
                    </a:moveTo>
                    <a:lnTo>
                      <a:pt x="211" y="0"/>
                    </a:lnTo>
                  </a:path>
                </a:pathLst>
              </a:custGeom>
              <a:noFill/>
              <a:ln w="46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44" name="Group 288">
              <a:extLst>
                <a:ext uri="{FF2B5EF4-FFF2-40B4-BE49-F238E27FC236}">
                  <a16:creationId xmlns:a16="http://schemas.microsoft.com/office/drawing/2014/main" id="{F3EEF8FB-2EFC-4A2B-A9CD-DEFCDAA5AF1F}"/>
                </a:ext>
              </a:extLst>
            </p:cNvPr>
            <p:cNvGrpSpPr>
              <a:grpSpLocks/>
            </p:cNvGrpSpPr>
            <p:nvPr/>
          </p:nvGrpSpPr>
          <p:grpSpPr bwMode="auto">
            <a:xfrm>
              <a:off x="4513" y="6367"/>
              <a:ext cx="957" cy="396"/>
              <a:chOff x="4513" y="6367"/>
              <a:chExt cx="957" cy="396"/>
            </a:xfrm>
          </p:grpSpPr>
          <p:sp>
            <p:nvSpPr>
              <p:cNvPr id="255" name="Freeform 289">
                <a:extLst>
                  <a:ext uri="{FF2B5EF4-FFF2-40B4-BE49-F238E27FC236}">
                    <a16:creationId xmlns:a16="http://schemas.microsoft.com/office/drawing/2014/main" id="{FE021B35-E5E6-469C-81AE-05D9C3FEF43B}"/>
                  </a:ext>
                </a:extLst>
              </p:cNvPr>
              <p:cNvSpPr>
                <a:spLocks/>
              </p:cNvSpPr>
              <p:nvPr/>
            </p:nvSpPr>
            <p:spPr bwMode="auto">
              <a:xfrm>
                <a:off x="4513" y="6367"/>
                <a:ext cx="957" cy="396"/>
              </a:xfrm>
              <a:custGeom>
                <a:avLst/>
                <a:gdLst>
                  <a:gd name="T0" fmla="+- 0 5470 4513"/>
                  <a:gd name="T1" fmla="*/ T0 w 957"/>
                  <a:gd name="T2" fmla="+- 0 6764 6367"/>
                  <a:gd name="T3" fmla="*/ 6764 h 396"/>
                  <a:gd name="T4" fmla="+- 0 4513 4513"/>
                  <a:gd name="T5" fmla="*/ T4 w 957"/>
                  <a:gd name="T6" fmla="+- 0 6367 6367"/>
                  <a:gd name="T7" fmla="*/ 6367 h 396"/>
                </a:gdLst>
                <a:ahLst/>
                <a:cxnLst>
                  <a:cxn ang="0">
                    <a:pos x="T1" y="T3"/>
                  </a:cxn>
                  <a:cxn ang="0">
                    <a:pos x="T5" y="T7"/>
                  </a:cxn>
                </a:cxnLst>
                <a:rect l="0" t="0" r="r" b="b"/>
                <a:pathLst>
                  <a:path w="957" h="396">
                    <a:moveTo>
                      <a:pt x="957" y="397"/>
                    </a:moveTo>
                    <a:lnTo>
                      <a:pt x="0" y="0"/>
                    </a:lnTo>
                  </a:path>
                </a:pathLst>
              </a:custGeom>
              <a:noFill/>
              <a:ln w="46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45" name="Group 290">
              <a:extLst>
                <a:ext uri="{FF2B5EF4-FFF2-40B4-BE49-F238E27FC236}">
                  <a16:creationId xmlns:a16="http://schemas.microsoft.com/office/drawing/2014/main" id="{18F6C9BD-651A-4FF7-9AFB-B9C6E7B70DDD}"/>
                </a:ext>
              </a:extLst>
            </p:cNvPr>
            <p:cNvGrpSpPr>
              <a:grpSpLocks/>
            </p:cNvGrpSpPr>
            <p:nvPr/>
          </p:nvGrpSpPr>
          <p:grpSpPr bwMode="auto">
            <a:xfrm>
              <a:off x="5640" y="6834"/>
              <a:ext cx="957" cy="396"/>
              <a:chOff x="5640" y="6834"/>
              <a:chExt cx="957" cy="396"/>
            </a:xfrm>
          </p:grpSpPr>
          <p:sp>
            <p:nvSpPr>
              <p:cNvPr id="254" name="Freeform 291">
                <a:extLst>
                  <a:ext uri="{FF2B5EF4-FFF2-40B4-BE49-F238E27FC236}">
                    <a16:creationId xmlns:a16="http://schemas.microsoft.com/office/drawing/2014/main" id="{433937D7-A7ED-4A4D-A78B-11A90BD62EBF}"/>
                  </a:ext>
                </a:extLst>
              </p:cNvPr>
              <p:cNvSpPr>
                <a:spLocks/>
              </p:cNvSpPr>
              <p:nvPr/>
            </p:nvSpPr>
            <p:spPr bwMode="auto">
              <a:xfrm>
                <a:off x="5640" y="6834"/>
                <a:ext cx="957" cy="396"/>
              </a:xfrm>
              <a:custGeom>
                <a:avLst/>
                <a:gdLst>
                  <a:gd name="T0" fmla="+- 0 5640 5640"/>
                  <a:gd name="T1" fmla="*/ T0 w 957"/>
                  <a:gd name="T2" fmla="+- 0 6834 6834"/>
                  <a:gd name="T3" fmla="*/ 6834 h 396"/>
                  <a:gd name="T4" fmla="+- 0 6597 5640"/>
                  <a:gd name="T5" fmla="*/ T4 w 957"/>
                  <a:gd name="T6" fmla="+- 0 7231 6834"/>
                  <a:gd name="T7" fmla="*/ 7231 h 396"/>
                </a:gdLst>
                <a:ahLst/>
                <a:cxnLst>
                  <a:cxn ang="0">
                    <a:pos x="T1" y="T3"/>
                  </a:cxn>
                  <a:cxn ang="0">
                    <a:pos x="T5" y="T7"/>
                  </a:cxn>
                </a:cxnLst>
                <a:rect l="0" t="0" r="r" b="b"/>
                <a:pathLst>
                  <a:path w="957" h="396">
                    <a:moveTo>
                      <a:pt x="0" y="0"/>
                    </a:moveTo>
                    <a:lnTo>
                      <a:pt x="957" y="397"/>
                    </a:lnTo>
                  </a:path>
                </a:pathLst>
              </a:custGeom>
              <a:noFill/>
              <a:ln w="46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46" name="Group 292">
              <a:extLst>
                <a:ext uri="{FF2B5EF4-FFF2-40B4-BE49-F238E27FC236}">
                  <a16:creationId xmlns:a16="http://schemas.microsoft.com/office/drawing/2014/main" id="{07022BE8-DA40-4A25-853D-DA67F1422B52}"/>
                </a:ext>
              </a:extLst>
            </p:cNvPr>
            <p:cNvGrpSpPr>
              <a:grpSpLocks/>
            </p:cNvGrpSpPr>
            <p:nvPr/>
          </p:nvGrpSpPr>
          <p:grpSpPr bwMode="auto">
            <a:xfrm>
              <a:off x="4085" y="6799"/>
              <a:ext cx="345" cy="2"/>
              <a:chOff x="4085" y="6799"/>
              <a:chExt cx="345" cy="2"/>
            </a:xfrm>
          </p:grpSpPr>
          <p:sp>
            <p:nvSpPr>
              <p:cNvPr id="253" name="Freeform 293">
                <a:extLst>
                  <a:ext uri="{FF2B5EF4-FFF2-40B4-BE49-F238E27FC236}">
                    <a16:creationId xmlns:a16="http://schemas.microsoft.com/office/drawing/2014/main" id="{6DC88B60-4717-4657-BD00-9E3017E2A405}"/>
                  </a:ext>
                </a:extLst>
              </p:cNvPr>
              <p:cNvSpPr>
                <a:spLocks/>
              </p:cNvSpPr>
              <p:nvPr/>
            </p:nvSpPr>
            <p:spPr bwMode="auto">
              <a:xfrm>
                <a:off x="4085" y="6799"/>
                <a:ext cx="345" cy="2"/>
              </a:xfrm>
              <a:custGeom>
                <a:avLst/>
                <a:gdLst>
                  <a:gd name="T0" fmla="+- 0 4430 4085"/>
                  <a:gd name="T1" fmla="*/ T0 w 345"/>
                  <a:gd name="T2" fmla="+- 0 4085 4085"/>
                  <a:gd name="T3" fmla="*/ T2 w 345"/>
                </a:gdLst>
                <a:ahLst/>
                <a:cxnLst>
                  <a:cxn ang="0">
                    <a:pos x="T1" y="0"/>
                  </a:cxn>
                  <a:cxn ang="0">
                    <a:pos x="T3" y="0"/>
                  </a:cxn>
                </a:cxnLst>
                <a:rect l="0" t="0" r="r" b="b"/>
                <a:pathLst>
                  <a:path w="345">
                    <a:moveTo>
                      <a:pt x="345" y="0"/>
                    </a:moveTo>
                    <a:lnTo>
                      <a:pt x="0" y="0"/>
                    </a:lnTo>
                  </a:path>
                </a:pathLst>
              </a:custGeom>
              <a:noFill/>
              <a:ln w="46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47" name="Group 294">
              <a:extLst>
                <a:ext uri="{FF2B5EF4-FFF2-40B4-BE49-F238E27FC236}">
                  <a16:creationId xmlns:a16="http://schemas.microsoft.com/office/drawing/2014/main" id="{B7216778-DB7F-4A4B-8019-A23CA9678F2A}"/>
                </a:ext>
              </a:extLst>
            </p:cNvPr>
            <p:cNvGrpSpPr>
              <a:grpSpLocks/>
            </p:cNvGrpSpPr>
            <p:nvPr/>
          </p:nvGrpSpPr>
          <p:grpSpPr bwMode="auto">
            <a:xfrm>
              <a:off x="8573" y="6799"/>
              <a:ext cx="376" cy="2"/>
              <a:chOff x="8573" y="6799"/>
              <a:chExt cx="376" cy="2"/>
            </a:xfrm>
          </p:grpSpPr>
          <p:sp>
            <p:nvSpPr>
              <p:cNvPr id="252" name="Freeform 295">
                <a:extLst>
                  <a:ext uri="{FF2B5EF4-FFF2-40B4-BE49-F238E27FC236}">
                    <a16:creationId xmlns:a16="http://schemas.microsoft.com/office/drawing/2014/main" id="{DD19DC8B-916F-4DB8-AED5-1DDA9A804F77}"/>
                  </a:ext>
                </a:extLst>
              </p:cNvPr>
              <p:cNvSpPr>
                <a:spLocks/>
              </p:cNvSpPr>
              <p:nvPr/>
            </p:nvSpPr>
            <p:spPr bwMode="auto">
              <a:xfrm>
                <a:off x="8573" y="6799"/>
                <a:ext cx="376" cy="2"/>
              </a:xfrm>
              <a:custGeom>
                <a:avLst/>
                <a:gdLst>
                  <a:gd name="T0" fmla="+- 0 8573 8573"/>
                  <a:gd name="T1" fmla="*/ T0 w 376"/>
                  <a:gd name="T2" fmla="+- 0 8950 8573"/>
                  <a:gd name="T3" fmla="*/ T2 w 376"/>
                </a:gdLst>
                <a:ahLst/>
                <a:cxnLst>
                  <a:cxn ang="0">
                    <a:pos x="T1" y="0"/>
                  </a:cxn>
                  <a:cxn ang="0">
                    <a:pos x="T3" y="0"/>
                  </a:cxn>
                </a:cxnLst>
                <a:rect l="0" t="0" r="r" b="b"/>
                <a:pathLst>
                  <a:path w="376">
                    <a:moveTo>
                      <a:pt x="0" y="0"/>
                    </a:moveTo>
                    <a:lnTo>
                      <a:pt x="377" y="0"/>
                    </a:lnTo>
                  </a:path>
                </a:pathLst>
              </a:custGeom>
              <a:noFill/>
              <a:ln w="46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48" name="Group 296">
              <a:extLst>
                <a:ext uri="{FF2B5EF4-FFF2-40B4-BE49-F238E27FC236}">
                  <a16:creationId xmlns:a16="http://schemas.microsoft.com/office/drawing/2014/main" id="{2CA10E9E-65D0-4F94-B806-15D8B9D1F6F7}"/>
                </a:ext>
              </a:extLst>
            </p:cNvPr>
            <p:cNvGrpSpPr>
              <a:grpSpLocks/>
            </p:cNvGrpSpPr>
            <p:nvPr/>
          </p:nvGrpSpPr>
          <p:grpSpPr bwMode="auto">
            <a:xfrm>
              <a:off x="6334" y="5875"/>
              <a:ext cx="115" cy="2"/>
              <a:chOff x="6334" y="5875"/>
              <a:chExt cx="115" cy="2"/>
            </a:xfrm>
          </p:grpSpPr>
          <p:sp>
            <p:nvSpPr>
              <p:cNvPr id="251" name="Freeform 297">
                <a:extLst>
                  <a:ext uri="{FF2B5EF4-FFF2-40B4-BE49-F238E27FC236}">
                    <a16:creationId xmlns:a16="http://schemas.microsoft.com/office/drawing/2014/main" id="{397736A9-43B0-44FC-A783-22F2B355EAC3}"/>
                  </a:ext>
                </a:extLst>
              </p:cNvPr>
              <p:cNvSpPr>
                <a:spLocks/>
              </p:cNvSpPr>
              <p:nvPr/>
            </p:nvSpPr>
            <p:spPr bwMode="auto">
              <a:xfrm>
                <a:off x="6334" y="5875"/>
                <a:ext cx="115" cy="2"/>
              </a:xfrm>
              <a:custGeom>
                <a:avLst/>
                <a:gdLst>
                  <a:gd name="T0" fmla="+- 0 6449 6334"/>
                  <a:gd name="T1" fmla="*/ T0 w 115"/>
                  <a:gd name="T2" fmla="+- 0 6334 6334"/>
                  <a:gd name="T3" fmla="*/ T2 w 115"/>
                </a:gdLst>
                <a:ahLst/>
                <a:cxnLst>
                  <a:cxn ang="0">
                    <a:pos x="T1" y="0"/>
                  </a:cxn>
                  <a:cxn ang="0">
                    <a:pos x="T3" y="0"/>
                  </a:cxn>
                </a:cxnLst>
                <a:rect l="0" t="0" r="r" b="b"/>
                <a:pathLst>
                  <a:path w="115">
                    <a:moveTo>
                      <a:pt x="115" y="0"/>
                    </a:moveTo>
                    <a:lnTo>
                      <a:pt x="0" y="0"/>
                    </a:lnTo>
                  </a:path>
                </a:pathLst>
              </a:custGeom>
              <a:noFill/>
              <a:ln w="46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249" name="Group 298">
              <a:extLst>
                <a:ext uri="{FF2B5EF4-FFF2-40B4-BE49-F238E27FC236}">
                  <a16:creationId xmlns:a16="http://schemas.microsoft.com/office/drawing/2014/main" id="{94D8E5AC-F6FB-4F9F-8B0C-BB330E7C5F76}"/>
                </a:ext>
              </a:extLst>
            </p:cNvPr>
            <p:cNvGrpSpPr>
              <a:grpSpLocks/>
            </p:cNvGrpSpPr>
            <p:nvPr/>
          </p:nvGrpSpPr>
          <p:grpSpPr bwMode="auto">
            <a:xfrm>
              <a:off x="6738" y="5875"/>
              <a:ext cx="115" cy="2"/>
              <a:chOff x="6738" y="5875"/>
              <a:chExt cx="115" cy="2"/>
            </a:xfrm>
          </p:grpSpPr>
          <p:sp>
            <p:nvSpPr>
              <p:cNvPr id="250" name="Freeform 299">
                <a:extLst>
                  <a:ext uri="{FF2B5EF4-FFF2-40B4-BE49-F238E27FC236}">
                    <a16:creationId xmlns:a16="http://schemas.microsoft.com/office/drawing/2014/main" id="{7D3AB9FA-9822-4CFF-A43D-788666D6AA4E}"/>
                  </a:ext>
                </a:extLst>
              </p:cNvPr>
              <p:cNvSpPr>
                <a:spLocks/>
              </p:cNvSpPr>
              <p:nvPr/>
            </p:nvSpPr>
            <p:spPr bwMode="auto">
              <a:xfrm>
                <a:off x="6738" y="5875"/>
                <a:ext cx="115" cy="2"/>
              </a:xfrm>
              <a:custGeom>
                <a:avLst/>
                <a:gdLst>
                  <a:gd name="T0" fmla="+- 0 6738 6738"/>
                  <a:gd name="T1" fmla="*/ T0 w 115"/>
                  <a:gd name="T2" fmla="+- 0 6853 6738"/>
                  <a:gd name="T3" fmla="*/ T2 w 115"/>
                </a:gdLst>
                <a:ahLst/>
                <a:cxnLst>
                  <a:cxn ang="0">
                    <a:pos x="T1" y="0"/>
                  </a:cxn>
                  <a:cxn ang="0">
                    <a:pos x="T3" y="0"/>
                  </a:cxn>
                </a:cxnLst>
                <a:rect l="0" t="0" r="r" b="b"/>
                <a:pathLst>
                  <a:path w="115">
                    <a:moveTo>
                      <a:pt x="0" y="0"/>
                    </a:moveTo>
                    <a:lnTo>
                      <a:pt x="115" y="0"/>
                    </a:lnTo>
                  </a:path>
                </a:pathLst>
              </a:custGeom>
              <a:noFill/>
              <a:ln w="46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pic>
        <p:nvPicPr>
          <p:cNvPr id="314" name="Picture 313">
            <a:extLst>
              <a:ext uri="{FF2B5EF4-FFF2-40B4-BE49-F238E27FC236}">
                <a16:creationId xmlns:a16="http://schemas.microsoft.com/office/drawing/2014/main" id="{39FA28C9-03B9-4EAB-B3A4-45996208D8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84984" y="2556168"/>
            <a:ext cx="1545449" cy="630543"/>
          </a:xfrm>
          <a:prstGeom prst="rect">
            <a:avLst/>
          </a:prstGeom>
        </p:spPr>
      </p:pic>
      <p:sp>
        <p:nvSpPr>
          <p:cNvPr id="316" name="TextBox 315">
            <a:extLst>
              <a:ext uri="{FF2B5EF4-FFF2-40B4-BE49-F238E27FC236}">
                <a16:creationId xmlns:a16="http://schemas.microsoft.com/office/drawing/2014/main" id="{77EB25FE-B787-427B-AB8B-C532E85D9AE6}"/>
              </a:ext>
            </a:extLst>
          </p:cNvPr>
          <p:cNvSpPr txBox="1"/>
          <p:nvPr/>
        </p:nvSpPr>
        <p:spPr>
          <a:xfrm>
            <a:off x="8887021" y="2423231"/>
            <a:ext cx="1378353" cy="274499"/>
          </a:xfrm>
          <a:prstGeom prst="rect">
            <a:avLst/>
          </a:prstGeom>
          <a:noFill/>
        </p:spPr>
        <p:txBody>
          <a:bodyPr wrap="square">
            <a:spAutoFit/>
          </a:bodyPr>
          <a:lstStyle/>
          <a:p>
            <a:pPr marL="12700">
              <a:lnSpc>
                <a:spcPct val="115000"/>
              </a:lnSpc>
              <a:spcBef>
                <a:spcPts val="5"/>
              </a:spcBef>
              <a:spcAft>
                <a:spcPts val="1000"/>
              </a:spcAft>
            </a:pPr>
            <a:r>
              <a:rPr lang="en-US" sz="1100" dirty="0">
                <a:effectLst/>
                <a:latin typeface="Arial" panose="020B0604020202020204" pitchFamily="34" charset="0"/>
                <a:ea typeface="Arial" panose="020B0604020202020204" pitchFamily="34" charset="0"/>
                <a:cs typeface="Times New Roman" panose="02020603050405020304" pitchFamily="18" charset="0"/>
              </a:rPr>
              <a:t>.030" </a:t>
            </a:r>
            <a:r>
              <a:rPr lang="en-US" sz="1100" spc="55" dirty="0">
                <a:effectLst/>
                <a:latin typeface="Arial" panose="020B0604020202020204" pitchFamily="34" charset="0"/>
                <a:ea typeface="Arial" panose="020B0604020202020204" pitchFamily="34" charset="0"/>
                <a:cs typeface="Times New Roman" panose="02020603050405020304" pitchFamily="18" charset="0"/>
              </a:rPr>
              <a:t> </a:t>
            </a:r>
            <a:r>
              <a:rPr lang="en-US" sz="1100" dirty="0">
                <a:effectLst/>
                <a:latin typeface="Arial" panose="020B0604020202020204" pitchFamily="34" charset="0"/>
                <a:ea typeface="Arial" panose="020B0604020202020204" pitchFamily="34" charset="0"/>
                <a:cs typeface="Times New Roman" panose="02020603050405020304" pitchFamily="18" charset="0"/>
              </a:rPr>
              <a:t>Gap</a:t>
            </a: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8" name="TextBox 317">
            <a:extLst>
              <a:ext uri="{FF2B5EF4-FFF2-40B4-BE49-F238E27FC236}">
                <a16:creationId xmlns:a16="http://schemas.microsoft.com/office/drawing/2014/main" id="{362B6DBF-FA43-473D-8A04-9F153762526E}"/>
              </a:ext>
            </a:extLst>
          </p:cNvPr>
          <p:cNvSpPr txBox="1"/>
          <p:nvPr/>
        </p:nvSpPr>
        <p:spPr>
          <a:xfrm>
            <a:off x="6261347" y="3029413"/>
            <a:ext cx="1078403" cy="390363"/>
          </a:xfrm>
          <a:prstGeom prst="rect">
            <a:avLst/>
          </a:prstGeom>
          <a:noFill/>
        </p:spPr>
        <p:txBody>
          <a:bodyPr wrap="square">
            <a:spAutoFit/>
          </a:bodyPr>
          <a:lstStyle/>
          <a:p>
            <a:pPr marL="12700">
              <a:lnSpc>
                <a:spcPct val="115000"/>
              </a:lnSpc>
              <a:spcBef>
                <a:spcPts val="5"/>
              </a:spcBef>
              <a:spcAft>
                <a:spcPts val="1000"/>
              </a:spcAft>
            </a:pPr>
            <a:r>
              <a:rPr lang="en-US" sz="1800" dirty="0">
                <a:effectLst/>
                <a:latin typeface="Arial" panose="020B0604020202020204" pitchFamily="34" charset="0"/>
                <a:ea typeface="Arial" panose="020B0604020202020204" pitchFamily="34" charset="0"/>
                <a:cs typeface="Times New Roman" panose="02020603050405020304" pitchFamily="18" charset="0"/>
              </a:rPr>
              <a:t>Actuator</a:t>
            </a:r>
            <a:endParaRPr lang="en-CA"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9" name="TextBox 318">
            <a:extLst>
              <a:ext uri="{FF2B5EF4-FFF2-40B4-BE49-F238E27FC236}">
                <a16:creationId xmlns:a16="http://schemas.microsoft.com/office/drawing/2014/main" id="{62AB12E1-9DC9-494B-A7B7-8BE01031845D}"/>
              </a:ext>
            </a:extLst>
          </p:cNvPr>
          <p:cNvSpPr txBox="1"/>
          <p:nvPr/>
        </p:nvSpPr>
        <p:spPr>
          <a:xfrm>
            <a:off x="10322203" y="3081354"/>
            <a:ext cx="1572927" cy="646331"/>
          </a:xfrm>
          <a:prstGeom prst="rect">
            <a:avLst/>
          </a:prstGeom>
          <a:noFill/>
        </p:spPr>
        <p:txBody>
          <a:bodyPr wrap="square" rtlCol="0">
            <a:spAutoFit/>
          </a:bodyPr>
          <a:lstStyle/>
          <a:p>
            <a:r>
              <a:rPr lang="en-US" sz="1800" dirty="0">
                <a:effectLst/>
                <a:latin typeface="Arial" panose="020B0604020202020204" pitchFamily="34" charset="0"/>
                <a:ea typeface="Arial" panose="020B0604020202020204" pitchFamily="34" charset="0"/>
                <a:cs typeface="Times New Roman" panose="02020603050405020304" pitchFamily="18" charset="0"/>
              </a:rPr>
              <a:t>Reed </a:t>
            </a:r>
            <a:r>
              <a:rPr lang="en-US" sz="1800" spc="35" dirty="0">
                <a:effectLst/>
                <a:latin typeface="Arial" panose="020B0604020202020204" pitchFamily="34" charset="0"/>
                <a:ea typeface="Arial" panose="020B0604020202020204" pitchFamily="34" charset="0"/>
                <a:cs typeface="Times New Roman" panose="02020603050405020304" pitchFamily="18" charset="0"/>
              </a:rPr>
              <a:t> </a:t>
            </a:r>
            <a:r>
              <a:rPr lang="en-US" sz="1800" dirty="0">
                <a:effectLst/>
                <a:latin typeface="Arial" panose="020B0604020202020204" pitchFamily="34" charset="0"/>
                <a:ea typeface="Arial" panose="020B0604020202020204" pitchFamily="34" charset="0"/>
                <a:cs typeface="Times New Roman" panose="02020603050405020304" pitchFamily="18" charset="0"/>
              </a:rPr>
              <a:t>Switch Pickup</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324" name="Group 300">
            <a:extLst>
              <a:ext uri="{FF2B5EF4-FFF2-40B4-BE49-F238E27FC236}">
                <a16:creationId xmlns:a16="http://schemas.microsoft.com/office/drawing/2014/main" id="{7F404E67-F03E-4436-AEE2-D03B84C1BC5F}"/>
              </a:ext>
            </a:extLst>
          </p:cNvPr>
          <p:cNvGrpSpPr>
            <a:grpSpLocks/>
          </p:cNvGrpSpPr>
          <p:nvPr/>
        </p:nvGrpSpPr>
        <p:grpSpPr bwMode="auto">
          <a:xfrm>
            <a:off x="624754" y="5269824"/>
            <a:ext cx="2826385" cy="1050601"/>
            <a:chOff x="5607" y="10372"/>
            <a:chExt cx="4451" cy="1653"/>
          </a:xfrm>
        </p:grpSpPr>
        <p:grpSp>
          <p:nvGrpSpPr>
            <p:cNvPr id="325" name="Group 301">
              <a:extLst>
                <a:ext uri="{FF2B5EF4-FFF2-40B4-BE49-F238E27FC236}">
                  <a16:creationId xmlns:a16="http://schemas.microsoft.com/office/drawing/2014/main" id="{3034A6B4-57DD-4D70-983A-569B73BE7511}"/>
                </a:ext>
              </a:extLst>
            </p:cNvPr>
            <p:cNvGrpSpPr>
              <a:grpSpLocks/>
            </p:cNvGrpSpPr>
            <p:nvPr/>
          </p:nvGrpSpPr>
          <p:grpSpPr bwMode="auto">
            <a:xfrm>
              <a:off x="5607" y="10786"/>
              <a:ext cx="2447" cy="135"/>
              <a:chOff x="5607" y="10786"/>
              <a:chExt cx="2447" cy="135"/>
            </a:xfrm>
          </p:grpSpPr>
          <p:sp>
            <p:nvSpPr>
              <p:cNvPr id="360" name="Freeform 302">
                <a:extLst>
                  <a:ext uri="{FF2B5EF4-FFF2-40B4-BE49-F238E27FC236}">
                    <a16:creationId xmlns:a16="http://schemas.microsoft.com/office/drawing/2014/main" id="{41473F64-8710-4A1E-8C2A-7F62E04C7C67}"/>
                  </a:ext>
                </a:extLst>
              </p:cNvPr>
              <p:cNvSpPr>
                <a:spLocks/>
              </p:cNvSpPr>
              <p:nvPr/>
            </p:nvSpPr>
            <p:spPr bwMode="auto">
              <a:xfrm>
                <a:off x="5607" y="10786"/>
                <a:ext cx="2447" cy="135"/>
              </a:xfrm>
              <a:custGeom>
                <a:avLst/>
                <a:gdLst>
                  <a:gd name="T0" fmla="+- 0 8054 5607"/>
                  <a:gd name="T1" fmla="*/ T0 w 2447"/>
                  <a:gd name="T2" fmla="+- 0 10921 10786"/>
                  <a:gd name="T3" fmla="*/ 10921 h 135"/>
                  <a:gd name="T4" fmla="+- 0 7918 5607"/>
                  <a:gd name="T5" fmla="*/ T4 w 2447"/>
                  <a:gd name="T6" fmla="+- 0 10921 10786"/>
                  <a:gd name="T7" fmla="*/ 10921 h 135"/>
                  <a:gd name="T8" fmla="+- 0 7811 5607"/>
                  <a:gd name="T9" fmla="*/ T8 w 2447"/>
                  <a:gd name="T10" fmla="+- 0 10919 10786"/>
                  <a:gd name="T11" fmla="*/ 10919 h 135"/>
                  <a:gd name="T12" fmla="+- 0 7729 5607"/>
                  <a:gd name="T13" fmla="*/ T12 w 2447"/>
                  <a:gd name="T14" fmla="+- 0 10917 10786"/>
                  <a:gd name="T15" fmla="*/ 10917 h 135"/>
                  <a:gd name="T16" fmla="+- 0 7668 5607"/>
                  <a:gd name="T17" fmla="*/ T16 w 2447"/>
                  <a:gd name="T18" fmla="+- 0 10914 10786"/>
                  <a:gd name="T19" fmla="*/ 10914 h 135"/>
                  <a:gd name="T20" fmla="+- 0 7591 5607"/>
                  <a:gd name="T21" fmla="*/ T20 w 2447"/>
                  <a:gd name="T22" fmla="+- 0 10906 10786"/>
                  <a:gd name="T23" fmla="*/ 10906 h 135"/>
                  <a:gd name="T24" fmla="+- 0 7525 5607"/>
                  <a:gd name="T25" fmla="*/ T24 w 2447"/>
                  <a:gd name="T26" fmla="+- 0 10891 10786"/>
                  <a:gd name="T27" fmla="*/ 10891 h 135"/>
                  <a:gd name="T28" fmla="+- 0 7482 5607"/>
                  <a:gd name="T29" fmla="*/ T28 w 2447"/>
                  <a:gd name="T30" fmla="+- 0 10880 10786"/>
                  <a:gd name="T31" fmla="*/ 10880 h 135"/>
                  <a:gd name="T32" fmla="+- 0 7461 5607"/>
                  <a:gd name="T33" fmla="*/ T32 w 2447"/>
                  <a:gd name="T34" fmla="+- 0 10874 10786"/>
                  <a:gd name="T35" fmla="*/ 10874 h 135"/>
                  <a:gd name="T36" fmla="+- 0 7395 5607"/>
                  <a:gd name="T37" fmla="*/ T36 w 2447"/>
                  <a:gd name="T38" fmla="+- 0 10857 10786"/>
                  <a:gd name="T39" fmla="*/ 10857 h 135"/>
                  <a:gd name="T40" fmla="+- 0 7329 5607"/>
                  <a:gd name="T41" fmla="*/ T40 w 2447"/>
                  <a:gd name="T42" fmla="+- 0 10843 10786"/>
                  <a:gd name="T43" fmla="*/ 10843 h 135"/>
                  <a:gd name="T44" fmla="+- 0 7265 5607"/>
                  <a:gd name="T45" fmla="*/ T44 w 2447"/>
                  <a:gd name="T46" fmla="+- 0 10831 10786"/>
                  <a:gd name="T47" fmla="*/ 10831 h 135"/>
                  <a:gd name="T48" fmla="+- 0 7198 5607"/>
                  <a:gd name="T49" fmla="*/ T48 w 2447"/>
                  <a:gd name="T50" fmla="+- 0 10820 10786"/>
                  <a:gd name="T51" fmla="*/ 10820 h 135"/>
                  <a:gd name="T52" fmla="+- 0 7124 5607"/>
                  <a:gd name="T53" fmla="*/ T52 w 2447"/>
                  <a:gd name="T54" fmla="+- 0 10810 10786"/>
                  <a:gd name="T55" fmla="*/ 10810 h 135"/>
                  <a:gd name="T56" fmla="+- 0 7034 5607"/>
                  <a:gd name="T57" fmla="*/ T56 w 2447"/>
                  <a:gd name="T58" fmla="+- 0 10802 10786"/>
                  <a:gd name="T59" fmla="*/ 10802 h 135"/>
                  <a:gd name="T60" fmla="+- 0 6957 5607"/>
                  <a:gd name="T61" fmla="*/ T60 w 2447"/>
                  <a:gd name="T62" fmla="+- 0 10797 10786"/>
                  <a:gd name="T63" fmla="*/ 10797 h 135"/>
                  <a:gd name="T64" fmla="+- 0 6850 5607"/>
                  <a:gd name="T65" fmla="*/ T64 w 2447"/>
                  <a:gd name="T66" fmla="+- 0 10793 10786"/>
                  <a:gd name="T67" fmla="*/ 10793 h 135"/>
                  <a:gd name="T68" fmla="+- 0 6764 5607"/>
                  <a:gd name="T69" fmla="*/ T68 w 2447"/>
                  <a:gd name="T70" fmla="+- 0 10791 10786"/>
                  <a:gd name="T71" fmla="*/ 10791 h 135"/>
                  <a:gd name="T72" fmla="+- 0 6643 5607"/>
                  <a:gd name="T73" fmla="*/ T72 w 2447"/>
                  <a:gd name="T74" fmla="+- 0 10789 10786"/>
                  <a:gd name="T75" fmla="*/ 10789 h 135"/>
                  <a:gd name="T76" fmla="+- 0 6478 5607"/>
                  <a:gd name="T77" fmla="*/ T76 w 2447"/>
                  <a:gd name="T78" fmla="+- 0 10788 10786"/>
                  <a:gd name="T79" fmla="*/ 10788 h 135"/>
                  <a:gd name="T80" fmla="+- 0 6257 5607"/>
                  <a:gd name="T81" fmla="*/ T80 w 2447"/>
                  <a:gd name="T82" fmla="+- 0 10787 10786"/>
                  <a:gd name="T83" fmla="*/ 10787 h 135"/>
                  <a:gd name="T84" fmla="+- 0 5970 5607"/>
                  <a:gd name="T85" fmla="*/ T84 w 2447"/>
                  <a:gd name="T86" fmla="+- 0 10786 10786"/>
                  <a:gd name="T87" fmla="*/ 10786 h 135"/>
                  <a:gd name="T88" fmla="+- 0 5607 5607"/>
                  <a:gd name="T89" fmla="*/ T88 w 2447"/>
                  <a:gd name="T90" fmla="+- 0 10786 10786"/>
                  <a:gd name="T91" fmla="*/ 10786 h 1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Lst>
                <a:rect l="0" t="0" r="r" b="b"/>
                <a:pathLst>
                  <a:path w="2447" h="135">
                    <a:moveTo>
                      <a:pt x="2447" y="135"/>
                    </a:moveTo>
                    <a:lnTo>
                      <a:pt x="2311" y="135"/>
                    </a:lnTo>
                    <a:lnTo>
                      <a:pt x="2204" y="133"/>
                    </a:lnTo>
                    <a:lnTo>
                      <a:pt x="2122" y="131"/>
                    </a:lnTo>
                    <a:lnTo>
                      <a:pt x="2061" y="128"/>
                    </a:lnTo>
                    <a:lnTo>
                      <a:pt x="1984" y="120"/>
                    </a:lnTo>
                    <a:lnTo>
                      <a:pt x="1918" y="105"/>
                    </a:lnTo>
                    <a:lnTo>
                      <a:pt x="1875" y="94"/>
                    </a:lnTo>
                    <a:lnTo>
                      <a:pt x="1854" y="88"/>
                    </a:lnTo>
                    <a:lnTo>
                      <a:pt x="1788" y="71"/>
                    </a:lnTo>
                    <a:lnTo>
                      <a:pt x="1722" y="57"/>
                    </a:lnTo>
                    <a:lnTo>
                      <a:pt x="1658" y="45"/>
                    </a:lnTo>
                    <a:lnTo>
                      <a:pt x="1591" y="34"/>
                    </a:lnTo>
                    <a:lnTo>
                      <a:pt x="1517" y="24"/>
                    </a:lnTo>
                    <a:lnTo>
                      <a:pt x="1427" y="16"/>
                    </a:lnTo>
                    <a:lnTo>
                      <a:pt x="1350" y="11"/>
                    </a:lnTo>
                    <a:lnTo>
                      <a:pt x="1243" y="7"/>
                    </a:lnTo>
                    <a:lnTo>
                      <a:pt x="1157" y="5"/>
                    </a:lnTo>
                    <a:lnTo>
                      <a:pt x="1036" y="3"/>
                    </a:lnTo>
                    <a:lnTo>
                      <a:pt x="871" y="2"/>
                    </a:lnTo>
                    <a:lnTo>
                      <a:pt x="650" y="1"/>
                    </a:lnTo>
                    <a:lnTo>
                      <a:pt x="363" y="0"/>
                    </a:lnTo>
                    <a:lnTo>
                      <a:pt x="0" y="0"/>
                    </a:lnTo>
                  </a:path>
                </a:pathLst>
              </a:custGeom>
              <a:noFill/>
              <a:ln w="4465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26" name="Group 303">
              <a:extLst>
                <a:ext uri="{FF2B5EF4-FFF2-40B4-BE49-F238E27FC236}">
                  <a16:creationId xmlns:a16="http://schemas.microsoft.com/office/drawing/2014/main" id="{C525FA17-5A4B-4523-B982-E8749196ECA1}"/>
                </a:ext>
              </a:extLst>
            </p:cNvPr>
            <p:cNvGrpSpPr>
              <a:grpSpLocks/>
            </p:cNvGrpSpPr>
            <p:nvPr/>
          </p:nvGrpSpPr>
          <p:grpSpPr bwMode="auto">
            <a:xfrm>
              <a:off x="8037" y="10904"/>
              <a:ext cx="35" cy="35"/>
              <a:chOff x="8037" y="10904"/>
              <a:chExt cx="35" cy="35"/>
            </a:xfrm>
          </p:grpSpPr>
          <p:sp>
            <p:nvSpPr>
              <p:cNvPr id="359" name="Freeform 304">
                <a:extLst>
                  <a:ext uri="{FF2B5EF4-FFF2-40B4-BE49-F238E27FC236}">
                    <a16:creationId xmlns:a16="http://schemas.microsoft.com/office/drawing/2014/main" id="{5B425201-0B82-47D9-84E7-B3BA6A07892F}"/>
                  </a:ext>
                </a:extLst>
              </p:cNvPr>
              <p:cNvSpPr>
                <a:spLocks/>
              </p:cNvSpPr>
              <p:nvPr/>
            </p:nvSpPr>
            <p:spPr bwMode="auto">
              <a:xfrm>
                <a:off x="8037" y="10904"/>
                <a:ext cx="35" cy="35"/>
              </a:xfrm>
              <a:custGeom>
                <a:avLst/>
                <a:gdLst>
                  <a:gd name="T0" fmla="+- 0 8072 8037"/>
                  <a:gd name="T1" fmla="*/ T0 w 35"/>
                  <a:gd name="T2" fmla="+- 0 10921 10904"/>
                  <a:gd name="T3" fmla="*/ 10921 h 35"/>
                  <a:gd name="T4" fmla="+- 0 8072 8037"/>
                  <a:gd name="T5" fmla="*/ T4 w 35"/>
                  <a:gd name="T6" fmla="+- 0 10931 10904"/>
                  <a:gd name="T7" fmla="*/ 10931 h 35"/>
                  <a:gd name="T8" fmla="+- 0 8064 8037"/>
                  <a:gd name="T9" fmla="*/ T8 w 35"/>
                  <a:gd name="T10" fmla="+- 0 10939 10904"/>
                  <a:gd name="T11" fmla="*/ 10939 h 35"/>
                  <a:gd name="T12" fmla="+- 0 8054 8037"/>
                  <a:gd name="T13" fmla="*/ T12 w 35"/>
                  <a:gd name="T14" fmla="+- 0 10939 10904"/>
                  <a:gd name="T15" fmla="*/ 10939 h 35"/>
                  <a:gd name="T16" fmla="+- 0 8045 8037"/>
                  <a:gd name="T17" fmla="*/ T16 w 35"/>
                  <a:gd name="T18" fmla="+- 0 10939 10904"/>
                  <a:gd name="T19" fmla="*/ 10939 h 35"/>
                  <a:gd name="T20" fmla="+- 0 8037 8037"/>
                  <a:gd name="T21" fmla="*/ T20 w 35"/>
                  <a:gd name="T22" fmla="+- 0 10931 10904"/>
                  <a:gd name="T23" fmla="*/ 10931 h 35"/>
                  <a:gd name="T24" fmla="+- 0 8037 8037"/>
                  <a:gd name="T25" fmla="*/ T24 w 35"/>
                  <a:gd name="T26" fmla="+- 0 10921 10904"/>
                  <a:gd name="T27" fmla="*/ 10921 h 35"/>
                  <a:gd name="T28" fmla="+- 0 8037 8037"/>
                  <a:gd name="T29" fmla="*/ T28 w 35"/>
                  <a:gd name="T30" fmla="+- 0 10912 10904"/>
                  <a:gd name="T31" fmla="*/ 10912 h 35"/>
                  <a:gd name="T32" fmla="+- 0 8045 8037"/>
                  <a:gd name="T33" fmla="*/ T32 w 35"/>
                  <a:gd name="T34" fmla="+- 0 10904 10904"/>
                  <a:gd name="T35" fmla="*/ 10904 h 35"/>
                  <a:gd name="T36" fmla="+- 0 8054 8037"/>
                  <a:gd name="T37" fmla="*/ T36 w 35"/>
                  <a:gd name="T38" fmla="+- 0 10904 10904"/>
                  <a:gd name="T39" fmla="*/ 10904 h 35"/>
                  <a:gd name="T40" fmla="+- 0 8064 8037"/>
                  <a:gd name="T41" fmla="*/ T40 w 35"/>
                  <a:gd name="T42" fmla="+- 0 10904 10904"/>
                  <a:gd name="T43" fmla="*/ 10904 h 35"/>
                  <a:gd name="T44" fmla="+- 0 8072 8037"/>
                  <a:gd name="T45" fmla="*/ T44 w 35"/>
                  <a:gd name="T46" fmla="+- 0 10912 10904"/>
                  <a:gd name="T47" fmla="*/ 10912 h 35"/>
                  <a:gd name="T48" fmla="+- 0 8072 8037"/>
                  <a:gd name="T49" fmla="*/ T48 w 35"/>
                  <a:gd name="T50" fmla="+- 0 10921 10904"/>
                  <a:gd name="T51" fmla="*/ 10921 h 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35" h="35">
                    <a:moveTo>
                      <a:pt x="35" y="17"/>
                    </a:moveTo>
                    <a:lnTo>
                      <a:pt x="35" y="27"/>
                    </a:lnTo>
                    <a:lnTo>
                      <a:pt x="27" y="35"/>
                    </a:lnTo>
                    <a:lnTo>
                      <a:pt x="17" y="35"/>
                    </a:lnTo>
                    <a:lnTo>
                      <a:pt x="8" y="35"/>
                    </a:lnTo>
                    <a:lnTo>
                      <a:pt x="0" y="27"/>
                    </a:lnTo>
                    <a:lnTo>
                      <a:pt x="0" y="17"/>
                    </a:lnTo>
                    <a:lnTo>
                      <a:pt x="0" y="8"/>
                    </a:lnTo>
                    <a:lnTo>
                      <a:pt x="8" y="0"/>
                    </a:lnTo>
                    <a:lnTo>
                      <a:pt x="17" y="0"/>
                    </a:lnTo>
                    <a:lnTo>
                      <a:pt x="27" y="0"/>
                    </a:lnTo>
                    <a:lnTo>
                      <a:pt x="35" y="8"/>
                    </a:lnTo>
                    <a:lnTo>
                      <a:pt x="35" y="17"/>
                    </a:lnTo>
                    <a:close/>
                  </a:path>
                </a:pathLst>
              </a:custGeom>
              <a:noFill/>
              <a:ln w="223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27" name="Group 305">
              <a:extLst>
                <a:ext uri="{FF2B5EF4-FFF2-40B4-BE49-F238E27FC236}">
                  <a16:creationId xmlns:a16="http://schemas.microsoft.com/office/drawing/2014/main" id="{BBBEAF61-6555-4F62-963A-6E7247C1D093}"/>
                </a:ext>
              </a:extLst>
            </p:cNvPr>
            <p:cNvGrpSpPr>
              <a:grpSpLocks/>
            </p:cNvGrpSpPr>
            <p:nvPr/>
          </p:nvGrpSpPr>
          <p:grpSpPr bwMode="auto">
            <a:xfrm>
              <a:off x="5607" y="11051"/>
              <a:ext cx="2447" cy="35"/>
              <a:chOff x="5607" y="11051"/>
              <a:chExt cx="2447" cy="35"/>
            </a:xfrm>
          </p:grpSpPr>
          <p:sp>
            <p:nvSpPr>
              <p:cNvPr id="358" name="Freeform 306">
                <a:extLst>
                  <a:ext uri="{FF2B5EF4-FFF2-40B4-BE49-F238E27FC236}">
                    <a16:creationId xmlns:a16="http://schemas.microsoft.com/office/drawing/2014/main" id="{066A71FF-215F-49DB-A184-82C8A32AB9A0}"/>
                  </a:ext>
                </a:extLst>
              </p:cNvPr>
              <p:cNvSpPr>
                <a:spLocks/>
              </p:cNvSpPr>
              <p:nvPr/>
            </p:nvSpPr>
            <p:spPr bwMode="auto">
              <a:xfrm>
                <a:off x="5607" y="11051"/>
                <a:ext cx="2447" cy="35"/>
              </a:xfrm>
              <a:custGeom>
                <a:avLst/>
                <a:gdLst>
                  <a:gd name="T0" fmla="+- 0 8054 5607"/>
                  <a:gd name="T1" fmla="*/ T0 w 2447"/>
                  <a:gd name="T2" fmla="+- 0 11086 11051"/>
                  <a:gd name="T3" fmla="*/ 11086 h 35"/>
                  <a:gd name="T4" fmla="+- 0 7920 5607"/>
                  <a:gd name="T5" fmla="*/ T4 w 2447"/>
                  <a:gd name="T6" fmla="+- 0 11086 11051"/>
                  <a:gd name="T7" fmla="*/ 11086 h 35"/>
                  <a:gd name="T8" fmla="+- 0 7807 5607"/>
                  <a:gd name="T9" fmla="*/ T8 w 2447"/>
                  <a:gd name="T10" fmla="+- 0 11086 11051"/>
                  <a:gd name="T11" fmla="*/ 11086 h 35"/>
                  <a:gd name="T12" fmla="+- 0 7712 5607"/>
                  <a:gd name="T13" fmla="*/ T12 w 2447"/>
                  <a:gd name="T14" fmla="+- 0 11085 11051"/>
                  <a:gd name="T15" fmla="*/ 11085 h 35"/>
                  <a:gd name="T16" fmla="+- 0 7633 5607"/>
                  <a:gd name="T17" fmla="*/ T16 w 2447"/>
                  <a:gd name="T18" fmla="+- 0 11084 11051"/>
                  <a:gd name="T19" fmla="*/ 11084 h 35"/>
                  <a:gd name="T20" fmla="+- 0 7567 5607"/>
                  <a:gd name="T21" fmla="*/ T20 w 2447"/>
                  <a:gd name="T22" fmla="+- 0 11083 11051"/>
                  <a:gd name="T23" fmla="*/ 11083 h 35"/>
                  <a:gd name="T24" fmla="+- 0 7464 5607"/>
                  <a:gd name="T25" fmla="*/ T24 w 2447"/>
                  <a:gd name="T26" fmla="+- 0 11080 11051"/>
                  <a:gd name="T27" fmla="*/ 11080 h 35"/>
                  <a:gd name="T28" fmla="+- 0 7381 5607"/>
                  <a:gd name="T29" fmla="*/ T28 w 2447"/>
                  <a:gd name="T30" fmla="+- 0 11076 11051"/>
                  <a:gd name="T31" fmla="*/ 11076 h 35"/>
                  <a:gd name="T32" fmla="+- 0 7307 5607"/>
                  <a:gd name="T33" fmla="*/ T32 w 2447"/>
                  <a:gd name="T34" fmla="+- 0 11071 11051"/>
                  <a:gd name="T35" fmla="*/ 11071 h 35"/>
                  <a:gd name="T36" fmla="+- 0 7238 5607"/>
                  <a:gd name="T37" fmla="*/ T36 w 2447"/>
                  <a:gd name="T38" fmla="+- 0 11065 11051"/>
                  <a:gd name="T39" fmla="*/ 11065 h 35"/>
                  <a:gd name="T40" fmla="+- 0 7206 5607"/>
                  <a:gd name="T41" fmla="*/ T40 w 2447"/>
                  <a:gd name="T42" fmla="+- 0 11062 11051"/>
                  <a:gd name="T43" fmla="*/ 11062 h 35"/>
                  <a:gd name="T44" fmla="+- 0 7142 5607"/>
                  <a:gd name="T45" fmla="*/ T44 w 2447"/>
                  <a:gd name="T46" fmla="+- 0 11058 11051"/>
                  <a:gd name="T47" fmla="*/ 11058 h 35"/>
                  <a:gd name="T48" fmla="+- 0 7080 5607"/>
                  <a:gd name="T49" fmla="*/ T48 w 2447"/>
                  <a:gd name="T50" fmla="+- 0 11054 11051"/>
                  <a:gd name="T51" fmla="*/ 11054 h 35"/>
                  <a:gd name="T52" fmla="+- 0 7019 5607"/>
                  <a:gd name="T53" fmla="*/ T52 w 2447"/>
                  <a:gd name="T54" fmla="+- 0 11052 11051"/>
                  <a:gd name="T55" fmla="*/ 11052 h 35"/>
                  <a:gd name="T56" fmla="+- 0 6958 5607"/>
                  <a:gd name="T57" fmla="*/ T56 w 2447"/>
                  <a:gd name="T58" fmla="+- 0 11051 11051"/>
                  <a:gd name="T59" fmla="*/ 11051 h 35"/>
                  <a:gd name="T60" fmla="+- 0 6928 5607"/>
                  <a:gd name="T61" fmla="*/ T60 w 2447"/>
                  <a:gd name="T62" fmla="+- 0 11051 11051"/>
                  <a:gd name="T63" fmla="*/ 11051 h 35"/>
                  <a:gd name="T64" fmla="+- 0 6899 5607"/>
                  <a:gd name="T65" fmla="*/ T64 w 2447"/>
                  <a:gd name="T66" fmla="+- 0 11052 11051"/>
                  <a:gd name="T67" fmla="*/ 11052 h 35"/>
                  <a:gd name="T68" fmla="+- 0 6869 5607"/>
                  <a:gd name="T69" fmla="*/ T68 w 2447"/>
                  <a:gd name="T70" fmla="+- 0 11053 11051"/>
                  <a:gd name="T71" fmla="*/ 11053 h 35"/>
                  <a:gd name="T72" fmla="+- 0 6840 5607"/>
                  <a:gd name="T73" fmla="*/ T72 w 2447"/>
                  <a:gd name="T74" fmla="+- 0 11054 11051"/>
                  <a:gd name="T75" fmla="*/ 11054 h 35"/>
                  <a:gd name="T76" fmla="+- 0 6810 5607"/>
                  <a:gd name="T77" fmla="*/ T76 w 2447"/>
                  <a:gd name="T78" fmla="+- 0 11055 11051"/>
                  <a:gd name="T79" fmla="*/ 11055 h 35"/>
                  <a:gd name="T80" fmla="+- 0 6779 5607"/>
                  <a:gd name="T81" fmla="*/ T80 w 2447"/>
                  <a:gd name="T82" fmla="+- 0 11056 11051"/>
                  <a:gd name="T83" fmla="*/ 11056 h 35"/>
                  <a:gd name="T84" fmla="+- 0 6714 5607"/>
                  <a:gd name="T85" fmla="*/ T84 w 2447"/>
                  <a:gd name="T86" fmla="+- 0 11058 11051"/>
                  <a:gd name="T87" fmla="*/ 11058 h 35"/>
                  <a:gd name="T88" fmla="+- 0 6640 5607"/>
                  <a:gd name="T89" fmla="*/ T88 w 2447"/>
                  <a:gd name="T90" fmla="+- 0 11059 11051"/>
                  <a:gd name="T91" fmla="*/ 11059 h 35"/>
                  <a:gd name="T92" fmla="+- 0 6598 5607"/>
                  <a:gd name="T93" fmla="*/ T92 w 2447"/>
                  <a:gd name="T94" fmla="+- 0 11060 11051"/>
                  <a:gd name="T95" fmla="*/ 11060 h 35"/>
                  <a:gd name="T96" fmla="+- 0 6546 5607"/>
                  <a:gd name="T97" fmla="*/ T96 w 2447"/>
                  <a:gd name="T98" fmla="+- 0 11059 11051"/>
                  <a:gd name="T99" fmla="*/ 11059 h 35"/>
                  <a:gd name="T100" fmla="+- 0 6476 5607"/>
                  <a:gd name="T101" fmla="*/ T100 w 2447"/>
                  <a:gd name="T102" fmla="+- 0 11059 11051"/>
                  <a:gd name="T103" fmla="*/ 11059 h 35"/>
                  <a:gd name="T104" fmla="+- 0 6382 5607"/>
                  <a:gd name="T105" fmla="*/ T104 w 2447"/>
                  <a:gd name="T106" fmla="+- 0 11059 11051"/>
                  <a:gd name="T107" fmla="*/ 11059 h 35"/>
                  <a:gd name="T108" fmla="+- 0 6255 5607"/>
                  <a:gd name="T109" fmla="*/ T108 w 2447"/>
                  <a:gd name="T110" fmla="+- 0 11058 11051"/>
                  <a:gd name="T111" fmla="*/ 11058 h 35"/>
                  <a:gd name="T112" fmla="+- 0 6089 5607"/>
                  <a:gd name="T113" fmla="*/ T112 w 2447"/>
                  <a:gd name="T114" fmla="+- 0 11058 11051"/>
                  <a:gd name="T115" fmla="*/ 11058 h 35"/>
                  <a:gd name="T116" fmla="+- 0 5875 5607"/>
                  <a:gd name="T117" fmla="*/ T116 w 2447"/>
                  <a:gd name="T118" fmla="+- 0 11057 11051"/>
                  <a:gd name="T119" fmla="*/ 11057 h 35"/>
                  <a:gd name="T120" fmla="+- 0 5607 5607"/>
                  <a:gd name="T121" fmla="*/ T120 w 2447"/>
                  <a:gd name="T122" fmla="+- 0 11057 11051"/>
                  <a:gd name="T123" fmla="*/ 11057 h 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Lst>
                <a:rect l="0" t="0" r="r" b="b"/>
                <a:pathLst>
                  <a:path w="2447" h="35">
                    <a:moveTo>
                      <a:pt x="2447" y="35"/>
                    </a:moveTo>
                    <a:lnTo>
                      <a:pt x="2313" y="35"/>
                    </a:lnTo>
                    <a:lnTo>
                      <a:pt x="2200" y="35"/>
                    </a:lnTo>
                    <a:lnTo>
                      <a:pt x="2105" y="34"/>
                    </a:lnTo>
                    <a:lnTo>
                      <a:pt x="2026" y="33"/>
                    </a:lnTo>
                    <a:lnTo>
                      <a:pt x="1960" y="32"/>
                    </a:lnTo>
                    <a:lnTo>
                      <a:pt x="1857" y="29"/>
                    </a:lnTo>
                    <a:lnTo>
                      <a:pt x="1774" y="25"/>
                    </a:lnTo>
                    <a:lnTo>
                      <a:pt x="1700" y="20"/>
                    </a:lnTo>
                    <a:lnTo>
                      <a:pt x="1631" y="14"/>
                    </a:lnTo>
                    <a:lnTo>
                      <a:pt x="1599" y="11"/>
                    </a:lnTo>
                    <a:lnTo>
                      <a:pt x="1535" y="7"/>
                    </a:lnTo>
                    <a:lnTo>
                      <a:pt x="1473" y="3"/>
                    </a:lnTo>
                    <a:lnTo>
                      <a:pt x="1412" y="1"/>
                    </a:lnTo>
                    <a:lnTo>
                      <a:pt x="1351" y="0"/>
                    </a:lnTo>
                    <a:lnTo>
                      <a:pt x="1321" y="0"/>
                    </a:lnTo>
                    <a:lnTo>
                      <a:pt x="1292" y="1"/>
                    </a:lnTo>
                    <a:lnTo>
                      <a:pt x="1262" y="2"/>
                    </a:lnTo>
                    <a:lnTo>
                      <a:pt x="1233" y="3"/>
                    </a:lnTo>
                    <a:lnTo>
                      <a:pt x="1203" y="4"/>
                    </a:lnTo>
                    <a:lnTo>
                      <a:pt x="1172" y="5"/>
                    </a:lnTo>
                    <a:lnTo>
                      <a:pt x="1107" y="7"/>
                    </a:lnTo>
                    <a:lnTo>
                      <a:pt x="1033" y="8"/>
                    </a:lnTo>
                    <a:lnTo>
                      <a:pt x="991" y="9"/>
                    </a:lnTo>
                    <a:lnTo>
                      <a:pt x="939" y="8"/>
                    </a:lnTo>
                    <a:lnTo>
                      <a:pt x="869" y="8"/>
                    </a:lnTo>
                    <a:lnTo>
                      <a:pt x="775" y="8"/>
                    </a:lnTo>
                    <a:lnTo>
                      <a:pt x="648" y="7"/>
                    </a:lnTo>
                    <a:lnTo>
                      <a:pt x="482" y="7"/>
                    </a:lnTo>
                    <a:lnTo>
                      <a:pt x="268" y="6"/>
                    </a:lnTo>
                    <a:lnTo>
                      <a:pt x="0" y="6"/>
                    </a:lnTo>
                  </a:path>
                </a:pathLst>
              </a:custGeom>
              <a:noFill/>
              <a:ln w="4465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28" name="Group 307">
              <a:extLst>
                <a:ext uri="{FF2B5EF4-FFF2-40B4-BE49-F238E27FC236}">
                  <a16:creationId xmlns:a16="http://schemas.microsoft.com/office/drawing/2014/main" id="{2A6FC073-F7FC-4E47-826E-F2C678373CC6}"/>
                </a:ext>
              </a:extLst>
            </p:cNvPr>
            <p:cNvGrpSpPr>
              <a:grpSpLocks/>
            </p:cNvGrpSpPr>
            <p:nvPr/>
          </p:nvGrpSpPr>
          <p:grpSpPr bwMode="auto">
            <a:xfrm>
              <a:off x="8037" y="11068"/>
              <a:ext cx="35" cy="35"/>
              <a:chOff x="8037" y="11068"/>
              <a:chExt cx="35" cy="35"/>
            </a:xfrm>
          </p:grpSpPr>
          <p:sp>
            <p:nvSpPr>
              <p:cNvPr id="357" name="Freeform 308">
                <a:extLst>
                  <a:ext uri="{FF2B5EF4-FFF2-40B4-BE49-F238E27FC236}">
                    <a16:creationId xmlns:a16="http://schemas.microsoft.com/office/drawing/2014/main" id="{3A498400-2B76-45DE-9973-7C716D24EAC3}"/>
                  </a:ext>
                </a:extLst>
              </p:cNvPr>
              <p:cNvSpPr>
                <a:spLocks/>
              </p:cNvSpPr>
              <p:nvPr/>
            </p:nvSpPr>
            <p:spPr bwMode="auto">
              <a:xfrm>
                <a:off x="8037" y="11068"/>
                <a:ext cx="35" cy="35"/>
              </a:xfrm>
              <a:custGeom>
                <a:avLst/>
                <a:gdLst>
                  <a:gd name="T0" fmla="+- 0 8072 8037"/>
                  <a:gd name="T1" fmla="*/ T0 w 35"/>
                  <a:gd name="T2" fmla="+- 0 11086 11068"/>
                  <a:gd name="T3" fmla="*/ 11086 h 35"/>
                  <a:gd name="T4" fmla="+- 0 8072 8037"/>
                  <a:gd name="T5" fmla="*/ T4 w 35"/>
                  <a:gd name="T6" fmla="+- 0 11096 11068"/>
                  <a:gd name="T7" fmla="*/ 11096 h 35"/>
                  <a:gd name="T8" fmla="+- 0 8064 8037"/>
                  <a:gd name="T9" fmla="*/ T8 w 35"/>
                  <a:gd name="T10" fmla="+- 0 11104 11068"/>
                  <a:gd name="T11" fmla="*/ 11104 h 35"/>
                  <a:gd name="T12" fmla="+- 0 8054 8037"/>
                  <a:gd name="T13" fmla="*/ T12 w 35"/>
                  <a:gd name="T14" fmla="+- 0 11104 11068"/>
                  <a:gd name="T15" fmla="*/ 11104 h 35"/>
                  <a:gd name="T16" fmla="+- 0 8045 8037"/>
                  <a:gd name="T17" fmla="*/ T16 w 35"/>
                  <a:gd name="T18" fmla="+- 0 11104 11068"/>
                  <a:gd name="T19" fmla="*/ 11104 h 35"/>
                  <a:gd name="T20" fmla="+- 0 8037 8037"/>
                  <a:gd name="T21" fmla="*/ T20 w 35"/>
                  <a:gd name="T22" fmla="+- 0 11096 11068"/>
                  <a:gd name="T23" fmla="*/ 11096 h 35"/>
                  <a:gd name="T24" fmla="+- 0 8037 8037"/>
                  <a:gd name="T25" fmla="*/ T24 w 35"/>
                  <a:gd name="T26" fmla="+- 0 11086 11068"/>
                  <a:gd name="T27" fmla="*/ 11086 h 35"/>
                  <a:gd name="T28" fmla="+- 0 8037 8037"/>
                  <a:gd name="T29" fmla="*/ T28 w 35"/>
                  <a:gd name="T30" fmla="+- 0 11076 11068"/>
                  <a:gd name="T31" fmla="*/ 11076 h 35"/>
                  <a:gd name="T32" fmla="+- 0 8045 8037"/>
                  <a:gd name="T33" fmla="*/ T32 w 35"/>
                  <a:gd name="T34" fmla="+- 0 11068 11068"/>
                  <a:gd name="T35" fmla="*/ 11068 h 35"/>
                  <a:gd name="T36" fmla="+- 0 8054 8037"/>
                  <a:gd name="T37" fmla="*/ T36 w 35"/>
                  <a:gd name="T38" fmla="+- 0 11068 11068"/>
                  <a:gd name="T39" fmla="*/ 11068 h 35"/>
                  <a:gd name="T40" fmla="+- 0 8064 8037"/>
                  <a:gd name="T41" fmla="*/ T40 w 35"/>
                  <a:gd name="T42" fmla="+- 0 11068 11068"/>
                  <a:gd name="T43" fmla="*/ 11068 h 35"/>
                  <a:gd name="T44" fmla="+- 0 8072 8037"/>
                  <a:gd name="T45" fmla="*/ T44 w 35"/>
                  <a:gd name="T46" fmla="+- 0 11076 11068"/>
                  <a:gd name="T47" fmla="*/ 11076 h 35"/>
                  <a:gd name="T48" fmla="+- 0 8072 8037"/>
                  <a:gd name="T49" fmla="*/ T48 w 35"/>
                  <a:gd name="T50" fmla="+- 0 11086 11068"/>
                  <a:gd name="T51" fmla="*/ 11086 h 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35" h="35">
                    <a:moveTo>
                      <a:pt x="35" y="18"/>
                    </a:moveTo>
                    <a:lnTo>
                      <a:pt x="35" y="28"/>
                    </a:lnTo>
                    <a:lnTo>
                      <a:pt x="27" y="36"/>
                    </a:lnTo>
                    <a:lnTo>
                      <a:pt x="17" y="36"/>
                    </a:lnTo>
                    <a:lnTo>
                      <a:pt x="8" y="36"/>
                    </a:lnTo>
                    <a:lnTo>
                      <a:pt x="0" y="28"/>
                    </a:lnTo>
                    <a:lnTo>
                      <a:pt x="0" y="18"/>
                    </a:lnTo>
                    <a:lnTo>
                      <a:pt x="0" y="8"/>
                    </a:lnTo>
                    <a:lnTo>
                      <a:pt x="8" y="0"/>
                    </a:lnTo>
                    <a:lnTo>
                      <a:pt x="17" y="0"/>
                    </a:lnTo>
                    <a:lnTo>
                      <a:pt x="27" y="0"/>
                    </a:lnTo>
                    <a:lnTo>
                      <a:pt x="35" y="8"/>
                    </a:lnTo>
                    <a:lnTo>
                      <a:pt x="35" y="18"/>
                    </a:lnTo>
                    <a:close/>
                  </a:path>
                </a:pathLst>
              </a:custGeom>
              <a:noFill/>
              <a:ln w="223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29" name="Group 309">
              <a:extLst>
                <a:ext uri="{FF2B5EF4-FFF2-40B4-BE49-F238E27FC236}">
                  <a16:creationId xmlns:a16="http://schemas.microsoft.com/office/drawing/2014/main" id="{54BC4955-FE89-43D0-9689-486C50E3C107}"/>
                </a:ext>
              </a:extLst>
            </p:cNvPr>
            <p:cNvGrpSpPr>
              <a:grpSpLocks/>
            </p:cNvGrpSpPr>
            <p:nvPr/>
          </p:nvGrpSpPr>
          <p:grpSpPr bwMode="auto">
            <a:xfrm>
              <a:off x="5607" y="11251"/>
              <a:ext cx="2447" cy="48"/>
              <a:chOff x="5607" y="11251"/>
              <a:chExt cx="2447" cy="48"/>
            </a:xfrm>
          </p:grpSpPr>
          <p:sp>
            <p:nvSpPr>
              <p:cNvPr id="356" name="Freeform 310">
                <a:extLst>
                  <a:ext uri="{FF2B5EF4-FFF2-40B4-BE49-F238E27FC236}">
                    <a16:creationId xmlns:a16="http://schemas.microsoft.com/office/drawing/2014/main" id="{6FBEAB65-D256-4CCD-BEA4-F27D988CE9ED}"/>
                  </a:ext>
                </a:extLst>
              </p:cNvPr>
              <p:cNvSpPr>
                <a:spLocks/>
              </p:cNvSpPr>
              <p:nvPr/>
            </p:nvSpPr>
            <p:spPr bwMode="auto">
              <a:xfrm>
                <a:off x="5607" y="11251"/>
                <a:ext cx="2447" cy="48"/>
              </a:xfrm>
              <a:custGeom>
                <a:avLst/>
                <a:gdLst>
                  <a:gd name="T0" fmla="+- 0 8054 5607"/>
                  <a:gd name="T1" fmla="*/ T0 w 2447"/>
                  <a:gd name="T2" fmla="+- 0 11251 11251"/>
                  <a:gd name="T3" fmla="*/ 11251 h 48"/>
                  <a:gd name="T4" fmla="+- 0 7935 5607"/>
                  <a:gd name="T5" fmla="*/ T4 w 2447"/>
                  <a:gd name="T6" fmla="+- 0 11251 11251"/>
                  <a:gd name="T7" fmla="*/ 11251 h 48"/>
                  <a:gd name="T8" fmla="+- 0 7840 5607"/>
                  <a:gd name="T9" fmla="*/ T8 w 2447"/>
                  <a:gd name="T10" fmla="+- 0 11252 11251"/>
                  <a:gd name="T11" fmla="*/ 11252 h 48"/>
                  <a:gd name="T12" fmla="+- 0 7765 5607"/>
                  <a:gd name="T13" fmla="*/ T12 w 2447"/>
                  <a:gd name="T14" fmla="+- 0 11253 11251"/>
                  <a:gd name="T15" fmla="*/ 11253 h 48"/>
                  <a:gd name="T16" fmla="+- 0 7665 5607"/>
                  <a:gd name="T17" fmla="*/ T16 w 2447"/>
                  <a:gd name="T18" fmla="+- 0 11257 11251"/>
                  <a:gd name="T19" fmla="*/ 11257 h 48"/>
                  <a:gd name="T20" fmla="+- 0 7582 5607"/>
                  <a:gd name="T21" fmla="*/ T20 w 2447"/>
                  <a:gd name="T22" fmla="+- 0 11263 11251"/>
                  <a:gd name="T23" fmla="*/ 11263 h 48"/>
                  <a:gd name="T24" fmla="+- 0 7560 5607"/>
                  <a:gd name="T25" fmla="*/ T24 w 2447"/>
                  <a:gd name="T26" fmla="+- 0 11264 11251"/>
                  <a:gd name="T27" fmla="*/ 11264 h 48"/>
                  <a:gd name="T28" fmla="+- 0 7537 5607"/>
                  <a:gd name="T29" fmla="*/ T28 w 2447"/>
                  <a:gd name="T30" fmla="+- 0 11265 11251"/>
                  <a:gd name="T31" fmla="*/ 11265 h 48"/>
                  <a:gd name="T32" fmla="+- 0 7514 5607"/>
                  <a:gd name="T33" fmla="*/ T32 w 2447"/>
                  <a:gd name="T34" fmla="+- 0 11266 11251"/>
                  <a:gd name="T35" fmla="*/ 11266 h 48"/>
                  <a:gd name="T36" fmla="+- 0 7490 5607"/>
                  <a:gd name="T37" fmla="*/ T36 w 2447"/>
                  <a:gd name="T38" fmla="+- 0 11267 11251"/>
                  <a:gd name="T39" fmla="*/ 11267 h 48"/>
                  <a:gd name="T40" fmla="+- 0 7465 5607"/>
                  <a:gd name="T41" fmla="*/ T40 w 2447"/>
                  <a:gd name="T42" fmla="+- 0 11268 11251"/>
                  <a:gd name="T43" fmla="*/ 11268 h 48"/>
                  <a:gd name="T44" fmla="+- 0 7383 5607"/>
                  <a:gd name="T45" fmla="*/ T44 w 2447"/>
                  <a:gd name="T46" fmla="+- 0 11272 11251"/>
                  <a:gd name="T47" fmla="*/ 11272 h 48"/>
                  <a:gd name="T48" fmla="+- 0 7319 5607"/>
                  <a:gd name="T49" fmla="*/ T48 w 2447"/>
                  <a:gd name="T50" fmla="+- 0 11276 11251"/>
                  <a:gd name="T51" fmla="*/ 11276 h 48"/>
                  <a:gd name="T52" fmla="+- 0 7284 5607"/>
                  <a:gd name="T53" fmla="*/ T52 w 2447"/>
                  <a:gd name="T54" fmla="+- 0 11278 11251"/>
                  <a:gd name="T55" fmla="*/ 11278 h 48"/>
                  <a:gd name="T56" fmla="+- 0 7248 5607"/>
                  <a:gd name="T57" fmla="*/ T56 w 2447"/>
                  <a:gd name="T58" fmla="+- 0 11281 11251"/>
                  <a:gd name="T59" fmla="*/ 11281 h 48"/>
                  <a:gd name="T60" fmla="+- 0 7170 5607"/>
                  <a:gd name="T61" fmla="*/ T60 w 2447"/>
                  <a:gd name="T62" fmla="+- 0 11285 11251"/>
                  <a:gd name="T63" fmla="*/ 11285 h 48"/>
                  <a:gd name="T64" fmla="+- 0 7085 5607"/>
                  <a:gd name="T65" fmla="*/ T64 w 2447"/>
                  <a:gd name="T66" fmla="+- 0 11287 11251"/>
                  <a:gd name="T67" fmla="*/ 11287 h 48"/>
                  <a:gd name="T68" fmla="+- 0 6994 5607"/>
                  <a:gd name="T69" fmla="*/ T68 w 2447"/>
                  <a:gd name="T70" fmla="+- 0 11288 11251"/>
                  <a:gd name="T71" fmla="*/ 11288 h 48"/>
                  <a:gd name="T72" fmla="+- 0 6947 5607"/>
                  <a:gd name="T73" fmla="*/ T72 w 2447"/>
                  <a:gd name="T74" fmla="+- 0 11288 11251"/>
                  <a:gd name="T75" fmla="*/ 11288 h 48"/>
                  <a:gd name="T76" fmla="+- 0 6900 5607"/>
                  <a:gd name="T77" fmla="*/ T76 w 2447"/>
                  <a:gd name="T78" fmla="+- 0 11288 11251"/>
                  <a:gd name="T79" fmla="*/ 11288 h 48"/>
                  <a:gd name="T80" fmla="+- 0 6852 5607"/>
                  <a:gd name="T81" fmla="*/ T80 w 2447"/>
                  <a:gd name="T82" fmla="+- 0 11288 11251"/>
                  <a:gd name="T83" fmla="*/ 11288 h 48"/>
                  <a:gd name="T84" fmla="+- 0 6804 5607"/>
                  <a:gd name="T85" fmla="*/ T84 w 2447"/>
                  <a:gd name="T86" fmla="+- 0 11288 11251"/>
                  <a:gd name="T87" fmla="*/ 11288 h 48"/>
                  <a:gd name="T88" fmla="+- 0 6710 5607"/>
                  <a:gd name="T89" fmla="*/ T88 w 2447"/>
                  <a:gd name="T90" fmla="+- 0 11288 11251"/>
                  <a:gd name="T91" fmla="*/ 11288 h 48"/>
                  <a:gd name="T92" fmla="+- 0 6619 5607"/>
                  <a:gd name="T93" fmla="*/ T92 w 2447"/>
                  <a:gd name="T94" fmla="+- 0 11289 11251"/>
                  <a:gd name="T95" fmla="*/ 11289 h 48"/>
                  <a:gd name="T96" fmla="+- 0 6573 5607"/>
                  <a:gd name="T97" fmla="*/ T96 w 2447"/>
                  <a:gd name="T98" fmla="+- 0 11290 11251"/>
                  <a:gd name="T99" fmla="*/ 11290 h 48"/>
                  <a:gd name="T100" fmla="+- 0 6527 5607"/>
                  <a:gd name="T101" fmla="*/ T100 w 2447"/>
                  <a:gd name="T102" fmla="+- 0 11291 11251"/>
                  <a:gd name="T103" fmla="*/ 11291 h 48"/>
                  <a:gd name="T104" fmla="+- 0 6431 5607"/>
                  <a:gd name="T105" fmla="*/ T104 w 2447"/>
                  <a:gd name="T106" fmla="+- 0 11294 11251"/>
                  <a:gd name="T107" fmla="*/ 11294 h 48"/>
                  <a:gd name="T108" fmla="+- 0 6325 5607"/>
                  <a:gd name="T109" fmla="*/ T108 w 2447"/>
                  <a:gd name="T110" fmla="+- 0 11296 11251"/>
                  <a:gd name="T111" fmla="*/ 11296 h 48"/>
                  <a:gd name="T112" fmla="+- 0 6203 5607"/>
                  <a:gd name="T113" fmla="*/ T112 w 2447"/>
                  <a:gd name="T114" fmla="+- 0 11298 11251"/>
                  <a:gd name="T115" fmla="*/ 11298 h 48"/>
                  <a:gd name="T116" fmla="+- 0 6133 5607"/>
                  <a:gd name="T117" fmla="*/ T116 w 2447"/>
                  <a:gd name="T118" fmla="+- 0 11298 11251"/>
                  <a:gd name="T119" fmla="*/ 11298 h 48"/>
                  <a:gd name="T120" fmla="+- 0 6053 5607"/>
                  <a:gd name="T121" fmla="*/ T120 w 2447"/>
                  <a:gd name="T122" fmla="+- 0 11298 11251"/>
                  <a:gd name="T123" fmla="*/ 11298 h 48"/>
                  <a:gd name="T124" fmla="+- 0 5963 5607"/>
                  <a:gd name="T125" fmla="*/ T124 w 2447"/>
                  <a:gd name="T126" fmla="+- 0 11299 11251"/>
                  <a:gd name="T127" fmla="*/ 11299 h 48"/>
                  <a:gd name="T128" fmla="+- 0 5860 5607"/>
                  <a:gd name="T129" fmla="*/ T128 w 2447"/>
                  <a:gd name="T130" fmla="+- 0 11299 11251"/>
                  <a:gd name="T131" fmla="*/ 11299 h 48"/>
                  <a:gd name="T132" fmla="+- 0 5742 5607"/>
                  <a:gd name="T133" fmla="*/ T132 w 2447"/>
                  <a:gd name="T134" fmla="+- 0 11299 11251"/>
                  <a:gd name="T135" fmla="*/ 11299 h 48"/>
                  <a:gd name="T136" fmla="+- 0 5607 5607"/>
                  <a:gd name="T137" fmla="*/ T136 w 2447"/>
                  <a:gd name="T138" fmla="+- 0 11299 11251"/>
                  <a:gd name="T139" fmla="*/ 11299 h 48"/>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Lst>
                <a:rect l="0" t="0" r="r" b="b"/>
                <a:pathLst>
                  <a:path w="2447" h="48">
                    <a:moveTo>
                      <a:pt x="2447" y="0"/>
                    </a:moveTo>
                    <a:lnTo>
                      <a:pt x="2328" y="0"/>
                    </a:lnTo>
                    <a:lnTo>
                      <a:pt x="2233" y="1"/>
                    </a:lnTo>
                    <a:lnTo>
                      <a:pt x="2158" y="2"/>
                    </a:lnTo>
                    <a:lnTo>
                      <a:pt x="2058" y="6"/>
                    </a:lnTo>
                    <a:lnTo>
                      <a:pt x="1975" y="12"/>
                    </a:lnTo>
                    <a:lnTo>
                      <a:pt x="1953" y="13"/>
                    </a:lnTo>
                    <a:lnTo>
                      <a:pt x="1930" y="14"/>
                    </a:lnTo>
                    <a:lnTo>
                      <a:pt x="1907" y="15"/>
                    </a:lnTo>
                    <a:lnTo>
                      <a:pt x="1883" y="16"/>
                    </a:lnTo>
                    <a:lnTo>
                      <a:pt x="1858" y="17"/>
                    </a:lnTo>
                    <a:lnTo>
                      <a:pt x="1776" y="21"/>
                    </a:lnTo>
                    <a:lnTo>
                      <a:pt x="1712" y="25"/>
                    </a:lnTo>
                    <a:lnTo>
                      <a:pt x="1677" y="27"/>
                    </a:lnTo>
                    <a:lnTo>
                      <a:pt x="1641" y="30"/>
                    </a:lnTo>
                    <a:lnTo>
                      <a:pt x="1563" y="34"/>
                    </a:lnTo>
                    <a:lnTo>
                      <a:pt x="1478" y="36"/>
                    </a:lnTo>
                    <a:lnTo>
                      <a:pt x="1387" y="37"/>
                    </a:lnTo>
                    <a:lnTo>
                      <a:pt x="1340" y="37"/>
                    </a:lnTo>
                    <a:lnTo>
                      <a:pt x="1293" y="37"/>
                    </a:lnTo>
                    <a:lnTo>
                      <a:pt x="1245" y="37"/>
                    </a:lnTo>
                    <a:lnTo>
                      <a:pt x="1197" y="37"/>
                    </a:lnTo>
                    <a:lnTo>
                      <a:pt x="1103" y="37"/>
                    </a:lnTo>
                    <a:lnTo>
                      <a:pt x="1012" y="38"/>
                    </a:lnTo>
                    <a:lnTo>
                      <a:pt x="966" y="39"/>
                    </a:lnTo>
                    <a:lnTo>
                      <a:pt x="920" y="40"/>
                    </a:lnTo>
                    <a:lnTo>
                      <a:pt x="824" y="43"/>
                    </a:lnTo>
                    <a:lnTo>
                      <a:pt x="718" y="45"/>
                    </a:lnTo>
                    <a:lnTo>
                      <a:pt x="596" y="47"/>
                    </a:lnTo>
                    <a:lnTo>
                      <a:pt x="526" y="47"/>
                    </a:lnTo>
                    <a:lnTo>
                      <a:pt x="446" y="47"/>
                    </a:lnTo>
                    <a:lnTo>
                      <a:pt x="356" y="48"/>
                    </a:lnTo>
                    <a:lnTo>
                      <a:pt x="253" y="48"/>
                    </a:lnTo>
                    <a:lnTo>
                      <a:pt x="135" y="48"/>
                    </a:lnTo>
                    <a:lnTo>
                      <a:pt x="0" y="48"/>
                    </a:lnTo>
                  </a:path>
                </a:pathLst>
              </a:custGeom>
              <a:noFill/>
              <a:ln w="4465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30" name="Group 311">
              <a:extLst>
                <a:ext uri="{FF2B5EF4-FFF2-40B4-BE49-F238E27FC236}">
                  <a16:creationId xmlns:a16="http://schemas.microsoft.com/office/drawing/2014/main" id="{D23A6587-11B4-4B11-8DC4-6DFF965A7729}"/>
                </a:ext>
              </a:extLst>
            </p:cNvPr>
            <p:cNvGrpSpPr>
              <a:grpSpLocks/>
            </p:cNvGrpSpPr>
            <p:nvPr/>
          </p:nvGrpSpPr>
          <p:grpSpPr bwMode="auto">
            <a:xfrm>
              <a:off x="8037" y="11233"/>
              <a:ext cx="35" cy="35"/>
              <a:chOff x="8037" y="11233"/>
              <a:chExt cx="35" cy="35"/>
            </a:xfrm>
          </p:grpSpPr>
          <p:sp>
            <p:nvSpPr>
              <p:cNvPr id="355" name="Freeform 312">
                <a:extLst>
                  <a:ext uri="{FF2B5EF4-FFF2-40B4-BE49-F238E27FC236}">
                    <a16:creationId xmlns:a16="http://schemas.microsoft.com/office/drawing/2014/main" id="{0CC8898B-856E-4D7B-9811-70455C811610}"/>
                  </a:ext>
                </a:extLst>
              </p:cNvPr>
              <p:cNvSpPr>
                <a:spLocks/>
              </p:cNvSpPr>
              <p:nvPr/>
            </p:nvSpPr>
            <p:spPr bwMode="auto">
              <a:xfrm>
                <a:off x="8037" y="11233"/>
                <a:ext cx="35" cy="35"/>
              </a:xfrm>
              <a:custGeom>
                <a:avLst/>
                <a:gdLst>
                  <a:gd name="T0" fmla="+- 0 8072 8037"/>
                  <a:gd name="T1" fmla="*/ T0 w 35"/>
                  <a:gd name="T2" fmla="+- 0 11251 11233"/>
                  <a:gd name="T3" fmla="*/ 11251 h 35"/>
                  <a:gd name="T4" fmla="+- 0 8072 8037"/>
                  <a:gd name="T5" fmla="*/ T4 w 35"/>
                  <a:gd name="T6" fmla="+- 0 11260 11233"/>
                  <a:gd name="T7" fmla="*/ 11260 h 35"/>
                  <a:gd name="T8" fmla="+- 0 8064 8037"/>
                  <a:gd name="T9" fmla="*/ T8 w 35"/>
                  <a:gd name="T10" fmla="+- 0 11268 11233"/>
                  <a:gd name="T11" fmla="*/ 11268 h 35"/>
                  <a:gd name="T12" fmla="+- 0 8054 8037"/>
                  <a:gd name="T13" fmla="*/ T12 w 35"/>
                  <a:gd name="T14" fmla="+- 0 11268 11233"/>
                  <a:gd name="T15" fmla="*/ 11268 h 35"/>
                  <a:gd name="T16" fmla="+- 0 8045 8037"/>
                  <a:gd name="T17" fmla="*/ T16 w 35"/>
                  <a:gd name="T18" fmla="+- 0 11268 11233"/>
                  <a:gd name="T19" fmla="*/ 11268 h 35"/>
                  <a:gd name="T20" fmla="+- 0 8037 8037"/>
                  <a:gd name="T21" fmla="*/ T20 w 35"/>
                  <a:gd name="T22" fmla="+- 0 11260 11233"/>
                  <a:gd name="T23" fmla="*/ 11260 h 35"/>
                  <a:gd name="T24" fmla="+- 0 8037 8037"/>
                  <a:gd name="T25" fmla="*/ T24 w 35"/>
                  <a:gd name="T26" fmla="+- 0 11251 11233"/>
                  <a:gd name="T27" fmla="*/ 11251 h 35"/>
                  <a:gd name="T28" fmla="+- 0 8037 8037"/>
                  <a:gd name="T29" fmla="*/ T28 w 35"/>
                  <a:gd name="T30" fmla="+- 0 11241 11233"/>
                  <a:gd name="T31" fmla="*/ 11241 h 35"/>
                  <a:gd name="T32" fmla="+- 0 8045 8037"/>
                  <a:gd name="T33" fmla="*/ T32 w 35"/>
                  <a:gd name="T34" fmla="+- 0 11233 11233"/>
                  <a:gd name="T35" fmla="*/ 11233 h 35"/>
                  <a:gd name="T36" fmla="+- 0 8054 8037"/>
                  <a:gd name="T37" fmla="*/ T36 w 35"/>
                  <a:gd name="T38" fmla="+- 0 11233 11233"/>
                  <a:gd name="T39" fmla="*/ 11233 h 35"/>
                  <a:gd name="T40" fmla="+- 0 8064 8037"/>
                  <a:gd name="T41" fmla="*/ T40 w 35"/>
                  <a:gd name="T42" fmla="+- 0 11233 11233"/>
                  <a:gd name="T43" fmla="*/ 11233 h 35"/>
                  <a:gd name="T44" fmla="+- 0 8072 8037"/>
                  <a:gd name="T45" fmla="*/ T44 w 35"/>
                  <a:gd name="T46" fmla="+- 0 11241 11233"/>
                  <a:gd name="T47" fmla="*/ 11241 h 35"/>
                  <a:gd name="T48" fmla="+- 0 8072 8037"/>
                  <a:gd name="T49" fmla="*/ T48 w 35"/>
                  <a:gd name="T50" fmla="+- 0 11251 11233"/>
                  <a:gd name="T51" fmla="*/ 11251 h 35"/>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Lst>
                <a:rect l="0" t="0" r="r" b="b"/>
                <a:pathLst>
                  <a:path w="35" h="35">
                    <a:moveTo>
                      <a:pt x="35" y="18"/>
                    </a:moveTo>
                    <a:lnTo>
                      <a:pt x="35" y="27"/>
                    </a:lnTo>
                    <a:lnTo>
                      <a:pt x="27" y="35"/>
                    </a:lnTo>
                    <a:lnTo>
                      <a:pt x="17" y="35"/>
                    </a:lnTo>
                    <a:lnTo>
                      <a:pt x="8" y="35"/>
                    </a:lnTo>
                    <a:lnTo>
                      <a:pt x="0" y="27"/>
                    </a:lnTo>
                    <a:lnTo>
                      <a:pt x="0" y="18"/>
                    </a:lnTo>
                    <a:lnTo>
                      <a:pt x="0" y="8"/>
                    </a:lnTo>
                    <a:lnTo>
                      <a:pt x="8" y="0"/>
                    </a:lnTo>
                    <a:lnTo>
                      <a:pt x="17" y="0"/>
                    </a:lnTo>
                    <a:lnTo>
                      <a:pt x="27" y="0"/>
                    </a:lnTo>
                    <a:lnTo>
                      <a:pt x="35" y="8"/>
                    </a:lnTo>
                    <a:lnTo>
                      <a:pt x="35" y="18"/>
                    </a:lnTo>
                    <a:close/>
                  </a:path>
                </a:pathLst>
              </a:custGeom>
              <a:noFill/>
              <a:ln w="223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31" name="Group 313">
              <a:extLst>
                <a:ext uri="{FF2B5EF4-FFF2-40B4-BE49-F238E27FC236}">
                  <a16:creationId xmlns:a16="http://schemas.microsoft.com/office/drawing/2014/main" id="{9E0C3592-8AE8-4CA1-8868-D54029D78545}"/>
                </a:ext>
              </a:extLst>
            </p:cNvPr>
            <p:cNvGrpSpPr>
              <a:grpSpLocks/>
            </p:cNvGrpSpPr>
            <p:nvPr/>
          </p:nvGrpSpPr>
          <p:grpSpPr bwMode="auto">
            <a:xfrm>
              <a:off x="7860" y="10372"/>
              <a:ext cx="2198" cy="1428"/>
              <a:chOff x="7860" y="10372"/>
              <a:chExt cx="2198" cy="1428"/>
            </a:xfrm>
          </p:grpSpPr>
          <p:sp>
            <p:nvSpPr>
              <p:cNvPr id="354" name="Freeform 314">
                <a:extLst>
                  <a:ext uri="{FF2B5EF4-FFF2-40B4-BE49-F238E27FC236}">
                    <a16:creationId xmlns:a16="http://schemas.microsoft.com/office/drawing/2014/main" id="{9D027E63-4A8D-43ED-93FE-ABAAD7D39535}"/>
                  </a:ext>
                </a:extLst>
              </p:cNvPr>
              <p:cNvSpPr>
                <a:spLocks/>
              </p:cNvSpPr>
              <p:nvPr/>
            </p:nvSpPr>
            <p:spPr bwMode="auto">
              <a:xfrm>
                <a:off x="7860" y="10372"/>
                <a:ext cx="2198" cy="1428"/>
              </a:xfrm>
              <a:custGeom>
                <a:avLst/>
                <a:gdLst>
                  <a:gd name="T0" fmla="+- 0 10058 7860"/>
                  <a:gd name="T1" fmla="*/ T0 w 2198"/>
                  <a:gd name="T2" fmla="+- 0 10372 10372"/>
                  <a:gd name="T3" fmla="*/ 10372 h 1428"/>
                  <a:gd name="T4" fmla="+- 0 7860 7860"/>
                  <a:gd name="T5" fmla="*/ T4 w 2198"/>
                  <a:gd name="T6" fmla="+- 0 10372 10372"/>
                  <a:gd name="T7" fmla="*/ 10372 h 1428"/>
                  <a:gd name="T8" fmla="+- 0 7860 7860"/>
                  <a:gd name="T9" fmla="*/ T8 w 2198"/>
                  <a:gd name="T10" fmla="+- 0 11800 10372"/>
                  <a:gd name="T11" fmla="*/ 11800 h 1428"/>
                  <a:gd name="T12" fmla="+- 0 10058 7860"/>
                  <a:gd name="T13" fmla="*/ T12 w 2198"/>
                  <a:gd name="T14" fmla="+- 0 11800 10372"/>
                  <a:gd name="T15" fmla="*/ 11800 h 1428"/>
                  <a:gd name="T16" fmla="+- 0 10058 7860"/>
                  <a:gd name="T17" fmla="*/ T16 w 2198"/>
                  <a:gd name="T18" fmla="+- 0 10372 10372"/>
                  <a:gd name="T19" fmla="*/ 10372 h 1428"/>
                </a:gdLst>
                <a:ahLst/>
                <a:cxnLst>
                  <a:cxn ang="0">
                    <a:pos x="T1" y="T3"/>
                  </a:cxn>
                  <a:cxn ang="0">
                    <a:pos x="T5" y="T7"/>
                  </a:cxn>
                  <a:cxn ang="0">
                    <a:pos x="T9" y="T11"/>
                  </a:cxn>
                  <a:cxn ang="0">
                    <a:pos x="T13" y="T15"/>
                  </a:cxn>
                  <a:cxn ang="0">
                    <a:pos x="T17" y="T19"/>
                  </a:cxn>
                </a:cxnLst>
                <a:rect l="0" t="0" r="r" b="b"/>
                <a:pathLst>
                  <a:path w="2198" h="1428">
                    <a:moveTo>
                      <a:pt x="2198" y="0"/>
                    </a:moveTo>
                    <a:lnTo>
                      <a:pt x="0" y="0"/>
                    </a:lnTo>
                    <a:lnTo>
                      <a:pt x="0" y="1428"/>
                    </a:lnTo>
                    <a:lnTo>
                      <a:pt x="2198" y="1428"/>
                    </a:lnTo>
                    <a:lnTo>
                      <a:pt x="2198" y="0"/>
                    </a:lnTo>
                    <a:close/>
                  </a:path>
                </a:pathLst>
              </a:custGeom>
              <a:noFill/>
              <a:ln w="111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32" name="Group 315">
              <a:extLst>
                <a:ext uri="{FF2B5EF4-FFF2-40B4-BE49-F238E27FC236}">
                  <a16:creationId xmlns:a16="http://schemas.microsoft.com/office/drawing/2014/main" id="{70E3247F-5852-4753-AD6C-4395DF61B944}"/>
                </a:ext>
              </a:extLst>
            </p:cNvPr>
            <p:cNvGrpSpPr>
              <a:grpSpLocks/>
            </p:cNvGrpSpPr>
            <p:nvPr/>
          </p:nvGrpSpPr>
          <p:grpSpPr bwMode="auto">
            <a:xfrm>
              <a:off x="9134" y="11472"/>
              <a:ext cx="247" cy="246"/>
              <a:chOff x="9134" y="11472"/>
              <a:chExt cx="247" cy="246"/>
            </a:xfrm>
          </p:grpSpPr>
          <p:sp>
            <p:nvSpPr>
              <p:cNvPr id="353" name="Freeform 316">
                <a:extLst>
                  <a:ext uri="{FF2B5EF4-FFF2-40B4-BE49-F238E27FC236}">
                    <a16:creationId xmlns:a16="http://schemas.microsoft.com/office/drawing/2014/main" id="{F6A72380-1533-48BD-A0B5-5D8C53D62AB3}"/>
                  </a:ext>
                </a:extLst>
              </p:cNvPr>
              <p:cNvSpPr>
                <a:spLocks/>
              </p:cNvSpPr>
              <p:nvPr/>
            </p:nvSpPr>
            <p:spPr bwMode="auto">
              <a:xfrm>
                <a:off x="9134" y="11472"/>
                <a:ext cx="247" cy="246"/>
              </a:xfrm>
              <a:custGeom>
                <a:avLst/>
                <a:gdLst>
                  <a:gd name="T0" fmla="+- 0 9134 9134"/>
                  <a:gd name="T1" fmla="*/ T0 w 247"/>
                  <a:gd name="T2" fmla="+- 0 11594 11472"/>
                  <a:gd name="T3" fmla="*/ 11594 h 246"/>
                  <a:gd name="T4" fmla="+- 0 9152 9134"/>
                  <a:gd name="T5" fmla="*/ T4 w 247"/>
                  <a:gd name="T6" fmla="+- 0 11530 11472"/>
                  <a:gd name="T7" fmla="*/ 11530 h 246"/>
                  <a:gd name="T8" fmla="+- 0 9199 9134"/>
                  <a:gd name="T9" fmla="*/ T8 w 247"/>
                  <a:gd name="T10" fmla="+- 0 11486 11472"/>
                  <a:gd name="T11" fmla="*/ 11486 h 246"/>
                  <a:gd name="T12" fmla="+- 0 9241 9134"/>
                  <a:gd name="T13" fmla="*/ T12 w 247"/>
                  <a:gd name="T14" fmla="+- 0 11472 11472"/>
                  <a:gd name="T15" fmla="*/ 11472 h 246"/>
                  <a:gd name="T16" fmla="+- 0 9267 9134"/>
                  <a:gd name="T17" fmla="*/ T16 w 247"/>
                  <a:gd name="T18" fmla="+- 0 11473 11472"/>
                  <a:gd name="T19" fmla="*/ 11473 h 246"/>
                  <a:gd name="T20" fmla="+- 0 9332 9134"/>
                  <a:gd name="T21" fmla="*/ T20 w 247"/>
                  <a:gd name="T22" fmla="+- 0 11498 11472"/>
                  <a:gd name="T23" fmla="*/ 11498 h 246"/>
                  <a:gd name="T24" fmla="+- 0 9371 9134"/>
                  <a:gd name="T25" fmla="*/ T24 w 247"/>
                  <a:gd name="T26" fmla="+- 0 11545 11472"/>
                  <a:gd name="T27" fmla="*/ 11545 h 246"/>
                  <a:gd name="T28" fmla="+- 0 9381 9134"/>
                  <a:gd name="T29" fmla="*/ T28 w 247"/>
                  <a:gd name="T30" fmla="+- 0 11585 11472"/>
                  <a:gd name="T31" fmla="*/ 11585 h 246"/>
                  <a:gd name="T32" fmla="+- 0 9379 9134"/>
                  <a:gd name="T33" fmla="*/ T32 w 247"/>
                  <a:gd name="T34" fmla="+- 0 11610 11472"/>
                  <a:gd name="T35" fmla="*/ 11610 h 246"/>
                  <a:gd name="T36" fmla="+- 0 9353 9134"/>
                  <a:gd name="T37" fmla="*/ T36 w 247"/>
                  <a:gd name="T38" fmla="+- 0 11672 11472"/>
                  <a:gd name="T39" fmla="*/ 11672 h 246"/>
                  <a:gd name="T40" fmla="+- 0 9302 9134"/>
                  <a:gd name="T41" fmla="*/ T40 w 247"/>
                  <a:gd name="T42" fmla="+- 0 11709 11472"/>
                  <a:gd name="T43" fmla="*/ 11709 h 246"/>
                  <a:gd name="T44" fmla="+- 0 9259 9134"/>
                  <a:gd name="T45" fmla="*/ T44 w 247"/>
                  <a:gd name="T46" fmla="+- 0 11718 11472"/>
                  <a:gd name="T47" fmla="*/ 11718 h 246"/>
                  <a:gd name="T48" fmla="+- 0 9236 9134"/>
                  <a:gd name="T49" fmla="*/ T48 w 247"/>
                  <a:gd name="T50" fmla="+- 0 11716 11472"/>
                  <a:gd name="T51" fmla="*/ 11716 h 246"/>
                  <a:gd name="T52" fmla="+- 0 9177 9134"/>
                  <a:gd name="T53" fmla="*/ T52 w 247"/>
                  <a:gd name="T54" fmla="+- 0 11687 11472"/>
                  <a:gd name="T55" fmla="*/ 11687 h 246"/>
                  <a:gd name="T56" fmla="+- 0 9141 9134"/>
                  <a:gd name="T57" fmla="*/ T56 w 247"/>
                  <a:gd name="T58" fmla="+- 0 11634 11472"/>
                  <a:gd name="T59" fmla="*/ 11634 h 246"/>
                  <a:gd name="T60" fmla="+- 0 9134 9134"/>
                  <a:gd name="T61" fmla="*/ T60 w 247"/>
                  <a:gd name="T62" fmla="+- 0 11594 11472"/>
                  <a:gd name="T63" fmla="*/ 11594 h 2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7" h="246">
                    <a:moveTo>
                      <a:pt x="0" y="122"/>
                    </a:moveTo>
                    <a:lnTo>
                      <a:pt x="18" y="58"/>
                    </a:lnTo>
                    <a:lnTo>
                      <a:pt x="65" y="14"/>
                    </a:lnTo>
                    <a:lnTo>
                      <a:pt x="107" y="0"/>
                    </a:lnTo>
                    <a:lnTo>
                      <a:pt x="133" y="1"/>
                    </a:lnTo>
                    <a:lnTo>
                      <a:pt x="198" y="26"/>
                    </a:lnTo>
                    <a:lnTo>
                      <a:pt x="237" y="73"/>
                    </a:lnTo>
                    <a:lnTo>
                      <a:pt x="247" y="113"/>
                    </a:lnTo>
                    <a:lnTo>
                      <a:pt x="245" y="138"/>
                    </a:lnTo>
                    <a:lnTo>
                      <a:pt x="219" y="200"/>
                    </a:lnTo>
                    <a:lnTo>
                      <a:pt x="168" y="237"/>
                    </a:lnTo>
                    <a:lnTo>
                      <a:pt x="125" y="246"/>
                    </a:lnTo>
                    <a:lnTo>
                      <a:pt x="102" y="244"/>
                    </a:lnTo>
                    <a:lnTo>
                      <a:pt x="43" y="215"/>
                    </a:lnTo>
                    <a:lnTo>
                      <a:pt x="7" y="162"/>
                    </a:lnTo>
                    <a:lnTo>
                      <a:pt x="0" y="122"/>
                    </a:lnTo>
                    <a:close/>
                  </a:path>
                </a:pathLst>
              </a:custGeom>
              <a:noFill/>
              <a:ln w="70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33" name="Group 317">
              <a:extLst>
                <a:ext uri="{FF2B5EF4-FFF2-40B4-BE49-F238E27FC236}">
                  <a16:creationId xmlns:a16="http://schemas.microsoft.com/office/drawing/2014/main" id="{92B5D431-B1F4-4FC6-BB3B-5F6CA47B323B}"/>
                </a:ext>
              </a:extLst>
            </p:cNvPr>
            <p:cNvGrpSpPr>
              <a:grpSpLocks/>
            </p:cNvGrpSpPr>
            <p:nvPr/>
          </p:nvGrpSpPr>
          <p:grpSpPr bwMode="auto">
            <a:xfrm>
              <a:off x="9133" y="11594"/>
              <a:ext cx="251" cy="2"/>
              <a:chOff x="9133" y="11594"/>
              <a:chExt cx="251" cy="2"/>
            </a:xfrm>
          </p:grpSpPr>
          <p:sp>
            <p:nvSpPr>
              <p:cNvPr id="352" name="Freeform 318">
                <a:extLst>
                  <a:ext uri="{FF2B5EF4-FFF2-40B4-BE49-F238E27FC236}">
                    <a16:creationId xmlns:a16="http://schemas.microsoft.com/office/drawing/2014/main" id="{46194761-30B5-4166-9784-B97E95D3E749}"/>
                  </a:ext>
                </a:extLst>
              </p:cNvPr>
              <p:cNvSpPr>
                <a:spLocks/>
              </p:cNvSpPr>
              <p:nvPr/>
            </p:nvSpPr>
            <p:spPr bwMode="auto">
              <a:xfrm>
                <a:off x="9133" y="11594"/>
                <a:ext cx="251" cy="2"/>
              </a:xfrm>
              <a:custGeom>
                <a:avLst/>
                <a:gdLst>
                  <a:gd name="T0" fmla="+- 0 9133 9133"/>
                  <a:gd name="T1" fmla="*/ T0 w 251"/>
                  <a:gd name="T2" fmla="+- 0 9383 9133"/>
                  <a:gd name="T3" fmla="*/ T2 w 251"/>
                </a:gdLst>
                <a:ahLst/>
                <a:cxnLst>
                  <a:cxn ang="0">
                    <a:pos x="T1" y="0"/>
                  </a:cxn>
                  <a:cxn ang="0">
                    <a:pos x="T3" y="0"/>
                  </a:cxn>
                </a:cxnLst>
                <a:rect l="0" t="0" r="r" b="b"/>
                <a:pathLst>
                  <a:path w="251">
                    <a:moveTo>
                      <a:pt x="0" y="0"/>
                    </a:moveTo>
                    <a:lnTo>
                      <a:pt x="250" y="0"/>
                    </a:lnTo>
                  </a:path>
                </a:pathLst>
              </a:custGeom>
              <a:noFill/>
              <a:ln w="5342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34" name="Group 319">
              <a:extLst>
                <a:ext uri="{FF2B5EF4-FFF2-40B4-BE49-F238E27FC236}">
                  <a16:creationId xmlns:a16="http://schemas.microsoft.com/office/drawing/2014/main" id="{AAB486F4-EE70-48BA-AF35-A935F1C2CB91}"/>
                </a:ext>
              </a:extLst>
            </p:cNvPr>
            <p:cNvGrpSpPr>
              <a:grpSpLocks/>
            </p:cNvGrpSpPr>
            <p:nvPr/>
          </p:nvGrpSpPr>
          <p:grpSpPr bwMode="auto">
            <a:xfrm>
              <a:off x="8560" y="10509"/>
              <a:ext cx="595" cy="137"/>
              <a:chOff x="8560" y="10509"/>
              <a:chExt cx="595" cy="137"/>
            </a:xfrm>
          </p:grpSpPr>
          <p:sp>
            <p:nvSpPr>
              <p:cNvPr id="351" name="Freeform 320">
                <a:extLst>
                  <a:ext uri="{FF2B5EF4-FFF2-40B4-BE49-F238E27FC236}">
                    <a16:creationId xmlns:a16="http://schemas.microsoft.com/office/drawing/2014/main" id="{3DA1A3A5-9433-4342-9B2E-0637482F1B89}"/>
                  </a:ext>
                </a:extLst>
              </p:cNvPr>
              <p:cNvSpPr>
                <a:spLocks/>
              </p:cNvSpPr>
              <p:nvPr/>
            </p:nvSpPr>
            <p:spPr bwMode="auto">
              <a:xfrm>
                <a:off x="8560" y="10509"/>
                <a:ext cx="595" cy="137"/>
              </a:xfrm>
              <a:custGeom>
                <a:avLst/>
                <a:gdLst>
                  <a:gd name="T0" fmla="+- 0 9155 8560"/>
                  <a:gd name="T1" fmla="*/ T0 w 595"/>
                  <a:gd name="T2" fmla="+- 0 10509 10509"/>
                  <a:gd name="T3" fmla="*/ 10509 h 137"/>
                  <a:gd name="T4" fmla="+- 0 8560 8560"/>
                  <a:gd name="T5" fmla="*/ T4 w 595"/>
                  <a:gd name="T6" fmla="+- 0 10509 10509"/>
                  <a:gd name="T7" fmla="*/ 10509 h 137"/>
                  <a:gd name="T8" fmla="+- 0 8560 8560"/>
                  <a:gd name="T9" fmla="*/ T8 w 595"/>
                  <a:gd name="T10" fmla="+- 0 10647 10509"/>
                  <a:gd name="T11" fmla="*/ 10647 h 137"/>
                  <a:gd name="T12" fmla="+- 0 9155 8560"/>
                  <a:gd name="T13" fmla="*/ T12 w 595"/>
                  <a:gd name="T14" fmla="+- 0 10647 10509"/>
                  <a:gd name="T15" fmla="*/ 10647 h 137"/>
                </a:gdLst>
                <a:ahLst/>
                <a:cxnLst>
                  <a:cxn ang="0">
                    <a:pos x="T1" y="T3"/>
                  </a:cxn>
                  <a:cxn ang="0">
                    <a:pos x="T5" y="T7"/>
                  </a:cxn>
                  <a:cxn ang="0">
                    <a:pos x="T9" y="T11"/>
                  </a:cxn>
                  <a:cxn ang="0">
                    <a:pos x="T13" y="T15"/>
                  </a:cxn>
                </a:cxnLst>
                <a:rect l="0" t="0" r="r" b="b"/>
                <a:pathLst>
                  <a:path w="595" h="137">
                    <a:moveTo>
                      <a:pt x="595" y="0"/>
                    </a:moveTo>
                    <a:lnTo>
                      <a:pt x="0" y="0"/>
                    </a:lnTo>
                    <a:lnTo>
                      <a:pt x="0" y="138"/>
                    </a:lnTo>
                    <a:lnTo>
                      <a:pt x="595" y="138"/>
                    </a:lnTo>
                  </a:path>
                </a:pathLst>
              </a:custGeom>
              <a:noFill/>
              <a:ln w="111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35" name="Group 321">
              <a:extLst>
                <a:ext uri="{FF2B5EF4-FFF2-40B4-BE49-F238E27FC236}">
                  <a16:creationId xmlns:a16="http://schemas.microsoft.com/office/drawing/2014/main" id="{54CEDF60-DDF7-4859-8A51-DF2394E0F948}"/>
                </a:ext>
              </a:extLst>
            </p:cNvPr>
            <p:cNvGrpSpPr>
              <a:grpSpLocks/>
            </p:cNvGrpSpPr>
            <p:nvPr/>
          </p:nvGrpSpPr>
          <p:grpSpPr bwMode="auto">
            <a:xfrm>
              <a:off x="8560" y="11525"/>
              <a:ext cx="595" cy="137"/>
              <a:chOff x="8560" y="11525"/>
              <a:chExt cx="595" cy="137"/>
            </a:xfrm>
          </p:grpSpPr>
          <p:sp>
            <p:nvSpPr>
              <p:cNvPr id="350" name="Freeform 322">
                <a:extLst>
                  <a:ext uri="{FF2B5EF4-FFF2-40B4-BE49-F238E27FC236}">
                    <a16:creationId xmlns:a16="http://schemas.microsoft.com/office/drawing/2014/main" id="{0376C558-716E-4C9B-B072-1D70E41B239F}"/>
                  </a:ext>
                </a:extLst>
              </p:cNvPr>
              <p:cNvSpPr>
                <a:spLocks/>
              </p:cNvSpPr>
              <p:nvPr/>
            </p:nvSpPr>
            <p:spPr bwMode="auto">
              <a:xfrm>
                <a:off x="8560" y="11525"/>
                <a:ext cx="595" cy="137"/>
              </a:xfrm>
              <a:custGeom>
                <a:avLst/>
                <a:gdLst>
                  <a:gd name="T0" fmla="+- 0 9155 8560"/>
                  <a:gd name="T1" fmla="*/ T0 w 595"/>
                  <a:gd name="T2" fmla="+- 0 11663 11525"/>
                  <a:gd name="T3" fmla="*/ 11663 h 137"/>
                  <a:gd name="T4" fmla="+- 0 8560 8560"/>
                  <a:gd name="T5" fmla="*/ T4 w 595"/>
                  <a:gd name="T6" fmla="+- 0 11663 11525"/>
                  <a:gd name="T7" fmla="*/ 11663 h 137"/>
                  <a:gd name="T8" fmla="+- 0 8560 8560"/>
                  <a:gd name="T9" fmla="*/ T8 w 595"/>
                  <a:gd name="T10" fmla="+- 0 11525 11525"/>
                  <a:gd name="T11" fmla="*/ 11525 h 137"/>
                  <a:gd name="T12" fmla="+- 0 9155 8560"/>
                  <a:gd name="T13" fmla="*/ T12 w 595"/>
                  <a:gd name="T14" fmla="+- 0 11525 11525"/>
                  <a:gd name="T15" fmla="*/ 11525 h 137"/>
                </a:gdLst>
                <a:ahLst/>
                <a:cxnLst>
                  <a:cxn ang="0">
                    <a:pos x="T1" y="T3"/>
                  </a:cxn>
                  <a:cxn ang="0">
                    <a:pos x="T5" y="T7"/>
                  </a:cxn>
                  <a:cxn ang="0">
                    <a:pos x="T9" y="T11"/>
                  </a:cxn>
                  <a:cxn ang="0">
                    <a:pos x="T13" y="T15"/>
                  </a:cxn>
                </a:cxnLst>
                <a:rect l="0" t="0" r="r" b="b"/>
                <a:pathLst>
                  <a:path w="595" h="137">
                    <a:moveTo>
                      <a:pt x="595" y="138"/>
                    </a:moveTo>
                    <a:lnTo>
                      <a:pt x="0" y="138"/>
                    </a:lnTo>
                    <a:lnTo>
                      <a:pt x="0" y="0"/>
                    </a:lnTo>
                    <a:lnTo>
                      <a:pt x="595" y="0"/>
                    </a:lnTo>
                  </a:path>
                </a:pathLst>
              </a:custGeom>
              <a:noFill/>
              <a:ln w="111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36" name="Group 323">
              <a:extLst>
                <a:ext uri="{FF2B5EF4-FFF2-40B4-BE49-F238E27FC236}">
                  <a16:creationId xmlns:a16="http://schemas.microsoft.com/office/drawing/2014/main" id="{7D0F762F-0A03-46C1-95D9-6BC37C0FD64B}"/>
                </a:ext>
              </a:extLst>
            </p:cNvPr>
            <p:cNvGrpSpPr>
              <a:grpSpLocks/>
            </p:cNvGrpSpPr>
            <p:nvPr/>
          </p:nvGrpSpPr>
          <p:grpSpPr bwMode="auto">
            <a:xfrm>
              <a:off x="9217" y="10453"/>
              <a:ext cx="42" cy="244"/>
              <a:chOff x="9217" y="10453"/>
              <a:chExt cx="42" cy="244"/>
            </a:xfrm>
          </p:grpSpPr>
          <p:sp>
            <p:nvSpPr>
              <p:cNvPr id="349" name="Freeform 324">
                <a:extLst>
                  <a:ext uri="{FF2B5EF4-FFF2-40B4-BE49-F238E27FC236}">
                    <a16:creationId xmlns:a16="http://schemas.microsoft.com/office/drawing/2014/main" id="{0C967247-A075-4121-8536-F93CE71816CB}"/>
                  </a:ext>
                </a:extLst>
              </p:cNvPr>
              <p:cNvSpPr>
                <a:spLocks/>
              </p:cNvSpPr>
              <p:nvPr/>
            </p:nvSpPr>
            <p:spPr bwMode="auto">
              <a:xfrm>
                <a:off x="9217" y="10453"/>
                <a:ext cx="42" cy="244"/>
              </a:xfrm>
              <a:custGeom>
                <a:avLst/>
                <a:gdLst>
                  <a:gd name="T0" fmla="+- 0 9217 9217"/>
                  <a:gd name="T1" fmla="*/ T0 w 42"/>
                  <a:gd name="T2" fmla="+- 0 10696 10453"/>
                  <a:gd name="T3" fmla="*/ 10696 h 244"/>
                  <a:gd name="T4" fmla="+- 0 9258 9217"/>
                  <a:gd name="T5" fmla="*/ T4 w 42"/>
                  <a:gd name="T6" fmla="+- 0 10696 10453"/>
                  <a:gd name="T7" fmla="*/ 10696 h 244"/>
                  <a:gd name="T8" fmla="+- 0 9258 9217"/>
                  <a:gd name="T9" fmla="*/ T8 w 42"/>
                  <a:gd name="T10" fmla="+- 0 10453 10453"/>
                  <a:gd name="T11" fmla="*/ 10453 h 244"/>
                  <a:gd name="T12" fmla="+- 0 9217 9217"/>
                  <a:gd name="T13" fmla="*/ T12 w 42"/>
                  <a:gd name="T14" fmla="+- 0 10453 10453"/>
                  <a:gd name="T15" fmla="*/ 10453 h 244"/>
                  <a:gd name="T16" fmla="+- 0 9217 9217"/>
                  <a:gd name="T17" fmla="*/ T16 w 42"/>
                  <a:gd name="T18" fmla="+- 0 10696 10453"/>
                  <a:gd name="T19" fmla="*/ 10696 h 244"/>
                </a:gdLst>
                <a:ahLst/>
                <a:cxnLst>
                  <a:cxn ang="0">
                    <a:pos x="T1" y="T3"/>
                  </a:cxn>
                  <a:cxn ang="0">
                    <a:pos x="T5" y="T7"/>
                  </a:cxn>
                  <a:cxn ang="0">
                    <a:pos x="T9" y="T11"/>
                  </a:cxn>
                  <a:cxn ang="0">
                    <a:pos x="T13" y="T15"/>
                  </a:cxn>
                  <a:cxn ang="0">
                    <a:pos x="T17" y="T19"/>
                  </a:cxn>
                </a:cxnLst>
                <a:rect l="0" t="0" r="r" b="b"/>
                <a:pathLst>
                  <a:path w="42" h="244">
                    <a:moveTo>
                      <a:pt x="0" y="243"/>
                    </a:moveTo>
                    <a:lnTo>
                      <a:pt x="41" y="243"/>
                    </a:lnTo>
                    <a:lnTo>
                      <a:pt x="41" y="0"/>
                    </a:lnTo>
                    <a:lnTo>
                      <a:pt x="0" y="0"/>
                    </a:lnTo>
                    <a:lnTo>
                      <a:pt x="0" y="2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37" name="Group 325">
              <a:extLst>
                <a:ext uri="{FF2B5EF4-FFF2-40B4-BE49-F238E27FC236}">
                  <a16:creationId xmlns:a16="http://schemas.microsoft.com/office/drawing/2014/main" id="{8F62A31E-5B3A-4473-B85A-135EE4B06671}"/>
                </a:ext>
              </a:extLst>
            </p:cNvPr>
            <p:cNvGrpSpPr>
              <a:grpSpLocks/>
            </p:cNvGrpSpPr>
            <p:nvPr/>
          </p:nvGrpSpPr>
          <p:grpSpPr bwMode="auto">
            <a:xfrm>
              <a:off x="9257" y="10460"/>
              <a:ext cx="42" cy="244"/>
              <a:chOff x="9257" y="10460"/>
              <a:chExt cx="42" cy="244"/>
            </a:xfrm>
          </p:grpSpPr>
          <p:sp>
            <p:nvSpPr>
              <p:cNvPr id="348" name="Freeform 326">
                <a:extLst>
                  <a:ext uri="{FF2B5EF4-FFF2-40B4-BE49-F238E27FC236}">
                    <a16:creationId xmlns:a16="http://schemas.microsoft.com/office/drawing/2014/main" id="{B78C253F-3034-40A8-A4CE-92FAE1F2A117}"/>
                  </a:ext>
                </a:extLst>
              </p:cNvPr>
              <p:cNvSpPr>
                <a:spLocks/>
              </p:cNvSpPr>
              <p:nvPr/>
            </p:nvSpPr>
            <p:spPr bwMode="auto">
              <a:xfrm>
                <a:off x="9257" y="10460"/>
                <a:ext cx="42" cy="244"/>
              </a:xfrm>
              <a:custGeom>
                <a:avLst/>
                <a:gdLst>
                  <a:gd name="T0" fmla="+- 0 9257 9257"/>
                  <a:gd name="T1" fmla="*/ T0 w 42"/>
                  <a:gd name="T2" fmla="+- 0 10703 10460"/>
                  <a:gd name="T3" fmla="*/ 10703 h 244"/>
                  <a:gd name="T4" fmla="+- 0 9299 9257"/>
                  <a:gd name="T5" fmla="*/ T4 w 42"/>
                  <a:gd name="T6" fmla="+- 0 10703 10460"/>
                  <a:gd name="T7" fmla="*/ 10703 h 244"/>
                  <a:gd name="T8" fmla="+- 0 9299 9257"/>
                  <a:gd name="T9" fmla="*/ T8 w 42"/>
                  <a:gd name="T10" fmla="+- 0 10460 10460"/>
                  <a:gd name="T11" fmla="*/ 10460 h 244"/>
                  <a:gd name="T12" fmla="+- 0 9257 9257"/>
                  <a:gd name="T13" fmla="*/ T12 w 42"/>
                  <a:gd name="T14" fmla="+- 0 10460 10460"/>
                  <a:gd name="T15" fmla="*/ 10460 h 244"/>
                  <a:gd name="T16" fmla="+- 0 9257 9257"/>
                  <a:gd name="T17" fmla="*/ T16 w 42"/>
                  <a:gd name="T18" fmla="+- 0 10703 10460"/>
                  <a:gd name="T19" fmla="*/ 10703 h 244"/>
                </a:gdLst>
                <a:ahLst/>
                <a:cxnLst>
                  <a:cxn ang="0">
                    <a:pos x="T1" y="T3"/>
                  </a:cxn>
                  <a:cxn ang="0">
                    <a:pos x="T5" y="T7"/>
                  </a:cxn>
                  <a:cxn ang="0">
                    <a:pos x="T9" y="T11"/>
                  </a:cxn>
                  <a:cxn ang="0">
                    <a:pos x="T13" y="T15"/>
                  </a:cxn>
                  <a:cxn ang="0">
                    <a:pos x="T17" y="T19"/>
                  </a:cxn>
                </a:cxnLst>
                <a:rect l="0" t="0" r="r" b="b"/>
                <a:pathLst>
                  <a:path w="42" h="244">
                    <a:moveTo>
                      <a:pt x="0" y="243"/>
                    </a:moveTo>
                    <a:lnTo>
                      <a:pt x="42" y="243"/>
                    </a:lnTo>
                    <a:lnTo>
                      <a:pt x="42" y="0"/>
                    </a:lnTo>
                    <a:lnTo>
                      <a:pt x="0" y="0"/>
                    </a:lnTo>
                    <a:lnTo>
                      <a:pt x="0" y="2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338" name="Group 327">
              <a:extLst>
                <a:ext uri="{FF2B5EF4-FFF2-40B4-BE49-F238E27FC236}">
                  <a16:creationId xmlns:a16="http://schemas.microsoft.com/office/drawing/2014/main" id="{C90F23A6-A726-4A78-95F1-F85930EF47A3}"/>
                </a:ext>
              </a:extLst>
            </p:cNvPr>
            <p:cNvGrpSpPr>
              <a:grpSpLocks/>
            </p:cNvGrpSpPr>
            <p:nvPr/>
          </p:nvGrpSpPr>
          <p:grpSpPr bwMode="auto">
            <a:xfrm>
              <a:off x="9134" y="10454"/>
              <a:ext cx="247" cy="246"/>
              <a:chOff x="9134" y="10454"/>
              <a:chExt cx="247" cy="246"/>
            </a:xfrm>
          </p:grpSpPr>
          <p:sp>
            <p:nvSpPr>
              <p:cNvPr id="347" name="Freeform 328">
                <a:extLst>
                  <a:ext uri="{FF2B5EF4-FFF2-40B4-BE49-F238E27FC236}">
                    <a16:creationId xmlns:a16="http://schemas.microsoft.com/office/drawing/2014/main" id="{7690ED9C-73D5-442A-92C4-69D09A73CA4D}"/>
                  </a:ext>
                </a:extLst>
              </p:cNvPr>
              <p:cNvSpPr>
                <a:spLocks/>
              </p:cNvSpPr>
              <p:nvPr/>
            </p:nvSpPr>
            <p:spPr bwMode="auto">
              <a:xfrm>
                <a:off x="9134" y="10454"/>
                <a:ext cx="247" cy="246"/>
              </a:xfrm>
              <a:custGeom>
                <a:avLst/>
                <a:gdLst>
                  <a:gd name="T0" fmla="+- 0 9134 9134"/>
                  <a:gd name="T1" fmla="*/ T0 w 247"/>
                  <a:gd name="T2" fmla="+- 0 10578 10454"/>
                  <a:gd name="T3" fmla="*/ 10578 h 246"/>
                  <a:gd name="T4" fmla="+- 0 9152 9134"/>
                  <a:gd name="T5" fmla="*/ T4 w 247"/>
                  <a:gd name="T6" fmla="+- 0 10642 10454"/>
                  <a:gd name="T7" fmla="*/ 10642 h 246"/>
                  <a:gd name="T8" fmla="+- 0 9199 9134"/>
                  <a:gd name="T9" fmla="*/ T8 w 247"/>
                  <a:gd name="T10" fmla="+- 0 10686 10454"/>
                  <a:gd name="T11" fmla="*/ 10686 h 246"/>
                  <a:gd name="T12" fmla="+- 0 9241 9134"/>
                  <a:gd name="T13" fmla="*/ T12 w 247"/>
                  <a:gd name="T14" fmla="+- 0 10700 10454"/>
                  <a:gd name="T15" fmla="*/ 10700 h 246"/>
                  <a:gd name="T16" fmla="+- 0 9267 9134"/>
                  <a:gd name="T17" fmla="*/ T16 w 247"/>
                  <a:gd name="T18" fmla="+- 0 10699 10454"/>
                  <a:gd name="T19" fmla="*/ 10699 h 246"/>
                  <a:gd name="T20" fmla="+- 0 9332 9134"/>
                  <a:gd name="T21" fmla="*/ T20 w 247"/>
                  <a:gd name="T22" fmla="+- 0 10674 10454"/>
                  <a:gd name="T23" fmla="*/ 10674 h 246"/>
                  <a:gd name="T24" fmla="+- 0 9371 9134"/>
                  <a:gd name="T25" fmla="*/ T24 w 247"/>
                  <a:gd name="T26" fmla="+- 0 10627 10454"/>
                  <a:gd name="T27" fmla="*/ 10627 h 246"/>
                  <a:gd name="T28" fmla="+- 0 9381 9134"/>
                  <a:gd name="T29" fmla="*/ T28 w 247"/>
                  <a:gd name="T30" fmla="+- 0 10587 10454"/>
                  <a:gd name="T31" fmla="*/ 10587 h 246"/>
                  <a:gd name="T32" fmla="+- 0 9379 9134"/>
                  <a:gd name="T33" fmla="*/ T32 w 247"/>
                  <a:gd name="T34" fmla="+- 0 10562 10454"/>
                  <a:gd name="T35" fmla="*/ 10562 h 246"/>
                  <a:gd name="T36" fmla="+- 0 9353 9134"/>
                  <a:gd name="T37" fmla="*/ T36 w 247"/>
                  <a:gd name="T38" fmla="+- 0 10500 10454"/>
                  <a:gd name="T39" fmla="*/ 10500 h 246"/>
                  <a:gd name="T40" fmla="+- 0 9302 9134"/>
                  <a:gd name="T41" fmla="*/ T40 w 247"/>
                  <a:gd name="T42" fmla="+- 0 10463 10454"/>
                  <a:gd name="T43" fmla="*/ 10463 h 246"/>
                  <a:gd name="T44" fmla="+- 0 9259 9134"/>
                  <a:gd name="T45" fmla="*/ T44 w 247"/>
                  <a:gd name="T46" fmla="+- 0 10454 10454"/>
                  <a:gd name="T47" fmla="*/ 10454 h 246"/>
                  <a:gd name="T48" fmla="+- 0 9236 9134"/>
                  <a:gd name="T49" fmla="*/ T48 w 247"/>
                  <a:gd name="T50" fmla="+- 0 10456 10454"/>
                  <a:gd name="T51" fmla="*/ 10456 h 246"/>
                  <a:gd name="T52" fmla="+- 0 9177 9134"/>
                  <a:gd name="T53" fmla="*/ T52 w 247"/>
                  <a:gd name="T54" fmla="+- 0 10485 10454"/>
                  <a:gd name="T55" fmla="*/ 10485 h 246"/>
                  <a:gd name="T56" fmla="+- 0 9141 9134"/>
                  <a:gd name="T57" fmla="*/ T56 w 247"/>
                  <a:gd name="T58" fmla="+- 0 10538 10454"/>
                  <a:gd name="T59" fmla="*/ 10538 h 246"/>
                  <a:gd name="T60" fmla="+- 0 9134 9134"/>
                  <a:gd name="T61" fmla="*/ T60 w 247"/>
                  <a:gd name="T62" fmla="+- 0 10578 10454"/>
                  <a:gd name="T63" fmla="*/ 10578 h 24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247" h="246">
                    <a:moveTo>
                      <a:pt x="0" y="124"/>
                    </a:moveTo>
                    <a:lnTo>
                      <a:pt x="18" y="188"/>
                    </a:lnTo>
                    <a:lnTo>
                      <a:pt x="65" y="232"/>
                    </a:lnTo>
                    <a:lnTo>
                      <a:pt x="107" y="246"/>
                    </a:lnTo>
                    <a:lnTo>
                      <a:pt x="133" y="245"/>
                    </a:lnTo>
                    <a:lnTo>
                      <a:pt x="198" y="220"/>
                    </a:lnTo>
                    <a:lnTo>
                      <a:pt x="237" y="173"/>
                    </a:lnTo>
                    <a:lnTo>
                      <a:pt x="247" y="133"/>
                    </a:lnTo>
                    <a:lnTo>
                      <a:pt x="245" y="108"/>
                    </a:lnTo>
                    <a:lnTo>
                      <a:pt x="219" y="46"/>
                    </a:lnTo>
                    <a:lnTo>
                      <a:pt x="168" y="9"/>
                    </a:lnTo>
                    <a:lnTo>
                      <a:pt x="125" y="0"/>
                    </a:lnTo>
                    <a:lnTo>
                      <a:pt x="102" y="2"/>
                    </a:lnTo>
                    <a:lnTo>
                      <a:pt x="43" y="31"/>
                    </a:lnTo>
                    <a:lnTo>
                      <a:pt x="7" y="84"/>
                    </a:lnTo>
                    <a:lnTo>
                      <a:pt x="0" y="124"/>
                    </a:lnTo>
                    <a:close/>
                  </a:path>
                </a:pathLst>
              </a:custGeom>
              <a:noFill/>
              <a:ln w="70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39" name="Group 329">
              <a:extLst>
                <a:ext uri="{FF2B5EF4-FFF2-40B4-BE49-F238E27FC236}">
                  <a16:creationId xmlns:a16="http://schemas.microsoft.com/office/drawing/2014/main" id="{2658DE94-9F24-465A-BAA3-9815DB4D36DB}"/>
                </a:ext>
              </a:extLst>
            </p:cNvPr>
            <p:cNvGrpSpPr>
              <a:grpSpLocks/>
            </p:cNvGrpSpPr>
            <p:nvPr/>
          </p:nvGrpSpPr>
          <p:grpSpPr bwMode="auto">
            <a:xfrm>
              <a:off x="9361" y="11525"/>
              <a:ext cx="548" cy="137"/>
              <a:chOff x="9361" y="11525"/>
              <a:chExt cx="548" cy="137"/>
            </a:xfrm>
          </p:grpSpPr>
          <p:sp>
            <p:nvSpPr>
              <p:cNvPr id="346" name="Freeform 330">
                <a:extLst>
                  <a:ext uri="{FF2B5EF4-FFF2-40B4-BE49-F238E27FC236}">
                    <a16:creationId xmlns:a16="http://schemas.microsoft.com/office/drawing/2014/main" id="{965273C6-0DD9-470B-89E0-DD24FFD92FEC}"/>
                  </a:ext>
                </a:extLst>
              </p:cNvPr>
              <p:cNvSpPr>
                <a:spLocks/>
              </p:cNvSpPr>
              <p:nvPr/>
            </p:nvSpPr>
            <p:spPr bwMode="auto">
              <a:xfrm>
                <a:off x="9361" y="11525"/>
                <a:ext cx="548" cy="137"/>
              </a:xfrm>
              <a:custGeom>
                <a:avLst/>
                <a:gdLst>
                  <a:gd name="T0" fmla="+- 0 9361 9361"/>
                  <a:gd name="T1" fmla="*/ T0 w 548"/>
                  <a:gd name="T2" fmla="+- 0 11525 11525"/>
                  <a:gd name="T3" fmla="*/ 11525 h 137"/>
                  <a:gd name="T4" fmla="+- 0 9909 9361"/>
                  <a:gd name="T5" fmla="*/ T4 w 548"/>
                  <a:gd name="T6" fmla="+- 0 11525 11525"/>
                  <a:gd name="T7" fmla="*/ 11525 h 137"/>
                  <a:gd name="T8" fmla="+- 0 9909 9361"/>
                  <a:gd name="T9" fmla="*/ T8 w 548"/>
                  <a:gd name="T10" fmla="+- 0 11663 11525"/>
                  <a:gd name="T11" fmla="*/ 11663 h 137"/>
                  <a:gd name="T12" fmla="+- 0 9361 9361"/>
                  <a:gd name="T13" fmla="*/ T12 w 548"/>
                  <a:gd name="T14" fmla="+- 0 11663 11525"/>
                  <a:gd name="T15" fmla="*/ 11663 h 137"/>
                </a:gdLst>
                <a:ahLst/>
                <a:cxnLst>
                  <a:cxn ang="0">
                    <a:pos x="T1" y="T3"/>
                  </a:cxn>
                  <a:cxn ang="0">
                    <a:pos x="T5" y="T7"/>
                  </a:cxn>
                  <a:cxn ang="0">
                    <a:pos x="T9" y="T11"/>
                  </a:cxn>
                  <a:cxn ang="0">
                    <a:pos x="T13" y="T15"/>
                  </a:cxn>
                </a:cxnLst>
                <a:rect l="0" t="0" r="r" b="b"/>
                <a:pathLst>
                  <a:path w="548" h="137">
                    <a:moveTo>
                      <a:pt x="0" y="0"/>
                    </a:moveTo>
                    <a:lnTo>
                      <a:pt x="548" y="0"/>
                    </a:lnTo>
                    <a:lnTo>
                      <a:pt x="548" y="138"/>
                    </a:lnTo>
                    <a:lnTo>
                      <a:pt x="0" y="138"/>
                    </a:lnTo>
                  </a:path>
                </a:pathLst>
              </a:custGeom>
              <a:noFill/>
              <a:ln w="111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40" name="Group 331">
              <a:extLst>
                <a:ext uri="{FF2B5EF4-FFF2-40B4-BE49-F238E27FC236}">
                  <a16:creationId xmlns:a16="http://schemas.microsoft.com/office/drawing/2014/main" id="{EB0CD580-BD6E-4422-8C52-0BFEB993D538}"/>
                </a:ext>
              </a:extLst>
            </p:cNvPr>
            <p:cNvGrpSpPr>
              <a:grpSpLocks/>
            </p:cNvGrpSpPr>
            <p:nvPr/>
          </p:nvGrpSpPr>
          <p:grpSpPr bwMode="auto">
            <a:xfrm>
              <a:off x="9361" y="10509"/>
              <a:ext cx="548" cy="137"/>
              <a:chOff x="9361" y="10509"/>
              <a:chExt cx="548" cy="137"/>
            </a:xfrm>
          </p:grpSpPr>
          <p:sp>
            <p:nvSpPr>
              <p:cNvPr id="345" name="Freeform 332">
                <a:extLst>
                  <a:ext uri="{FF2B5EF4-FFF2-40B4-BE49-F238E27FC236}">
                    <a16:creationId xmlns:a16="http://schemas.microsoft.com/office/drawing/2014/main" id="{B008555D-FBE2-44A7-B4AD-E009CCC48C20}"/>
                  </a:ext>
                </a:extLst>
              </p:cNvPr>
              <p:cNvSpPr>
                <a:spLocks/>
              </p:cNvSpPr>
              <p:nvPr/>
            </p:nvSpPr>
            <p:spPr bwMode="auto">
              <a:xfrm>
                <a:off x="9361" y="10509"/>
                <a:ext cx="548" cy="137"/>
              </a:xfrm>
              <a:custGeom>
                <a:avLst/>
                <a:gdLst>
                  <a:gd name="T0" fmla="+- 0 9361 9361"/>
                  <a:gd name="T1" fmla="*/ T0 w 548"/>
                  <a:gd name="T2" fmla="+- 0 10647 10509"/>
                  <a:gd name="T3" fmla="*/ 10647 h 137"/>
                  <a:gd name="T4" fmla="+- 0 9909 9361"/>
                  <a:gd name="T5" fmla="*/ T4 w 548"/>
                  <a:gd name="T6" fmla="+- 0 10647 10509"/>
                  <a:gd name="T7" fmla="*/ 10647 h 137"/>
                  <a:gd name="T8" fmla="+- 0 9909 9361"/>
                  <a:gd name="T9" fmla="*/ T8 w 548"/>
                  <a:gd name="T10" fmla="+- 0 10509 10509"/>
                  <a:gd name="T11" fmla="*/ 10509 h 137"/>
                  <a:gd name="T12" fmla="+- 0 9361 9361"/>
                  <a:gd name="T13" fmla="*/ T12 w 548"/>
                  <a:gd name="T14" fmla="+- 0 10509 10509"/>
                  <a:gd name="T15" fmla="*/ 10509 h 137"/>
                </a:gdLst>
                <a:ahLst/>
                <a:cxnLst>
                  <a:cxn ang="0">
                    <a:pos x="T1" y="T3"/>
                  </a:cxn>
                  <a:cxn ang="0">
                    <a:pos x="T5" y="T7"/>
                  </a:cxn>
                  <a:cxn ang="0">
                    <a:pos x="T9" y="T11"/>
                  </a:cxn>
                  <a:cxn ang="0">
                    <a:pos x="T13" y="T15"/>
                  </a:cxn>
                </a:cxnLst>
                <a:rect l="0" t="0" r="r" b="b"/>
                <a:pathLst>
                  <a:path w="548" h="137">
                    <a:moveTo>
                      <a:pt x="0" y="138"/>
                    </a:moveTo>
                    <a:lnTo>
                      <a:pt x="548" y="138"/>
                    </a:lnTo>
                    <a:lnTo>
                      <a:pt x="548" y="0"/>
                    </a:lnTo>
                    <a:lnTo>
                      <a:pt x="0" y="0"/>
                    </a:lnTo>
                  </a:path>
                </a:pathLst>
              </a:custGeom>
              <a:noFill/>
              <a:ln w="111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41" name="Group 333">
              <a:extLst>
                <a:ext uri="{FF2B5EF4-FFF2-40B4-BE49-F238E27FC236}">
                  <a16:creationId xmlns:a16="http://schemas.microsoft.com/office/drawing/2014/main" id="{21AF5432-CDAF-4B5C-8783-4DCE6E839BC5}"/>
                </a:ext>
              </a:extLst>
            </p:cNvPr>
            <p:cNvGrpSpPr>
              <a:grpSpLocks/>
            </p:cNvGrpSpPr>
            <p:nvPr/>
          </p:nvGrpSpPr>
          <p:grpSpPr bwMode="auto">
            <a:xfrm>
              <a:off x="7180" y="11017"/>
              <a:ext cx="680" cy="678"/>
              <a:chOff x="7180" y="11017"/>
              <a:chExt cx="680" cy="678"/>
            </a:xfrm>
          </p:grpSpPr>
          <p:sp>
            <p:nvSpPr>
              <p:cNvPr id="344" name="Freeform 334">
                <a:extLst>
                  <a:ext uri="{FF2B5EF4-FFF2-40B4-BE49-F238E27FC236}">
                    <a16:creationId xmlns:a16="http://schemas.microsoft.com/office/drawing/2014/main" id="{67B1AA7A-2B0A-4C9A-B341-4F4FCD1E39DD}"/>
                  </a:ext>
                </a:extLst>
              </p:cNvPr>
              <p:cNvSpPr>
                <a:spLocks/>
              </p:cNvSpPr>
              <p:nvPr/>
            </p:nvSpPr>
            <p:spPr bwMode="auto">
              <a:xfrm>
                <a:off x="7180" y="11017"/>
                <a:ext cx="680" cy="678"/>
              </a:xfrm>
              <a:custGeom>
                <a:avLst/>
                <a:gdLst>
                  <a:gd name="T0" fmla="+- 0 7785 7750"/>
                  <a:gd name="T1" fmla="*/ T0 w 110"/>
                  <a:gd name="T2" fmla="+- 0 11696 11575"/>
                  <a:gd name="T3" fmla="*/ 11696 h 120"/>
                  <a:gd name="T4" fmla="+- 0 7750 7750"/>
                  <a:gd name="T5" fmla="*/ T4 w 110"/>
                  <a:gd name="T6" fmla="+- 0 11666 11575"/>
                  <a:gd name="T7" fmla="*/ 11666 h 120"/>
                  <a:gd name="T8" fmla="+- 0 7860 7750"/>
                  <a:gd name="T9" fmla="*/ T8 w 110"/>
                  <a:gd name="T10" fmla="+- 0 11575 11575"/>
                  <a:gd name="T11" fmla="*/ 11575 h 120"/>
                  <a:gd name="T12" fmla="+- 0 7785 7750"/>
                  <a:gd name="T13" fmla="*/ T12 w 110"/>
                  <a:gd name="T14" fmla="+- 0 11696 11575"/>
                  <a:gd name="T15" fmla="*/ 11696 h 120"/>
                </a:gdLst>
                <a:ahLst/>
                <a:cxnLst>
                  <a:cxn ang="0">
                    <a:pos x="T1" y="T3"/>
                  </a:cxn>
                  <a:cxn ang="0">
                    <a:pos x="T5" y="T7"/>
                  </a:cxn>
                  <a:cxn ang="0">
                    <a:pos x="T9" y="T11"/>
                  </a:cxn>
                  <a:cxn ang="0">
                    <a:pos x="T13" y="T15"/>
                  </a:cxn>
                </a:cxnLst>
                <a:rect l="0" t="0" r="r" b="b"/>
                <a:pathLst>
                  <a:path w="110" h="120">
                    <a:moveTo>
                      <a:pt x="35" y="121"/>
                    </a:moveTo>
                    <a:lnTo>
                      <a:pt x="0" y="91"/>
                    </a:lnTo>
                    <a:lnTo>
                      <a:pt x="110" y="0"/>
                    </a:lnTo>
                    <a:lnTo>
                      <a:pt x="35" y="121"/>
                    </a:lnTo>
                  </a:path>
                </a:pathLst>
              </a:custGeom>
              <a:noFill/>
              <a:ln w="9525">
                <a:noFill/>
                <a:round/>
                <a:headEnd/>
                <a:tailEnd/>
              </a:ln>
            </p:spPr>
            <p:txBody>
              <a:bodyPr vert="horz" wrap="square" lIns="91440" tIns="45720" rIns="91440" bIns="45720" numCol="1" anchor="t" anchorCtr="0" compatLnSpc="1">
                <a:prstTxWarp prst="textNoShape">
                  <a:avLst/>
                </a:prstTxWarp>
              </a:bodyPr>
              <a:lstStyle/>
              <a:p>
                <a:endParaRPr lang="en-CA"/>
              </a:p>
            </p:txBody>
          </p:sp>
        </p:grpSp>
        <p:grpSp>
          <p:nvGrpSpPr>
            <p:cNvPr id="342" name="Group 335">
              <a:extLst>
                <a:ext uri="{FF2B5EF4-FFF2-40B4-BE49-F238E27FC236}">
                  <a16:creationId xmlns:a16="http://schemas.microsoft.com/office/drawing/2014/main" id="{91F39652-B493-441B-8600-8DF7FC96FA06}"/>
                </a:ext>
              </a:extLst>
            </p:cNvPr>
            <p:cNvGrpSpPr>
              <a:grpSpLocks/>
            </p:cNvGrpSpPr>
            <p:nvPr/>
          </p:nvGrpSpPr>
          <p:grpSpPr bwMode="auto">
            <a:xfrm>
              <a:off x="7482" y="11680"/>
              <a:ext cx="290" cy="345"/>
              <a:chOff x="7482" y="11680"/>
              <a:chExt cx="290" cy="345"/>
            </a:xfrm>
          </p:grpSpPr>
          <p:sp>
            <p:nvSpPr>
              <p:cNvPr id="343" name="Freeform 336">
                <a:extLst>
                  <a:ext uri="{FF2B5EF4-FFF2-40B4-BE49-F238E27FC236}">
                    <a16:creationId xmlns:a16="http://schemas.microsoft.com/office/drawing/2014/main" id="{05057A46-92BE-4A9F-A26C-A493DCCC71C9}"/>
                  </a:ext>
                </a:extLst>
              </p:cNvPr>
              <p:cNvSpPr>
                <a:spLocks/>
              </p:cNvSpPr>
              <p:nvPr/>
            </p:nvSpPr>
            <p:spPr bwMode="auto">
              <a:xfrm>
                <a:off x="7482" y="11680"/>
                <a:ext cx="290" cy="345"/>
              </a:xfrm>
              <a:custGeom>
                <a:avLst/>
                <a:gdLst>
                  <a:gd name="T0" fmla="+- 0 7772 7482"/>
                  <a:gd name="T1" fmla="*/ T0 w 290"/>
                  <a:gd name="T2" fmla="+- 0 11680 11680"/>
                  <a:gd name="T3" fmla="*/ 11680 h 345"/>
                  <a:gd name="T4" fmla="+- 0 7482 7482"/>
                  <a:gd name="T5" fmla="*/ T4 w 290"/>
                  <a:gd name="T6" fmla="+- 0 12025 11680"/>
                  <a:gd name="T7" fmla="*/ 12025 h 345"/>
                </a:gdLst>
                <a:ahLst/>
                <a:cxnLst>
                  <a:cxn ang="0">
                    <a:pos x="T1" y="T3"/>
                  </a:cxn>
                  <a:cxn ang="0">
                    <a:pos x="T5" y="T7"/>
                  </a:cxn>
                </a:cxnLst>
                <a:rect l="0" t="0" r="r" b="b"/>
                <a:pathLst>
                  <a:path w="290" h="345">
                    <a:moveTo>
                      <a:pt x="290" y="0"/>
                    </a:moveTo>
                    <a:lnTo>
                      <a:pt x="0" y="345"/>
                    </a:lnTo>
                  </a:path>
                </a:pathLst>
              </a:custGeom>
              <a:noFill/>
              <a:ln w="5575">
                <a:no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grpSp>
      </p:grpSp>
      <p:grpSp>
        <p:nvGrpSpPr>
          <p:cNvPr id="361" name="Group 337">
            <a:extLst>
              <a:ext uri="{FF2B5EF4-FFF2-40B4-BE49-F238E27FC236}">
                <a16:creationId xmlns:a16="http://schemas.microsoft.com/office/drawing/2014/main" id="{20C43375-B6B7-40D1-9103-72B300AED025}"/>
              </a:ext>
            </a:extLst>
          </p:cNvPr>
          <p:cNvGrpSpPr>
            <a:grpSpLocks/>
          </p:cNvGrpSpPr>
          <p:nvPr/>
        </p:nvGrpSpPr>
        <p:grpSpPr bwMode="auto">
          <a:xfrm>
            <a:off x="3517814" y="5090984"/>
            <a:ext cx="365125" cy="1220788"/>
            <a:chOff x="10122" y="10124"/>
            <a:chExt cx="576" cy="1923"/>
          </a:xfrm>
        </p:grpSpPr>
        <p:grpSp>
          <p:nvGrpSpPr>
            <p:cNvPr id="362" name="Group 338">
              <a:extLst>
                <a:ext uri="{FF2B5EF4-FFF2-40B4-BE49-F238E27FC236}">
                  <a16:creationId xmlns:a16="http://schemas.microsoft.com/office/drawing/2014/main" id="{F575D93B-BE96-4470-AF12-76B479013CC9}"/>
                </a:ext>
              </a:extLst>
            </p:cNvPr>
            <p:cNvGrpSpPr>
              <a:grpSpLocks/>
            </p:cNvGrpSpPr>
            <p:nvPr/>
          </p:nvGrpSpPr>
          <p:grpSpPr bwMode="auto">
            <a:xfrm>
              <a:off x="10469" y="10896"/>
              <a:ext cx="165" cy="2"/>
              <a:chOff x="10469" y="10896"/>
              <a:chExt cx="165" cy="2"/>
            </a:xfrm>
          </p:grpSpPr>
          <p:sp>
            <p:nvSpPr>
              <p:cNvPr id="381" name="Freeform 339">
                <a:extLst>
                  <a:ext uri="{FF2B5EF4-FFF2-40B4-BE49-F238E27FC236}">
                    <a16:creationId xmlns:a16="http://schemas.microsoft.com/office/drawing/2014/main" id="{8218B3BF-ECF8-449E-8888-FC42C92B629F}"/>
                  </a:ext>
                </a:extLst>
              </p:cNvPr>
              <p:cNvSpPr>
                <a:spLocks/>
              </p:cNvSpPr>
              <p:nvPr/>
            </p:nvSpPr>
            <p:spPr bwMode="auto">
              <a:xfrm>
                <a:off x="10469" y="10896"/>
                <a:ext cx="165" cy="2"/>
              </a:xfrm>
              <a:custGeom>
                <a:avLst/>
                <a:gdLst>
                  <a:gd name="T0" fmla="+- 0 10634 10469"/>
                  <a:gd name="T1" fmla="*/ T0 w 165"/>
                  <a:gd name="T2" fmla="+- 0 10469 10469"/>
                  <a:gd name="T3" fmla="*/ T2 w 165"/>
                </a:gdLst>
                <a:ahLst/>
                <a:cxnLst>
                  <a:cxn ang="0">
                    <a:pos x="T1" y="0"/>
                  </a:cxn>
                  <a:cxn ang="0">
                    <a:pos x="T3" y="0"/>
                  </a:cxn>
                </a:cxnLst>
                <a:rect l="0" t="0" r="r" b="b"/>
                <a:pathLst>
                  <a:path w="165">
                    <a:moveTo>
                      <a:pt x="165" y="0"/>
                    </a:moveTo>
                    <a:lnTo>
                      <a:pt x="0" y="0"/>
                    </a:lnTo>
                  </a:path>
                </a:pathLst>
              </a:custGeom>
              <a:noFill/>
              <a:ln w="70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63" name="Group 340">
              <a:extLst>
                <a:ext uri="{FF2B5EF4-FFF2-40B4-BE49-F238E27FC236}">
                  <a16:creationId xmlns:a16="http://schemas.microsoft.com/office/drawing/2014/main" id="{73742703-6E5C-4012-9BD2-CC1D4CB2960A}"/>
                </a:ext>
              </a:extLst>
            </p:cNvPr>
            <p:cNvGrpSpPr>
              <a:grpSpLocks/>
            </p:cNvGrpSpPr>
            <p:nvPr/>
          </p:nvGrpSpPr>
          <p:grpSpPr bwMode="auto">
            <a:xfrm>
              <a:off x="10469" y="11276"/>
              <a:ext cx="165" cy="2"/>
              <a:chOff x="10469" y="11276"/>
              <a:chExt cx="165" cy="2"/>
            </a:xfrm>
          </p:grpSpPr>
          <p:sp>
            <p:nvSpPr>
              <p:cNvPr id="380" name="Freeform 341">
                <a:extLst>
                  <a:ext uri="{FF2B5EF4-FFF2-40B4-BE49-F238E27FC236}">
                    <a16:creationId xmlns:a16="http://schemas.microsoft.com/office/drawing/2014/main" id="{1BA1E30A-4486-42BF-BAFC-AEFE91148BD5}"/>
                  </a:ext>
                </a:extLst>
              </p:cNvPr>
              <p:cNvSpPr>
                <a:spLocks/>
              </p:cNvSpPr>
              <p:nvPr/>
            </p:nvSpPr>
            <p:spPr bwMode="auto">
              <a:xfrm>
                <a:off x="10469" y="11276"/>
                <a:ext cx="165" cy="2"/>
              </a:xfrm>
              <a:custGeom>
                <a:avLst/>
                <a:gdLst>
                  <a:gd name="T0" fmla="+- 0 10634 10469"/>
                  <a:gd name="T1" fmla="*/ T0 w 165"/>
                  <a:gd name="T2" fmla="+- 0 10469 10469"/>
                  <a:gd name="T3" fmla="*/ T2 w 165"/>
                </a:gdLst>
                <a:ahLst/>
                <a:cxnLst>
                  <a:cxn ang="0">
                    <a:pos x="T1" y="0"/>
                  </a:cxn>
                  <a:cxn ang="0">
                    <a:pos x="T3" y="0"/>
                  </a:cxn>
                </a:cxnLst>
                <a:rect l="0" t="0" r="r" b="b"/>
                <a:pathLst>
                  <a:path w="165">
                    <a:moveTo>
                      <a:pt x="165" y="0"/>
                    </a:moveTo>
                    <a:lnTo>
                      <a:pt x="0" y="0"/>
                    </a:lnTo>
                  </a:path>
                </a:pathLst>
              </a:custGeom>
              <a:noFill/>
              <a:ln w="70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64" name="Group 342">
              <a:extLst>
                <a:ext uri="{FF2B5EF4-FFF2-40B4-BE49-F238E27FC236}">
                  <a16:creationId xmlns:a16="http://schemas.microsoft.com/office/drawing/2014/main" id="{AA68FEC2-02EA-4276-A568-A9FFC4E4C8B2}"/>
                </a:ext>
              </a:extLst>
            </p:cNvPr>
            <p:cNvGrpSpPr>
              <a:grpSpLocks/>
            </p:cNvGrpSpPr>
            <p:nvPr/>
          </p:nvGrpSpPr>
          <p:grpSpPr bwMode="auto">
            <a:xfrm>
              <a:off x="10415" y="10705"/>
              <a:ext cx="274" cy="761"/>
              <a:chOff x="10415" y="10705"/>
              <a:chExt cx="274" cy="761"/>
            </a:xfrm>
          </p:grpSpPr>
          <p:sp>
            <p:nvSpPr>
              <p:cNvPr id="379" name="Freeform 343">
                <a:extLst>
                  <a:ext uri="{FF2B5EF4-FFF2-40B4-BE49-F238E27FC236}">
                    <a16:creationId xmlns:a16="http://schemas.microsoft.com/office/drawing/2014/main" id="{306D4874-1F08-44ED-9E38-C16938672813}"/>
                  </a:ext>
                </a:extLst>
              </p:cNvPr>
              <p:cNvSpPr>
                <a:spLocks/>
              </p:cNvSpPr>
              <p:nvPr/>
            </p:nvSpPr>
            <p:spPr bwMode="auto">
              <a:xfrm>
                <a:off x="10415" y="10705"/>
                <a:ext cx="274" cy="761"/>
              </a:xfrm>
              <a:custGeom>
                <a:avLst/>
                <a:gdLst>
                  <a:gd name="T0" fmla="+- 0 10634 10415"/>
                  <a:gd name="T1" fmla="*/ T0 w 274"/>
                  <a:gd name="T2" fmla="+- 0 11467 10705"/>
                  <a:gd name="T3" fmla="*/ 11467 h 761"/>
                  <a:gd name="T4" fmla="+- 0 10677 10415"/>
                  <a:gd name="T5" fmla="*/ T4 w 274"/>
                  <a:gd name="T6" fmla="+- 0 11422 10705"/>
                  <a:gd name="T7" fmla="*/ 11422 h 761"/>
                  <a:gd name="T8" fmla="+- 0 10689 10415"/>
                  <a:gd name="T9" fmla="*/ T8 w 274"/>
                  <a:gd name="T10" fmla="+- 0 11382 10705"/>
                  <a:gd name="T11" fmla="*/ 11382 h 761"/>
                  <a:gd name="T12" fmla="+- 0 10687 10415"/>
                  <a:gd name="T13" fmla="*/ T12 w 274"/>
                  <a:gd name="T14" fmla="+- 0 11358 10705"/>
                  <a:gd name="T15" fmla="*/ 11358 h 761"/>
                  <a:gd name="T16" fmla="+- 0 10663 10415"/>
                  <a:gd name="T17" fmla="*/ T16 w 274"/>
                  <a:gd name="T18" fmla="+- 0 11301 10705"/>
                  <a:gd name="T19" fmla="*/ 11301 h 761"/>
                  <a:gd name="T20" fmla="+- 0 10634 10415"/>
                  <a:gd name="T21" fmla="*/ T20 w 274"/>
                  <a:gd name="T22" fmla="+- 0 11276 10705"/>
                  <a:gd name="T23" fmla="*/ 11276 h 761"/>
                  <a:gd name="T24" fmla="+- 0 10644 10415"/>
                  <a:gd name="T25" fmla="*/ T24 w 274"/>
                  <a:gd name="T26" fmla="+- 0 11259 10705"/>
                  <a:gd name="T27" fmla="*/ 11259 h 761"/>
                  <a:gd name="T28" fmla="+- 0 10669 10415"/>
                  <a:gd name="T29" fmla="*/ T28 w 274"/>
                  <a:gd name="T30" fmla="+- 0 11203 10705"/>
                  <a:gd name="T31" fmla="*/ 11203 h 761"/>
                  <a:gd name="T32" fmla="+- 0 10684 10415"/>
                  <a:gd name="T33" fmla="*/ T32 w 274"/>
                  <a:gd name="T34" fmla="+- 0 11145 10705"/>
                  <a:gd name="T35" fmla="*/ 11145 h 761"/>
                  <a:gd name="T36" fmla="+- 0 10689 10415"/>
                  <a:gd name="T37" fmla="*/ T36 w 274"/>
                  <a:gd name="T38" fmla="+- 0 11104 10705"/>
                  <a:gd name="T39" fmla="*/ 11104 h 761"/>
                  <a:gd name="T40" fmla="+- 0 10688 10415"/>
                  <a:gd name="T41" fmla="*/ T40 w 274"/>
                  <a:gd name="T42" fmla="+- 0 11081 10705"/>
                  <a:gd name="T43" fmla="*/ 11081 h 761"/>
                  <a:gd name="T44" fmla="+- 0 10681 10415"/>
                  <a:gd name="T45" fmla="*/ T44 w 274"/>
                  <a:gd name="T46" fmla="+- 0 11017 10705"/>
                  <a:gd name="T47" fmla="*/ 11017 h 761"/>
                  <a:gd name="T48" fmla="+- 0 10659 10415"/>
                  <a:gd name="T49" fmla="*/ T48 w 274"/>
                  <a:gd name="T50" fmla="+- 0 10942 10705"/>
                  <a:gd name="T51" fmla="*/ 10942 h 761"/>
                  <a:gd name="T52" fmla="+- 0 10634 10415"/>
                  <a:gd name="T53" fmla="*/ T52 w 274"/>
                  <a:gd name="T54" fmla="+- 0 10896 10705"/>
                  <a:gd name="T55" fmla="*/ 10896 h 761"/>
                  <a:gd name="T56" fmla="+- 0 10651 10415"/>
                  <a:gd name="T57" fmla="*/ T56 w 274"/>
                  <a:gd name="T58" fmla="+- 0 10883 10705"/>
                  <a:gd name="T59" fmla="*/ 10883 h 761"/>
                  <a:gd name="T60" fmla="+- 0 10666 10415"/>
                  <a:gd name="T61" fmla="*/ T60 w 274"/>
                  <a:gd name="T62" fmla="+- 0 10868 10705"/>
                  <a:gd name="T63" fmla="*/ 10868 h 761"/>
                  <a:gd name="T64" fmla="+- 0 10677 10415"/>
                  <a:gd name="T65" fmla="*/ T64 w 274"/>
                  <a:gd name="T66" fmla="+- 0 10851 10705"/>
                  <a:gd name="T67" fmla="*/ 10851 h 761"/>
                  <a:gd name="T68" fmla="+- 0 10685 10415"/>
                  <a:gd name="T69" fmla="*/ T68 w 274"/>
                  <a:gd name="T70" fmla="+- 0 10832 10705"/>
                  <a:gd name="T71" fmla="*/ 10832 h 761"/>
                  <a:gd name="T72" fmla="+- 0 10689 10415"/>
                  <a:gd name="T73" fmla="*/ T72 w 274"/>
                  <a:gd name="T74" fmla="+- 0 10811 10705"/>
                  <a:gd name="T75" fmla="*/ 10811 h 761"/>
                  <a:gd name="T76" fmla="+- 0 10687 10415"/>
                  <a:gd name="T77" fmla="*/ T76 w 274"/>
                  <a:gd name="T78" fmla="+- 0 10787 10705"/>
                  <a:gd name="T79" fmla="*/ 10787 h 761"/>
                  <a:gd name="T80" fmla="+- 0 10663 10415"/>
                  <a:gd name="T81" fmla="*/ T80 w 274"/>
                  <a:gd name="T82" fmla="+- 0 10730 10705"/>
                  <a:gd name="T83" fmla="*/ 10730 h 761"/>
                  <a:gd name="T84" fmla="+- 0 10469 10415"/>
                  <a:gd name="T85" fmla="*/ T84 w 274"/>
                  <a:gd name="T86" fmla="+- 0 10705 10705"/>
                  <a:gd name="T87" fmla="*/ 10705 h 761"/>
                  <a:gd name="T88" fmla="+- 0 10452 10415"/>
                  <a:gd name="T89" fmla="*/ T88 w 274"/>
                  <a:gd name="T90" fmla="+- 0 10718 10705"/>
                  <a:gd name="T91" fmla="*/ 10718 h 761"/>
                  <a:gd name="T92" fmla="+- 0 10438 10415"/>
                  <a:gd name="T93" fmla="*/ T92 w 274"/>
                  <a:gd name="T94" fmla="+- 0 10733 10705"/>
                  <a:gd name="T95" fmla="*/ 10733 h 761"/>
                  <a:gd name="T96" fmla="+- 0 10426 10415"/>
                  <a:gd name="T97" fmla="*/ T96 w 274"/>
                  <a:gd name="T98" fmla="+- 0 10750 10705"/>
                  <a:gd name="T99" fmla="*/ 10750 h 761"/>
                  <a:gd name="T100" fmla="+- 0 10419 10415"/>
                  <a:gd name="T101" fmla="*/ T100 w 274"/>
                  <a:gd name="T102" fmla="+- 0 10770 10705"/>
                  <a:gd name="T103" fmla="*/ 10770 h 761"/>
                  <a:gd name="T104" fmla="+- 0 10415 10415"/>
                  <a:gd name="T105" fmla="*/ T104 w 274"/>
                  <a:gd name="T106" fmla="+- 0 10790 10705"/>
                  <a:gd name="T107" fmla="*/ 10790 h 761"/>
                  <a:gd name="T108" fmla="+- 0 10416 10415"/>
                  <a:gd name="T109" fmla="*/ T108 w 274"/>
                  <a:gd name="T110" fmla="+- 0 10814 10705"/>
                  <a:gd name="T111" fmla="*/ 10814 h 761"/>
                  <a:gd name="T112" fmla="+- 0 10440 10415"/>
                  <a:gd name="T113" fmla="*/ T112 w 274"/>
                  <a:gd name="T114" fmla="+- 0 10871 10705"/>
                  <a:gd name="T115" fmla="*/ 10871 h 761"/>
                  <a:gd name="T116" fmla="+- 0 10469 10415"/>
                  <a:gd name="T117" fmla="*/ T116 w 274"/>
                  <a:gd name="T118" fmla="+- 0 10896 10705"/>
                  <a:gd name="T119" fmla="*/ 10896 h 761"/>
                  <a:gd name="T120" fmla="+- 0 10459 10415"/>
                  <a:gd name="T121" fmla="*/ T120 w 274"/>
                  <a:gd name="T122" fmla="+- 0 10913 10705"/>
                  <a:gd name="T123" fmla="*/ 10913 h 761"/>
                  <a:gd name="T124" fmla="+- 0 10434 10415"/>
                  <a:gd name="T125" fmla="*/ T124 w 274"/>
                  <a:gd name="T126" fmla="+- 0 10969 10705"/>
                  <a:gd name="T127" fmla="*/ 10969 h 761"/>
                  <a:gd name="T128" fmla="+- 0 10419 10415"/>
                  <a:gd name="T129" fmla="*/ T128 w 274"/>
                  <a:gd name="T130" fmla="+- 0 11027 10705"/>
                  <a:gd name="T131" fmla="*/ 11027 h 761"/>
                  <a:gd name="T132" fmla="+- 0 10415 10415"/>
                  <a:gd name="T133" fmla="*/ T132 w 274"/>
                  <a:gd name="T134" fmla="+- 0 11068 10705"/>
                  <a:gd name="T135" fmla="*/ 11068 h 761"/>
                  <a:gd name="T136" fmla="+- 0 10415 10415"/>
                  <a:gd name="T137" fmla="*/ T136 w 274"/>
                  <a:gd name="T138" fmla="+- 0 11091 10705"/>
                  <a:gd name="T139" fmla="*/ 11091 h 761"/>
                  <a:gd name="T140" fmla="+- 0 10422 10415"/>
                  <a:gd name="T141" fmla="*/ T140 w 274"/>
                  <a:gd name="T142" fmla="+- 0 11155 10705"/>
                  <a:gd name="T143" fmla="*/ 11155 h 761"/>
                  <a:gd name="T144" fmla="+- 0 10445 10415"/>
                  <a:gd name="T145" fmla="*/ T144 w 274"/>
                  <a:gd name="T146" fmla="+- 0 11230 10705"/>
                  <a:gd name="T147" fmla="*/ 11230 h 761"/>
                  <a:gd name="T148" fmla="+- 0 10469 10415"/>
                  <a:gd name="T149" fmla="*/ T148 w 274"/>
                  <a:gd name="T150" fmla="+- 0 11276 10705"/>
                  <a:gd name="T151" fmla="*/ 11276 h 761"/>
                  <a:gd name="T152" fmla="+- 0 10452 10415"/>
                  <a:gd name="T153" fmla="*/ T152 w 274"/>
                  <a:gd name="T154" fmla="+- 0 11289 10705"/>
                  <a:gd name="T155" fmla="*/ 11289 h 761"/>
                  <a:gd name="T156" fmla="+- 0 10438 10415"/>
                  <a:gd name="T157" fmla="*/ T156 w 274"/>
                  <a:gd name="T158" fmla="+- 0 11304 10705"/>
                  <a:gd name="T159" fmla="*/ 11304 h 761"/>
                  <a:gd name="T160" fmla="+- 0 10426 10415"/>
                  <a:gd name="T161" fmla="*/ T160 w 274"/>
                  <a:gd name="T162" fmla="+- 0 11321 10705"/>
                  <a:gd name="T163" fmla="*/ 11321 h 761"/>
                  <a:gd name="T164" fmla="+- 0 10419 10415"/>
                  <a:gd name="T165" fmla="*/ T164 w 274"/>
                  <a:gd name="T166" fmla="+- 0 11340 10705"/>
                  <a:gd name="T167" fmla="*/ 11340 h 761"/>
                  <a:gd name="T168" fmla="+- 0 10415 10415"/>
                  <a:gd name="T169" fmla="*/ T168 w 274"/>
                  <a:gd name="T170" fmla="+- 0 11361 10705"/>
                  <a:gd name="T171" fmla="*/ 11361 h 761"/>
                  <a:gd name="T172" fmla="+- 0 10416 10415"/>
                  <a:gd name="T173" fmla="*/ T172 w 274"/>
                  <a:gd name="T174" fmla="+- 0 11385 10705"/>
                  <a:gd name="T175" fmla="*/ 11385 h 761"/>
                  <a:gd name="T176" fmla="+- 0 10440 10415"/>
                  <a:gd name="T177" fmla="*/ T176 w 274"/>
                  <a:gd name="T178" fmla="+- 0 11442 10705"/>
                  <a:gd name="T179" fmla="*/ 11442 h 761"/>
                  <a:gd name="T180" fmla="+- 0 10469 10415"/>
                  <a:gd name="T181" fmla="*/ T180 w 274"/>
                  <a:gd name="T182" fmla="+- 0 11467 10705"/>
                  <a:gd name="T183" fmla="*/ 11467 h 761"/>
                  <a:gd name="T184" fmla="+- 0 10634 10415"/>
                  <a:gd name="T185" fmla="*/ T184 w 274"/>
                  <a:gd name="T186" fmla="+- 0 11467 10705"/>
                  <a:gd name="T187" fmla="*/ 11467 h 76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Lst>
                <a:rect l="0" t="0" r="r" b="b"/>
                <a:pathLst>
                  <a:path w="274" h="761">
                    <a:moveTo>
                      <a:pt x="219" y="762"/>
                    </a:moveTo>
                    <a:lnTo>
                      <a:pt x="262" y="717"/>
                    </a:lnTo>
                    <a:lnTo>
                      <a:pt x="274" y="677"/>
                    </a:lnTo>
                    <a:lnTo>
                      <a:pt x="272" y="653"/>
                    </a:lnTo>
                    <a:lnTo>
                      <a:pt x="248" y="596"/>
                    </a:lnTo>
                    <a:lnTo>
                      <a:pt x="219" y="571"/>
                    </a:lnTo>
                    <a:lnTo>
                      <a:pt x="229" y="554"/>
                    </a:lnTo>
                    <a:lnTo>
                      <a:pt x="254" y="498"/>
                    </a:lnTo>
                    <a:lnTo>
                      <a:pt x="269" y="440"/>
                    </a:lnTo>
                    <a:lnTo>
                      <a:pt x="274" y="399"/>
                    </a:lnTo>
                    <a:lnTo>
                      <a:pt x="273" y="376"/>
                    </a:lnTo>
                    <a:lnTo>
                      <a:pt x="266" y="312"/>
                    </a:lnTo>
                    <a:lnTo>
                      <a:pt x="244" y="237"/>
                    </a:lnTo>
                    <a:lnTo>
                      <a:pt x="219" y="191"/>
                    </a:lnTo>
                    <a:lnTo>
                      <a:pt x="236" y="178"/>
                    </a:lnTo>
                    <a:lnTo>
                      <a:pt x="251" y="163"/>
                    </a:lnTo>
                    <a:lnTo>
                      <a:pt x="262" y="146"/>
                    </a:lnTo>
                    <a:lnTo>
                      <a:pt x="270" y="127"/>
                    </a:lnTo>
                    <a:lnTo>
                      <a:pt x="274" y="106"/>
                    </a:lnTo>
                    <a:lnTo>
                      <a:pt x="272" y="82"/>
                    </a:lnTo>
                    <a:lnTo>
                      <a:pt x="248" y="25"/>
                    </a:lnTo>
                    <a:lnTo>
                      <a:pt x="54" y="0"/>
                    </a:lnTo>
                    <a:lnTo>
                      <a:pt x="37" y="13"/>
                    </a:lnTo>
                    <a:lnTo>
                      <a:pt x="23" y="28"/>
                    </a:lnTo>
                    <a:lnTo>
                      <a:pt x="11" y="45"/>
                    </a:lnTo>
                    <a:lnTo>
                      <a:pt x="4" y="65"/>
                    </a:lnTo>
                    <a:lnTo>
                      <a:pt x="0" y="85"/>
                    </a:lnTo>
                    <a:lnTo>
                      <a:pt x="1" y="109"/>
                    </a:lnTo>
                    <a:lnTo>
                      <a:pt x="25" y="166"/>
                    </a:lnTo>
                    <a:lnTo>
                      <a:pt x="54" y="191"/>
                    </a:lnTo>
                    <a:lnTo>
                      <a:pt x="44" y="208"/>
                    </a:lnTo>
                    <a:lnTo>
                      <a:pt x="19" y="264"/>
                    </a:lnTo>
                    <a:lnTo>
                      <a:pt x="4" y="322"/>
                    </a:lnTo>
                    <a:lnTo>
                      <a:pt x="0" y="363"/>
                    </a:lnTo>
                    <a:lnTo>
                      <a:pt x="0" y="386"/>
                    </a:lnTo>
                    <a:lnTo>
                      <a:pt x="7" y="450"/>
                    </a:lnTo>
                    <a:lnTo>
                      <a:pt x="30" y="525"/>
                    </a:lnTo>
                    <a:lnTo>
                      <a:pt x="54" y="571"/>
                    </a:lnTo>
                    <a:lnTo>
                      <a:pt x="37" y="584"/>
                    </a:lnTo>
                    <a:lnTo>
                      <a:pt x="23" y="599"/>
                    </a:lnTo>
                    <a:lnTo>
                      <a:pt x="11" y="616"/>
                    </a:lnTo>
                    <a:lnTo>
                      <a:pt x="4" y="635"/>
                    </a:lnTo>
                    <a:lnTo>
                      <a:pt x="0" y="656"/>
                    </a:lnTo>
                    <a:lnTo>
                      <a:pt x="1" y="680"/>
                    </a:lnTo>
                    <a:lnTo>
                      <a:pt x="25" y="737"/>
                    </a:lnTo>
                    <a:lnTo>
                      <a:pt x="54" y="762"/>
                    </a:lnTo>
                    <a:lnTo>
                      <a:pt x="219" y="762"/>
                    </a:lnTo>
                    <a:close/>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65" name="Group 344">
              <a:extLst>
                <a:ext uri="{FF2B5EF4-FFF2-40B4-BE49-F238E27FC236}">
                  <a16:creationId xmlns:a16="http://schemas.microsoft.com/office/drawing/2014/main" id="{823188FF-82E7-4D34-8439-B012D6DE060F}"/>
                </a:ext>
              </a:extLst>
            </p:cNvPr>
            <p:cNvGrpSpPr>
              <a:grpSpLocks/>
            </p:cNvGrpSpPr>
            <p:nvPr/>
          </p:nvGrpSpPr>
          <p:grpSpPr bwMode="auto">
            <a:xfrm>
              <a:off x="10689" y="10133"/>
              <a:ext cx="2" cy="1905"/>
              <a:chOff x="10689" y="10133"/>
              <a:chExt cx="2" cy="1905"/>
            </a:xfrm>
          </p:grpSpPr>
          <p:sp>
            <p:nvSpPr>
              <p:cNvPr id="378" name="Freeform 345">
                <a:extLst>
                  <a:ext uri="{FF2B5EF4-FFF2-40B4-BE49-F238E27FC236}">
                    <a16:creationId xmlns:a16="http://schemas.microsoft.com/office/drawing/2014/main" id="{2F381C48-D9B6-4F49-8BC6-B569CA42EC75}"/>
                  </a:ext>
                </a:extLst>
              </p:cNvPr>
              <p:cNvSpPr>
                <a:spLocks/>
              </p:cNvSpPr>
              <p:nvPr/>
            </p:nvSpPr>
            <p:spPr bwMode="auto">
              <a:xfrm>
                <a:off x="10689" y="10133"/>
                <a:ext cx="2" cy="1905"/>
              </a:xfrm>
              <a:custGeom>
                <a:avLst/>
                <a:gdLst>
                  <a:gd name="T0" fmla="+- 0 12039 10133"/>
                  <a:gd name="T1" fmla="*/ 12039 h 1905"/>
                  <a:gd name="T2" fmla="+- 0 10133 10133"/>
                  <a:gd name="T3" fmla="*/ 10133 h 1905"/>
                </a:gdLst>
                <a:ahLst/>
                <a:cxnLst>
                  <a:cxn ang="0">
                    <a:pos x="0" y="T1"/>
                  </a:cxn>
                  <a:cxn ang="0">
                    <a:pos x="0" y="T3"/>
                  </a:cxn>
                </a:cxnLst>
                <a:rect l="0" t="0" r="r" b="b"/>
                <a:pathLst>
                  <a:path h="1905">
                    <a:moveTo>
                      <a:pt x="0" y="1906"/>
                    </a:moveTo>
                    <a:lnTo>
                      <a:pt x="0" y="0"/>
                    </a:lnTo>
                  </a:path>
                </a:pathLst>
              </a:custGeom>
              <a:noFill/>
              <a:ln w="1144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66" name="Group 346">
              <a:extLst>
                <a:ext uri="{FF2B5EF4-FFF2-40B4-BE49-F238E27FC236}">
                  <a16:creationId xmlns:a16="http://schemas.microsoft.com/office/drawing/2014/main" id="{58862B9E-01CE-48F8-9EDA-6B9C66011329}"/>
                </a:ext>
              </a:extLst>
            </p:cNvPr>
            <p:cNvGrpSpPr>
              <a:grpSpLocks/>
            </p:cNvGrpSpPr>
            <p:nvPr/>
          </p:nvGrpSpPr>
          <p:grpSpPr bwMode="auto">
            <a:xfrm>
              <a:off x="10414" y="10801"/>
              <a:ext cx="2" cy="571"/>
              <a:chOff x="10414" y="10801"/>
              <a:chExt cx="2" cy="571"/>
            </a:xfrm>
          </p:grpSpPr>
          <p:sp>
            <p:nvSpPr>
              <p:cNvPr id="377" name="Freeform 347">
                <a:extLst>
                  <a:ext uri="{FF2B5EF4-FFF2-40B4-BE49-F238E27FC236}">
                    <a16:creationId xmlns:a16="http://schemas.microsoft.com/office/drawing/2014/main" id="{CD69AC91-F796-4224-8CC1-7A3A558A940C}"/>
                  </a:ext>
                </a:extLst>
              </p:cNvPr>
              <p:cNvSpPr>
                <a:spLocks/>
              </p:cNvSpPr>
              <p:nvPr/>
            </p:nvSpPr>
            <p:spPr bwMode="auto">
              <a:xfrm>
                <a:off x="10414" y="10801"/>
                <a:ext cx="2" cy="571"/>
              </a:xfrm>
              <a:custGeom>
                <a:avLst/>
                <a:gdLst>
                  <a:gd name="T0" fmla="+- 0 10801 10801"/>
                  <a:gd name="T1" fmla="*/ 10801 h 571"/>
                  <a:gd name="T2" fmla="+- 0 11371 10801"/>
                  <a:gd name="T3" fmla="*/ 11371 h 571"/>
                </a:gdLst>
                <a:ahLst/>
                <a:cxnLst>
                  <a:cxn ang="0">
                    <a:pos x="0" y="T1"/>
                  </a:cxn>
                  <a:cxn ang="0">
                    <a:pos x="0" y="T3"/>
                  </a:cxn>
                </a:cxnLst>
                <a:rect l="0" t="0" r="r" b="b"/>
                <a:pathLst>
                  <a:path h="571">
                    <a:moveTo>
                      <a:pt x="0" y="0"/>
                    </a:moveTo>
                    <a:lnTo>
                      <a:pt x="0" y="570"/>
                    </a:lnTo>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67" name="Group 348">
              <a:extLst>
                <a:ext uri="{FF2B5EF4-FFF2-40B4-BE49-F238E27FC236}">
                  <a16:creationId xmlns:a16="http://schemas.microsoft.com/office/drawing/2014/main" id="{8F02E94C-4E04-45CF-BD87-1F6174C1E986}"/>
                </a:ext>
              </a:extLst>
            </p:cNvPr>
            <p:cNvGrpSpPr>
              <a:grpSpLocks/>
            </p:cNvGrpSpPr>
            <p:nvPr/>
          </p:nvGrpSpPr>
          <p:grpSpPr bwMode="auto">
            <a:xfrm>
              <a:off x="10402" y="10801"/>
              <a:ext cx="2" cy="571"/>
              <a:chOff x="10402" y="10801"/>
              <a:chExt cx="2" cy="571"/>
            </a:xfrm>
          </p:grpSpPr>
          <p:sp>
            <p:nvSpPr>
              <p:cNvPr id="376" name="Freeform 349">
                <a:extLst>
                  <a:ext uri="{FF2B5EF4-FFF2-40B4-BE49-F238E27FC236}">
                    <a16:creationId xmlns:a16="http://schemas.microsoft.com/office/drawing/2014/main" id="{0925B638-3D9C-4702-A565-508D6E52E003}"/>
                  </a:ext>
                </a:extLst>
              </p:cNvPr>
              <p:cNvSpPr>
                <a:spLocks/>
              </p:cNvSpPr>
              <p:nvPr/>
            </p:nvSpPr>
            <p:spPr bwMode="auto">
              <a:xfrm>
                <a:off x="10402" y="10801"/>
                <a:ext cx="2" cy="571"/>
              </a:xfrm>
              <a:custGeom>
                <a:avLst/>
                <a:gdLst>
                  <a:gd name="T0" fmla="+- 0 11371 10801"/>
                  <a:gd name="T1" fmla="*/ 11371 h 571"/>
                  <a:gd name="T2" fmla="+- 0 10801 10801"/>
                  <a:gd name="T3" fmla="*/ 10801 h 571"/>
                </a:gdLst>
                <a:ahLst/>
                <a:cxnLst>
                  <a:cxn ang="0">
                    <a:pos x="0" y="T1"/>
                  </a:cxn>
                  <a:cxn ang="0">
                    <a:pos x="0" y="T3"/>
                  </a:cxn>
                </a:cxnLst>
                <a:rect l="0" t="0" r="r" b="b"/>
                <a:pathLst>
                  <a:path h="571">
                    <a:moveTo>
                      <a:pt x="0" y="570"/>
                    </a:moveTo>
                    <a:lnTo>
                      <a:pt x="0" y="0"/>
                    </a:lnTo>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68" name="Group 350">
              <a:extLst>
                <a:ext uri="{FF2B5EF4-FFF2-40B4-BE49-F238E27FC236}">
                  <a16:creationId xmlns:a16="http://schemas.microsoft.com/office/drawing/2014/main" id="{BBC3818F-12EF-4573-AE65-1F7C426D24FC}"/>
                </a:ext>
              </a:extLst>
            </p:cNvPr>
            <p:cNvGrpSpPr>
              <a:grpSpLocks/>
            </p:cNvGrpSpPr>
            <p:nvPr/>
          </p:nvGrpSpPr>
          <p:grpSpPr bwMode="auto">
            <a:xfrm>
              <a:off x="10128" y="10801"/>
              <a:ext cx="2" cy="571"/>
              <a:chOff x="10128" y="10801"/>
              <a:chExt cx="2" cy="571"/>
            </a:xfrm>
          </p:grpSpPr>
          <p:sp>
            <p:nvSpPr>
              <p:cNvPr id="375" name="Freeform 351">
                <a:extLst>
                  <a:ext uri="{FF2B5EF4-FFF2-40B4-BE49-F238E27FC236}">
                    <a16:creationId xmlns:a16="http://schemas.microsoft.com/office/drawing/2014/main" id="{B6A87316-C70B-4F85-A822-5C74FFDC637A}"/>
                  </a:ext>
                </a:extLst>
              </p:cNvPr>
              <p:cNvSpPr>
                <a:spLocks/>
              </p:cNvSpPr>
              <p:nvPr/>
            </p:nvSpPr>
            <p:spPr bwMode="auto">
              <a:xfrm>
                <a:off x="10128" y="10801"/>
                <a:ext cx="2" cy="571"/>
              </a:xfrm>
              <a:custGeom>
                <a:avLst/>
                <a:gdLst>
                  <a:gd name="T0" fmla="+- 0 10801 10801"/>
                  <a:gd name="T1" fmla="*/ 10801 h 571"/>
                  <a:gd name="T2" fmla="+- 0 11371 10801"/>
                  <a:gd name="T3" fmla="*/ 11371 h 571"/>
                </a:gdLst>
                <a:ahLst/>
                <a:cxnLst>
                  <a:cxn ang="0">
                    <a:pos x="0" y="T1"/>
                  </a:cxn>
                  <a:cxn ang="0">
                    <a:pos x="0" y="T3"/>
                  </a:cxn>
                </a:cxnLst>
                <a:rect l="0" t="0" r="r" b="b"/>
                <a:pathLst>
                  <a:path h="571">
                    <a:moveTo>
                      <a:pt x="0" y="0"/>
                    </a:moveTo>
                    <a:lnTo>
                      <a:pt x="0" y="570"/>
                    </a:lnTo>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69" name="Group 352">
              <a:extLst>
                <a:ext uri="{FF2B5EF4-FFF2-40B4-BE49-F238E27FC236}">
                  <a16:creationId xmlns:a16="http://schemas.microsoft.com/office/drawing/2014/main" id="{D99762BF-4A95-43F0-A8F5-4F184A1481C2}"/>
                </a:ext>
              </a:extLst>
            </p:cNvPr>
            <p:cNvGrpSpPr>
              <a:grpSpLocks/>
            </p:cNvGrpSpPr>
            <p:nvPr/>
          </p:nvGrpSpPr>
          <p:grpSpPr bwMode="auto">
            <a:xfrm>
              <a:off x="10128" y="10705"/>
              <a:ext cx="274" cy="761"/>
              <a:chOff x="10128" y="10705"/>
              <a:chExt cx="274" cy="761"/>
            </a:xfrm>
          </p:grpSpPr>
          <p:sp>
            <p:nvSpPr>
              <p:cNvPr id="374" name="Freeform 353">
                <a:extLst>
                  <a:ext uri="{FF2B5EF4-FFF2-40B4-BE49-F238E27FC236}">
                    <a16:creationId xmlns:a16="http://schemas.microsoft.com/office/drawing/2014/main" id="{7CC70013-0FB3-40BB-A019-4E696D37BC43}"/>
                  </a:ext>
                </a:extLst>
              </p:cNvPr>
              <p:cNvSpPr>
                <a:spLocks/>
              </p:cNvSpPr>
              <p:nvPr/>
            </p:nvSpPr>
            <p:spPr bwMode="auto">
              <a:xfrm>
                <a:off x="10128" y="10705"/>
                <a:ext cx="274" cy="761"/>
              </a:xfrm>
              <a:custGeom>
                <a:avLst/>
                <a:gdLst>
                  <a:gd name="T0" fmla="+- 0 10347 10128"/>
                  <a:gd name="T1" fmla="*/ T0 w 274"/>
                  <a:gd name="T2" fmla="+- 0 11467 10705"/>
                  <a:gd name="T3" fmla="*/ 11467 h 761"/>
                  <a:gd name="T4" fmla="+- 0 10390 10128"/>
                  <a:gd name="T5" fmla="*/ T4 w 274"/>
                  <a:gd name="T6" fmla="+- 0 11422 10705"/>
                  <a:gd name="T7" fmla="*/ 11422 h 761"/>
                  <a:gd name="T8" fmla="+- 0 10402 10128"/>
                  <a:gd name="T9" fmla="*/ T8 w 274"/>
                  <a:gd name="T10" fmla="+- 0 11382 10705"/>
                  <a:gd name="T11" fmla="*/ 11382 h 761"/>
                  <a:gd name="T12" fmla="+- 0 10400 10128"/>
                  <a:gd name="T13" fmla="*/ T12 w 274"/>
                  <a:gd name="T14" fmla="+- 0 11358 10705"/>
                  <a:gd name="T15" fmla="*/ 11358 h 761"/>
                  <a:gd name="T16" fmla="+- 0 10376 10128"/>
                  <a:gd name="T17" fmla="*/ T16 w 274"/>
                  <a:gd name="T18" fmla="+- 0 11301 10705"/>
                  <a:gd name="T19" fmla="*/ 11301 h 761"/>
                  <a:gd name="T20" fmla="+- 0 10347 10128"/>
                  <a:gd name="T21" fmla="*/ T20 w 274"/>
                  <a:gd name="T22" fmla="+- 0 11276 10705"/>
                  <a:gd name="T23" fmla="*/ 11276 h 761"/>
                  <a:gd name="T24" fmla="+- 0 10358 10128"/>
                  <a:gd name="T25" fmla="*/ T24 w 274"/>
                  <a:gd name="T26" fmla="+- 0 11259 10705"/>
                  <a:gd name="T27" fmla="*/ 11259 h 761"/>
                  <a:gd name="T28" fmla="+- 0 10382 10128"/>
                  <a:gd name="T29" fmla="*/ T28 w 274"/>
                  <a:gd name="T30" fmla="+- 0 11203 10705"/>
                  <a:gd name="T31" fmla="*/ 11203 h 761"/>
                  <a:gd name="T32" fmla="+- 0 10397 10128"/>
                  <a:gd name="T33" fmla="*/ T32 w 274"/>
                  <a:gd name="T34" fmla="+- 0 11145 10705"/>
                  <a:gd name="T35" fmla="*/ 11145 h 761"/>
                  <a:gd name="T36" fmla="+- 0 10402 10128"/>
                  <a:gd name="T37" fmla="*/ T36 w 274"/>
                  <a:gd name="T38" fmla="+- 0 11104 10705"/>
                  <a:gd name="T39" fmla="*/ 11104 h 761"/>
                  <a:gd name="T40" fmla="+- 0 10401 10128"/>
                  <a:gd name="T41" fmla="*/ T40 w 274"/>
                  <a:gd name="T42" fmla="+- 0 11081 10705"/>
                  <a:gd name="T43" fmla="*/ 11081 h 761"/>
                  <a:gd name="T44" fmla="+- 0 10394 10128"/>
                  <a:gd name="T45" fmla="*/ T44 w 274"/>
                  <a:gd name="T46" fmla="+- 0 11017 10705"/>
                  <a:gd name="T47" fmla="*/ 11017 h 761"/>
                  <a:gd name="T48" fmla="+- 0 10372 10128"/>
                  <a:gd name="T49" fmla="*/ T48 w 274"/>
                  <a:gd name="T50" fmla="+- 0 10942 10705"/>
                  <a:gd name="T51" fmla="*/ 10942 h 761"/>
                  <a:gd name="T52" fmla="+- 0 10355 10128"/>
                  <a:gd name="T53" fmla="*/ T52 w 274"/>
                  <a:gd name="T54" fmla="+- 0 10909 10705"/>
                  <a:gd name="T55" fmla="*/ 10909 h 761"/>
                  <a:gd name="T56" fmla="+- 0 10368 10128"/>
                  <a:gd name="T57" fmla="*/ T56 w 274"/>
                  <a:gd name="T58" fmla="+- 0 10892 10705"/>
                  <a:gd name="T59" fmla="*/ 10892 h 761"/>
                  <a:gd name="T60" fmla="+- 0 10379 10128"/>
                  <a:gd name="T61" fmla="*/ T60 w 274"/>
                  <a:gd name="T62" fmla="+- 0 10874 10705"/>
                  <a:gd name="T63" fmla="*/ 10874 h 761"/>
                  <a:gd name="T64" fmla="+- 0 10389 10128"/>
                  <a:gd name="T65" fmla="*/ T64 w 274"/>
                  <a:gd name="T66" fmla="+- 0 10856 10705"/>
                  <a:gd name="T67" fmla="*/ 10856 h 761"/>
                  <a:gd name="T68" fmla="+- 0 10396 10128"/>
                  <a:gd name="T69" fmla="*/ T68 w 274"/>
                  <a:gd name="T70" fmla="+- 0 10837 10705"/>
                  <a:gd name="T71" fmla="*/ 10837 h 761"/>
                  <a:gd name="T72" fmla="+- 0 10401 10128"/>
                  <a:gd name="T73" fmla="*/ T72 w 274"/>
                  <a:gd name="T74" fmla="+- 0 10818 10705"/>
                  <a:gd name="T75" fmla="*/ 10818 h 761"/>
                  <a:gd name="T76" fmla="+- 0 10400 10128"/>
                  <a:gd name="T77" fmla="*/ T76 w 274"/>
                  <a:gd name="T78" fmla="+- 0 10793 10705"/>
                  <a:gd name="T79" fmla="*/ 10793 h 761"/>
                  <a:gd name="T80" fmla="+- 0 10379 10128"/>
                  <a:gd name="T81" fmla="*/ T80 w 274"/>
                  <a:gd name="T82" fmla="+- 0 10734 10705"/>
                  <a:gd name="T83" fmla="*/ 10734 h 761"/>
                  <a:gd name="T84" fmla="+- 0 10183 10128"/>
                  <a:gd name="T85" fmla="*/ T84 w 274"/>
                  <a:gd name="T86" fmla="+- 0 10705 10705"/>
                  <a:gd name="T87" fmla="*/ 10705 h 761"/>
                  <a:gd name="T88" fmla="+- 0 10165 10128"/>
                  <a:gd name="T89" fmla="*/ T88 w 274"/>
                  <a:gd name="T90" fmla="+- 0 10718 10705"/>
                  <a:gd name="T91" fmla="*/ 10718 h 761"/>
                  <a:gd name="T92" fmla="+- 0 10151 10128"/>
                  <a:gd name="T93" fmla="*/ T92 w 274"/>
                  <a:gd name="T94" fmla="+- 0 10733 10705"/>
                  <a:gd name="T95" fmla="*/ 10733 h 761"/>
                  <a:gd name="T96" fmla="+- 0 10140 10128"/>
                  <a:gd name="T97" fmla="*/ T96 w 274"/>
                  <a:gd name="T98" fmla="+- 0 10750 10705"/>
                  <a:gd name="T99" fmla="*/ 10750 h 761"/>
                  <a:gd name="T100" fmla="+- 0 10132 10128"/>
                  <a:gd name="T101" fmla="*/ T100 w 274"/>
                  <a:gd name="T102" fmla="+- 0 10770 10705"/>
                  <a:gd name="T103" fmla="*/ 10770 h 761"/>
                  <a:gd name="T104" fmla="+- 0 10128 10128"/>
                  <a:gd name="T105" fmla="*/ T104 w 274"/>
                  <a:gd name="T106" fmla="+- 0 10790 10705"/>
                  <a:gd name="T107" fmla="*/ 10790 h 761"/>
                  <a:gd name="T108" fmla="+- 0 10130 10128"/>
                  <a:gd name="T109" fmla="*/ T108 w 274"/>
                  <a:gd name="T110" fmla="+- 0 10814 10705"/>
                  <a:gd name="T111" fmla="*/ 10814 h 761"/>
                  <a:gd name="T112" fmla="+- 0 10134 10128"/>
                  <a:gd name="T113" fmla="*/ T112 w 274"/>
                  <a:gd name="T114" fmla="+- 0 10835 10705"/>
                  <a:gd name="T115" fmla="*/ 10835 h 761"/>
                  <a:gd name="T116" fmla="+- 0 10143 10128"/>
                  <a:gd name="T117" fmla="*/ T116 w 274"/>
                  <a:gd name="T118" fmla="+- 0 10855 10705"/>
                  <a:gd name="T119" fmla="*/ 10855 h 761"/>
                  <a:gd name="T120" fmla="+- 0 10153 10128"/>
                  <a:gd name="T121" fmla="*/ T120 w 274"/>
                  <a:gd name="T122" fmla="+- 0 10871 10705"/>
                  <a:gd name="T123" fmla="*/ 10871 h 761"/>
                  <a:gd name="T124" fmla="+- 0 10167 10128"/>
                  <a:gd name="T125" fmla="*/ T124 w 274"/>
                  <a:gd name="T126" fmla="+- 0 10885 10705"/>
                  <a:gd name="T127" fmla="*/ 10885 h 761"/>
                  <a:gd name="T128" fmla="+- 0 10161 10128"/>
                  <a:gd name="T129" fmla="*/ T128 w 274"/>
                  <a:gd name="T130" fmla="+- 0 10905 10705"/>
                  <a:gd name="T131" fmla="*/ 10905 h 761"/>
                  <a:gd name="T132" fmla="+- 0 10145 10128"/>
                  <a:gd name="T133" fmla="*/ T132 w 274"/>
                  <a:gd name="T134" fmla="+- 0 10964 10705"/>
                  <a:gd name="T135" fmla="*/ 10964 h 761"/>
                  <a:gd name="T136" fmla="+- 0 10130 10128"/>
                  <a:gd name="T137" fmla="*/ T136 w 274"/>
                  <a:gd name="T138" fmla="+- 0 11042 10705"/>
                  <a:gd name="T139" fmla="*/ 11042 h 761"/>
                  <a:gd name="T140" fmla="+- 0 10128 10128"/>
                  <a:gd name="T141" fmla="*/ T140 w 274"/>
                  <a:gd name="T142" fmla="+- 0 11081 10705"/>
                  <a:gd name="T143" fmla="*/ 11081 h 761"/>
                  <a:gd name="T144" fmla="+- 0 10128 10128"/>
                  <a:gd name="T145" fmla="*/ T144 w 274"/>
                  <a:gd name="T146" fmla="+- 0 11102 10705"/>
                  <a:gd name="T147" fmla="*/ 11102 h 761"/>
                  <a:gd name="T148" fmla="+- 0 10136 10128"/>
                  <a:gd name="T149" fmla="*/ T148 w 274"/>
                  <a:gd name="T150" fmla="+- 0 11164 10705"/>
                  <a:gd name="T151" fmla="*/ 11164 h 761"/>
                  <a:gd name="T152" fmla="+- 0 10154 10128"/>
                  <a:gd name="T153" fmla="*/ T152 w 274"/>
                  <a:gd name="T154" fmla="+- 0 11221 10705"/>
                  <a:gd name="T155" fmla="*/ 11221 h 761"/>
                  <a:gd name="T156" fmla="+- 0 10183 10128"/>
                  <a:gd name="T157" fmla="*/ T156 w 274"/>
                  <a:gd name="T158" fmla="+- 0 11276 10705"/>
                  <a:gd name="T159" fmla="*/ 11276 h 761"/>
                  <a:gd name="T160" fmla="+- 0 10165 10128"/>
                  <a:gd name="T161" fmla="*/ T160 w 274"/>
                  <a:gd name="T162" fmla="+- 0 11289 10705"/>
                  <a:gd name="T163" fmla="*/ 11289 h 761"/>
                  <a:gd name="T164" fmla="+- 0 10151 10128"/>
                  <a:gd name="T165" fmla="*/ T164 w 274"/>
                  <a:gd name="T166" fmla="+- 0 11304 10705"/>
                  <a:gd name="T167" fmla="*/ 11304 h 761"/>
                  <a:gd name="T168" fmla="+- 0 10140 10128"/>
                  <a:gd name="T169" fmla="*/ T168 w 274"/>
                  <a:gd name="T170" fmla="+- 0 11321 10705"/>
                  <a:gd name="T171" fmla="*/ 11321 h 761"/>
                  <a:gd name="T172" fmla="+- 0 10132 10128"/>
                  <a:gd name="T173" fmla="*/ T172 w 274"/>
                  <a:gd name="T174" fmla="+- 0 11340 10705"/>
                  <a:gd name="T175" fmla="*/ 11340 h 761"/>
                  <a:gd name="T176" fmla="+- 0 10128 10128"/>
                  <a:gd name="T177" fmla="*/ T176 w 274"/>
                  <a:gd name="T178" fmla="+- 0 11361 10705"/>
                  <a:gd name="T179" fmla="*/ 11361 h 761"/>
                  <a:gd name="T180" fmla="+- 0 10130 10128"/>
                  <a:gd name="T181" fmla="*/ T180 w 274"/>
                  <a:gd name="T182" fmla="+- 0 11385 10705"/>
                  <a:gd name="T183" fmla="*/ 11385 h 761"/>
                  <a:gd name="T184" fmla="+- 0 10153 10128"/>
                  <a:gd name="T185" fmla="*/ T184 w 274"/>
                  <a:gd name="T186" fmla="+- 0 11442 10705"/>
                  <a:gd name="T187" fmla="*/ 11442 h 761"/>
                  <a:gd name="T188" fmla="+- 0 10183 10128"/>
                  <a:gd name="T189" fmla="*/ T188 w 274"/>
                  <a:gd name="T190" fmla="+- 0 11467 10705"/>
                  <a:gd name="T191" fmla="*/ 11467 h 761"/>
                  <a:gd name="T192" fmla="+- 0 10347 10128"/>
                  <a:gd name="T193" fmla="*/ T192 w 274"/>
                  <a:gd name="T194" fmla="+- 0 11467 10705"/>
                  <a:gd name="T195" fmla="*/ 11467 h 76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Lst>
                <a:rect l="0" t="0" r="r" b="b"/>
                <a:pathLst>
                  <a:path w="274" h="761">
                    <a:moveTo>
                      <a:pt x="219" y="762"/>
                    </a:moveTo>
                    <a:lnTo>
                      <a:pt x="262" y="717"/>
                    </a:lnTo>
                    <a:lnTo>
                      <a:pt x="274" y="677"/>
                    </a:lnTo>
                    <a:lnTo>
                      <a:pt x="272" y="653"/>
                    </a:lnTo>
                    <a:lnTo>
                      <a:pt x="248" y="596"/>
                    </a:lnTo>
                    <a:lnTo>
                      <a:pt x="219" y="571"/>
                    </a:lnTo>
                    <a:lnTo>
                      <a:pt x="230" y="554"/>
                    </a:lnTo>
                    <a:lnTo>
                      <a:pt x="254" y="498"/>
                    </a:lnTo>
                    <a:lnTo>
                      <a:pt x="269" y="440"/>
                    </a:lnTo>
                    <a:lnTo>
                      <a:pt x="274" y="399"/>
                    </a:lnTo>
                    <a:lnTo>
                      <a:pt x="273" y="376"/>
                    </a:lnTo>
                    <a:lnTo>
                      <a:pt x="266" y="312"/>
                    </a:lnTo>
                    <a:lnTo>
                      <a:pt x="244" y="237"/>
                    </a:lnTo>
                    <a:lnTo>
                      <a:pt x="227" y="204"/>
                    </a:lnTo>
                    <a:lnTo>
                      <a:pt x="240" y="187"/>
                    </a:lnTo>
                    <a:lnTo>
                      <a:pt x="251" y="169"/>
                    </a:lnTo>
                    <a:lnTo>
                      <a:pt x="261" y="151"/>
                    </a:lnTo>
                    <a:lnTo>
                      <a:pt x="268" y="132"/>
                    </a:lnTo>
                    <a:lnTo>
                      <a:pt x="273" y="113"/>
                    </a:lnTo>
                    <a:lnTo>
                      <a:pt x="272" y="88"/>
                    </a:lnTo>
                    <a:lnTo>
                      <a:pt x="251" y="29"/>
                    </a:lnTo>
                    <a:lnTo>
                      <a:pt x="55" y="0"/>
                    </a:lnTo>
                    <a:lnTo>
                      <a:pt x="37" y="13"/>
                    </a:lnTo>
                    <a:lnTo>
                      <a:pt x="23" y="28"/>
                    </a:lnTo>
                    <a:lnTo>
                      <a:pt x="12" y="45"/>
                    </a:lnTo>
                    <a:lnTo>
                      <a:pt x="4" y="65"/>
                    </a:lnTo>
                    <a:lnTo>
                      <a:pt x="0" y="85"/>
                    </a:lnTo>
                    <a:lnTo>
                      <a:pt x="2" y="109"/>
                    </a:lnTo>
                    <a:lnTo>
                      <a:pt x="6" y="130"/>
                    </a:lnTo>
                    <a:lnTo>
                      <a:pt x="15" y="150"/>
                    </a:lnTo>
                    <a:lnTo>
                      <a:pt x="25" y="166"/>
                    </a:lnTo>
                    <a:lnTo>
                      <a:pt x="39" y="180"/>
                    </a:lnTo>
                    <a:lnTo>
                      <a:pt x="33" y="200"/>
                    </a:lnTo>
                    <a:lnTo>
                      <a:pt x="17" y="259"/>
                    </a:lnTo>
                    <a:lnTo>
                      <a:pt x="2" y="337"/>
                    </a:lnTo>
                    <a:lnTo>
                      <a:pt x="0" y="376"/>
                    </a:lnTo>
                    <a:lnTo>
                      <a:pt x="0" y="397"/>
                    </a:lnTo>
                    <a:lnTo>
                      <a:pt x="8" y="459"/>
                    </a:lnTo>
                    <a:lnTo>
                      <a:pt x="26" y="516"/>
                    </a:lnTo>
                    <a:lnTo>
                      <a:pt x="55" y="571"/>
                    </a:lnTo>
                    <a:lnTo>
                      <a:pt x="37" y="584"/>
                    </a:lnTo>
                    <a:lnTo>
                      <a:pt x="23" y="599"/>
                    </a:lnTo>
                    <a:lnTo>
                      <a:pt x="12" y="616"/>
                    </a:lnTo>
                    <a:lnTo>
                      <a:pt x="4" y="635"/>
                    </a:lnTo>
                    <a:lnTo>
                      <a:pt x="0" y="656"/>
                    </a:lnTo>
                    <a:lnTo>
                      <a:pt x="2" y="680"/>
                    </a:lnTo>
                    <a:lnTo>
                      <a:pt x="25" y="737"/>
                    </a:lnTo>
                    <a:lnTo>
                      <a:pt x="55" y="762"/>
                    </a:lnTo>
                    <a:lnTo>
                      <a:pt x="219" y="762"/>
                    </a:lnTo>
                    <a:close/>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70" name="Group 354">
              <a:extLst>
                <a:ext uri="{FF2B5EF4-FFF2-40B4-BE49-F238E27FC236}">
                  <a16:creationId xmlns:a16="http://schemas.microsoft.com/office/drawing/2014/main" id="{6908B6B3-0282-4934-8C54-901C5FFD1152}"/>
                </a:ext>
              </a:extLst>
            </p:cNvPr>
            <p:cNvGrpSpPr>
              <a:grpSpLocks/>
            </p:cNvGrpSpPr>
            <p:nvPr/>
          </p:nvGrpSpPr>
          <p:grpSpPr bwMode="auto">
            <a:xfrm>
              <a:off x="10183" y="11276"/>
              <a:ext cx="165" cy="2"/>
              <a:chOff x="10183" y="11276"/>
              <a:chExt cx="165" cy="2"/>
            </a:xfrm>
          </p:grpSpPr>
          <p:sp>
            <p:nvSpPr>
              <p:cNvPr id="373" name="Freeform 355">
                <a:extLst>
                  <a:ext uri="{FF2B5EF4-FFF2-40B4-BE49-F238E27FC236}">
                    <a16:creationId xmlns:a16="http://schemas.microsoft.com/office/drawing/2014/main" id="{24B2926D-51B7-4E25-BC69-2EE5B0D99587}"/>
                  </a:ext>
                </a:extLst>
              </p:cNvPr>
              <p:cNvSpPr>
                <a:spLocks/>
              </p:cNvSpPr>
              <p:nvPr/>
            </p:nvSpPr>
            <p:spPr bwMode="auto">
              <a:xfrm>
                <a:off x="10183" y="11276"/>
                <a:ext cx="165" cy="2"/>
              </a:xfrm>
              <a:custGeom>
                <a:avLst/>
                <a:gdLst>
                  <a:gd name="T0" fmla="+- 0 10347 10183"/>
                  <a:gd name="T1" fmla="*/ T0 w 165"/>
                  <a:gd name="T2" fmla="+- 0 10183 10183"/>
                  <a:gd name="T3" fmla="*/ T2 w 165"/>
                </a:gdLst>
                <a:ahLst/>
                <a:cxnLst>
                  <a:cxn ang="0">
                    <a:pos x="T1" y="0"/>
                  </a:cxn>
                  <a:cxn ang="0">
                    <a:pos x="T3" y="0"/>
                  </a:cxn>
                </a:cxnLst>
                <a:rect l="0" t="0" r="r" b="b"/>
                <a:pathLst>
                  <a:path w="165">
                    <a:moveTo>
                      <a:pt x="164" y="0"/>
                    </a:moveTo>
                    <a:lnTo>
                      <a:pt x="0" y="0"/>
                    </a:lnTo>
                  </a:path>
                </a:pathLst>
              </a:custGeom>
              <a:noFill/>
              <a:ln w="70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371" name="Group 356">
              <a:extLst>
                <a:ext uri="{FF2B5EF4-FFF2-40B4-BE49-F238E27FC236}">
                  <a16:creationId xmlns:a16="http://schemas.microsoft.com/office/drawing/2014/main" id="{0EE6CF2A-40A8-45A3-8E43-2AED5FFFDE94}"/>
                </a:ext>
              </a:extLst>
            </p:cNvPr>
            <p:cNvGrpSpPr>
              <a:grpSpLocks/>
            </p:cNvGrpSpPr>
            <p:nvPr/>
          </p:nvGrpSpPr>
          <p:grpSpPr bwMode="auto">
            <a:xfrm>
              <a:off x="10183" y="10896"/>
              <a:ext cx="165" cy="2"/>
              <a:chOff x="10183" y="10896"/>
              <a:chExt cx="165" cy="2"/>
            </a:xfrm>
          </p:grpSpPr>
          <p:sp>
            <p:nvSpPr>
              <p:cNvPr id="372" name="Freeform 357">
                <a:extLst>
                  <a:ext uri="{FF2B5EF4-FFF2-40B4-BE49-F238E27FC236}">
                    <a16:creationId xmlns:a16="http://schemas.microsoft.com/office/drawing/2014/main" id="{B5F1D447-04E4-4865-A27E-F2C556DEE55C}"/>
                  </a:ext>
                </a:extLst>
              </p:cNvPr>
              <p:cNvSpPr>
                <a:spLocks/>
              </p:cNvSpPr>
              <p:nvPr/>
            </p:nvSpPr>
            <p:spPr bwMode="auto">
              <a:xfrm>
                <a:off x="10183" y="10896"/>
                <a:ext cx="165" cy="2"/>
              </a:xfrm>
              <a:custGeom>
                <a:avLst/>
                <a:gdLst>
                  <a:gd name="T0" fmla="+- 0 10347 10183"/>
                  <a:gd name="T1" fmla="*/ T0 w 165"/>
                  <a:gd name="T2" fmla="+- 0 10183 10183"/>
                  <a:gd name="T3" fmla="*/ T2 w 165"/>
                </a:gdLst>
                <a:ahLst/>
                <a:cxnLst>
                  <a:cxn ang="0">
                    <a:pos x="T1" y="0"/>
                  </a:cxn>
                  <a:cxn ang="0">
                    <a:pos x="T3" y="0"/>
                  </a:cxn>
                </a:cxnLst>
                <a:rect l="0" t="0" r="r" b="b"/>
                <a:pathLst>
                  <a:path w="165">
                    <a:moveTo>
                      <a:pt x="164" y="0"/>
                    </a:moveTo>
                    <a:lnTo>
                      <a:pt x="0" y="0"/>
                    </a:lnTo>
                  </a:path>
                </a:pathLst>
              </a:custGeom>
              <a:noFill/>
              <a:ln w="70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sp>
        <p:nvSpPr>
          <p:cNvPr id="382" name="Text Box 358">
            <a:extLst>
              <a:ext uri="{FF2B5EF4-FFF2-40B4-BE49-F238E27FC236}">
                <a16:creationId xmlns:a16="http://schemas.microsoft.com/office/drawing/2014/main" id="{12A72884-6692-41D4-940F-890F12BE485A}"/>
              </a:ext>
            </a:extLst>
          </p:cNvPr>
          <p:cNvSpPr txBox="1">
            <a:spLocks noChangeArrowheads="1"/>
          </p:cNvSpPr>
          <p:nvPr/>
        </p:nvSpPr>
        <p:spPr bwMode="auto">
          <a:xfrm>
            <a:off x="4107468" y="4988570"/>
            <a:ext cx="815622" cy="676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lvl="0" indent="0" eaLnBrk="0" fontAlgn="base" latinLnBrk="0" hangingPunct="0">
              <a:lnSpc>
                <a:spcPct val="72000"/>
              </a:lnSpc>
              <a:spcBef>
                <a:spcPct val="0"/>
              </a:spcBef>
              <a:spcAft>
                <a:spcPct val="0"/>
              </a:spcAft>
              <a:tabLst/>
            </a:pPr>
            <a:r>
              <a:rPr kumimoji="0" lang="en-CA" altLang="en-US" sz="1100" b="0" i="0" u="none" strike="noStrike" cap="none" normalizeH="0" baseline="30000" dirty="0">
                <a:ln>
                  <a:noFill/>
                </a:ln>
                <a:solidFill>
                  <a:schemeClr val="tx1"/>
                </a:solidFill>
                <a:effectLst/>
                <a:latin typeface="Arial" panose="020B0604020202020204" pitchFamily="34" charset="0"/>
              </a:rPr>
              <a:t>.</a:t>
            </a:r>
            <a:r>
              <a:rPr kumimoji="0" lang="en-CA" altLang="en-US" sz="1600" b="0" i="0" u="none" strike="noStrike" cap="none" normalizeH="0" baseline="30000" dirty="0">
                <a:ln>
                  <a:noFill/>
                </a:ln>
                <a:solidFill>
                  <a:schemeClr val="tx1"/>
                </a:solidFill>
                <a:effectLst/>
                <a:latin typeface="Arial" panose="020B0604020202020204" pitchFamily="34" charset="0"/>
                <a:cs typeface="Arial" panose="020B0604020202020204" pitchFamily="34" charset="0"/>
              </a:rPr>
              <a:t>030"  Gap</a:t>
            </a:r>
            <a:endParaRPr kumimoji="0" lang="en-C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lvl="0" indent="0" eaLnBrk="0" fontAlgn="base" latinLnBrk="0" hangingPunct="0">
              <a:lnSpc>
                <a:spcPct val="99000"/>
              </a:lnSpc>
              <a:spcBef>
                <a:spcPct val="0"/>
              </a:spcBef>
              <a:spcAft>
                <a:spcPct val="0"/>
              </a:spcAft>
              <a:tabLst/>
            </a:pPr>
            <a:r>
              <a:rPr kumimoji="0" lang="en-CA" altLang="en-US" sz="1100" b="0" i="0" u="none" strike="noStrike" cap="none" normalizeH="0" baseline="0" dirty="0">
                <a:ln>
                  <a:noFill/>
                </a:ln>
                <a:solidFill>
                  <a:schemeClr val="tx1"/>
                </a:solidFill>
                <a:effectLst/>
                <a:latin typeface="Arial" panose="020B0604020202020204" pitchFamily="34" charset="0"/>
              </a:rPr>
              <a:t>0.76 mm</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cxnSp>
        <p:nvCxnSpPr>
          <p:cNvPr id="384" name="Straight Arrow Connector 383">
            <a:extLst>
              <a:ext uri="{FF2B5EF4-FFF2-40B4-BE49-F238E27FC236}">
                <a16:creationId xmlns:a16="http://schemas.microsoft.com/office/drawing/2014/main" id="{E4634C55-D416-4C71-8B7D-4C8121B0F8B1}"/>
              </a:ext>
            </a:extLst>
          </p:cNvPr>
          <p:cNvCxnSpPr>
            <a:cxnSpLocks/>
          </p:cNvCxnSpPr>
          <p:nvPr/>
        </p:nvCxnSpPr>
        <p:spPr>
          <a:xfrm flipH="1">
            <a:off x="3525026" y="5131031"/>
            <a:ext cx="497667" cy="5857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426" name="Group 400">
            <a:extLst>
              <a:ext uri="{FF2B5EF4-FFF2-40B4-BE49-F238E27FC236}">
                <a16:creationId xmlns:a16="http://schemas.microsoft.com/office/drawing/2014/main" id="{10E60DDE-C742-41B3-BAA4-649046E5B38A}"/>
              </a:ext>
            </a:extLst>
          </p:cNvPr>
          <p:cNvGrpSpPr>
            <a:grpSpLocks/>
          </p:cNvGrpSpPr>
          <p:nvPr/>
        </p:nvGrpSpPr>
        <p:grpSpPr bwMode="auto">
          <a:xfrm flipH="1">
            <a:off x="5665201" y="5223381"/>
            <a:ext cx="2692341" cy="803275"/>
            <a:chOff x="5532" y="12667"/>
            <a:chExt cx="4535" cy="1266"/>
          </a:xfrm>
        </p:grpSpPr>
        <p:grpSp>
          <p:nvGrpSpPr>
            <p:cNvPr id="427" name="Group 401">
              <a:extLst>
                <a:ext uri="{FF2B5EF4-FFF2-40B4-BE49-F238E27FC236}">
                  <a16:creationId xmlns:a16="http://schemas.microsoft.com/office/drawing/2014/main" id="{E485F629-7CB3-41EC-84D0-BC4859EF4A6F}"/>
                </a:ext>
              </a:extLst>
            </p:cNvPr>
            <p:cNvGrpSpPr>
              <a:grpSpLocks/>
            </p:cNvGrpSpPr>
            <p:nvPr/>
          </p:nvGrpSpPr>
          <p:grpSpPr bwMode="auto">
            <a:xfrm>
              <a:off x="5567" y="12702"/>
              <a:ext cx="2487" cy="397"/>
              <a:chOff x="5567" y="12702"/>
              <a:chExt cx="2487" cy="397"/>
            </a:xfrm>
          </p:grpSpPr>
          <p:sp>
            <p:nvSpPr>
              <p:cNvPr id="466" name="Freeform 402">
                <a:extLst>
                  <a:ext uri="{FF2B5EF4-FFF2-40B4-BE49-F238E27FC236}">
                    <a16:creationId xmlns:a16="http://schemas.microsoft.com/office/drawing/2014/main" id="{0C2EF15F-7382-4D98-AA5B-1C89ABD72C87}"/>
                  </a:ext>
                </a:extLst>
              </p:cNvPr>
              <p:cNvSpPr>
                <a:spLocks/>
              </p:cNvSpPr>
              <p:nvPr/>
            </p:nvSpPr>
            <p:spPr bwMode="auto">
              <a:xfrm>
                <a:off x="5567" y="12702"/>
                <a:ext cx="2487" cy="397"/>
              </a:xfrm>
              <a:custGeom>
                <a:avLst/>
                <a:gdLst>
                  <a:gd name="T0" fmla="+- 0 8054 5567"/>
                  <a:gd name="T1" fmla="*/ T0 w 2487"/>
                  <a:gd name="T2" fmla="+- 0 13099 12702"/>
                  <a:gd name="T3" fmla="*/ 13099 h 397"/>
                  <a:gd name="T4" fmla="+- 0 8049 5567"/>
                  <a:gd name="T5" fmla="*/ T4 w 2487"/>
                  <a:gd name="T6" fmla="+- 0 13020 12702"/>
                  <a:gd name="T7" fmla="*/ 13020 h 397"/>
                  <a:gd name="T8" fmla="+- 0 8028 5567"/>
                  <a:gd name="T9" fmla="*/ T8 w 2487"/>
                  <a:gd name="T10" fmla="+- 0 12958 12702"/>
                  <a:gd name="T11" fmla="*/ 12958 h 397"/>
                  <a:gd name="T12" fmla="+- 0 7984 5567"/>
                  <a:gd name="T13" fmla="*/ T12 w 2487"/>
                  <a:gd name="T14" fmla="+- 0 12903 12702"/>
                  <a:gd name="T15" fmla="*/ 12903 h 397"/>
                  <a:gd name="T16" fmla="+- 0 7935 5567"/>
                  <a:gd name="T17" fmla="*/ T16 w 2487"/>
                  <a:gd name="T18" fmla="+- 0 12863 12702"/>
                  <a:gd name="T19" fmla="*/ 12863 h 397"/>
                  <a:gd name="T20" fmla="+- 0 7873 5567"/>
                  <a:gd name="T21" fmla="*/ T20 w 2487"/>
                  <a:gd name="T22" fmla="+- 0 12827 12702"/>
                  <a:gd name="T23" fmla="*/ 12827 h 397"/>
                  <a:gd name="T24" fmla="+- 0 7811 5567"/>
                  <a:gd name="T25" fmla="*/ T24 w 2487"/>
                  <a:gd name="T26" fmla="+- 0 12801 12702"/>
                  <a:gd name="T27" fmla="*/ 12801 h 397"/>
                  <a:gd name="T28" fmla="+- 0 7729 5567"/>
                  <a:gd name="T29" fmla="*/ T28 w 2487"/>
                  <a:gd name="T30" fmla="+- 0 12777 12702"/>
                  <a:gd name="T31" fmla="*/ 12777 h 397"/>
                  <a:gd name="T32" fmla="+- 0 7660 5567"/>
                  <a:gd name="T33" fmla="*/ T32 w 2487"/>
                  <a:gd name="T34" fmla="+- 0 12762 12702"/>
                  <a:gd name="T35" fmla="*/ 12762 h 397"/>
                  <a:gd name="T36" fmla="+- 0 7577 5567"/>
                  <a:gd name="T37" fmla="*/ T36 w 2487"/>
                  <a:gd name="T38" fmla="+- 0 12748 12702"/>
                  <a:gd name="T39" fmla="*/ 12748 h 397"/>
                  <a:gd name="T40" fmla="+- 0 7478 5567"/>
                  <a:gd name="T41" fmla="*/ T40 w 2487"/>
                  <a:gd name="T42" fmla="+- 0 12735 12702"/>
                  <a:gd name="T43" fmla="*/ 12735 h 397"/>
                  <a:gd name="T44" fmla="+- 0 7342 5567"/>
                  <a:gd name="T45" fmla="*/ T44 w 2487"/>
                  <a:gd name="T46" fmla="+- 0 12723 12702"/>
                  <a:gd name="T47" fmla="*/ 12723 h 397"/>
                  <a:gd name="T48" fmla="+- 0 7228 5567"/>
                  <a:gd name="T49" fmla="*/ T48 w 2487"/>
                  <a:gd name="T50" fmla="+- 0 12717 12702"/>
                  <a:gd name="T51" fmla="*/ 12717 h 397"/>
                  <a:gd name="T52" fmla="+- 0 7062 5567"/>
                  <a:gd name="T53" fmla="*/ T52 w 2487"/>
                  <a:gd name="T54" fmla="+- 0 12712 12702"/>
                  <a:gd name="T55" fmla="*/ 12712 h 397"/>
                  <a:gd name="T56" fmla="+- 0 6829 5567"/>
                  <a:gd name="T57" fmla="*/ T56 w 2487"/>
                  <a:gd name="T58" fmla="+- 0 12708 12702"/>
                  <a:gd name="T59" fmla="*/ 12708 h 397"/>
                  <a:gd name="T60" fmla="+- 0 6512 5567"/>
                  <a:gd name="T61" fmla="*/ T60 w 2487"/>
                  <a:gd name="T62" fmla="+- 0 12705 12702"/>
                  <a:gd name="T63" fmla="*/ 12705 h 397"/>
                  <a:gd name="T64" fmla="+- 0 6097 5567"/>
                  <a:gd name="T65" fmla="*/ T64 w 2487"/>
                  <a:gd name="T66" fmla="+- 0 12703 12702"/>
                  <a:gd name="T67" fmla="*/ 12703 h 397"/>
                  <a:gd name="T68" fmla="+- 0 5567 5567"/>
                  <a:gd name="T69" fmla="*/ T68 w 2487"/>
                  <a:gd name="T70" fmla="+- 0 12702 12702"/>
                  <a:gd name="T71" fmla="*/ 12702 h 3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Lst>
                <a:rect l="0" t="0" r="r" b="b"/>
                <a:pathLst>
                  <a:path w="2487" h="397">
                    <a:moveTo>
                      <a:pt x="2487" y="397"/>
                    </a:moveTo>
                    <a:lnTo>
                      <a:pt x="2482" y="318"/>
                    </a:lnTo>
                    <a:lnTo>
                      <a:pt x="2461" y="256"/>
                    </a:lnTo>
                    <a:lnTo>
                      <a:pt x="2417" y="201"/>
                    </a:lnTo>
                    <a:lnTo>
                      <a:pt x="2368" y="161"/>
                    </a:lnTo>
                    <a:lnTo>
                      <a:pt x="2306" y="125"/>
                    </a:lnTo>
                    <a:lnTo>
                      <a:pt x="2244" y="99"/>
                    </a:lnTo>
                    <a:lnTo>
                      <a:pt x="2162" y="75"/>
                    </a:lnTo>
                    <a:lnTo>
                      <a:pt x="2093" y="60"/>
                    </a:lnTo>
                    <a:lnTo>
                      <a:pt x="2010" y="46"/>
                    </a:lnTo>
                    <a:lnTo>
                      <a:pt x="1911" y="33"/>
                    </a:lnTo>
                    <a:lnTo>
                      <a:pt x="1775" y="21"/>
                    </a:lnTo>
                    <a:lnTo>
                      <a:pt x="1661" y="15"/>
                    </a:lnTo>
                    <a:lnTo>
                      <a:pt x="1495" y="10"/>
                    </a:lnTo>
                    <a:lnTo>
                      <a:pt x="1262" y="6"/>
                    </a:lnTo>
                    <a:lnTo>
                      <a:pt x="945" y="3"/>
                    </a:lnTo>
                    <a:lnTo>
                      <a:pt x="530" y="1"/>
                    </a:lnTo>
                    <a:lnTo>
                      <a:pt x="0" y="0"/>
                    </a:lnTo>
                  </a:path>
                </a:pathLst>
              </a:custGeom>
              <a:noFill/>
              <a:ln w="4465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28" name="Group 403">
              <a:extLst>
                <a:ext uri="{FF2B5EF4-FFF2-40B4-BE49-F238E27FC236}">
                  <a16:creationId xmlns:a16="http://schemas.microsoft.com/office/drawing/2014/main" id="{3436BB37-988E-4FB9-9E11-1F5DBB0DAC55}"/>
                </a:ext>
              </a:extLst>
            </p:cNvPr>
            <p:cNvGrpSpPr>
              <a:grpSpLocks/>
            </p:cNvGrpSpPr>
            <p:nvPr/>
          </p:nvGrpSpPr>
          <p:grpSpPr bwMode="auto">
            <a:xfrm>
              <a:off x="7860" y="13099"/>
              <a:ext cx="2198" cy="549"/>
              <a:chOff x="7860" y="13099"/>
              <a:chExt cx="2198" cy="549"/>
            </a:xfrm>
          </p:grpSpPr>
          <p:sp>
            <p:nvSpPr>
              <p:cNvPr id="465" name="Freeform 404">
                <a:extLst>
                  <a:ext uri="{FF2B5EF4-FFF2-40B4-BE49-F238E27FC236}">
                    <a16:creationId xmlns:a16="http://schemas.microsoft.com/office/drawing/2014/main" id="{EFC02B17-E37D-4DB2-9EAF-9B8B63537422}"/>
                  </a:ext>
                </a:extLst>
              </p:cNvPr>
              <p:cNvSpPr>
                <a:spLocks/>
              </p:cNvSpPr>
              <p:nvPr/>
            </p:nvSpPr>
            <p:spPr bwMode="auto">
              <a:xfrm>
                <a:off x="7860" y="13099"/>
                <a:ext cx="2198" cy="549"/>
              </a:xfrm>
              <a:custGeom>
                <a:avLst/>
                <a:gdLst>
                  <a:gd name="T0" fmla="+- 0 10058 7860"/>
                  <a:gd name="T1" fmla="*/ T0 w 2198"/>
                  <a:gd name="T2" fmla="+- 0 13648 13099"/>
                  <a:gd name="T3" fmla="*/ 13648 h 549"/>
                  <a:gd name="T4" fmla="+- 0 7860 7860"/>
                  <a:gd name="T5" fmla="*/ T4 w 2198"/>
                  <a:gd name="T6" fmla="+- 0 13648 13099"/>
                  <a:gd name="T7" fmla="*/ 13648 h 549"/>
                  <a:gd name="T8" fmla="+- 0 7860 7860"/>
                  <a:gd name="T9" fmla="*/ T8 w 2198"/>
                  <a:gd name="T10" fmla="+- 0 13099 13099"/>
                  <a:gd name="T11" fmla="*/ 13099 h 549"/>
                  <a:gd name="T12" fmla="+- 0 10058 7860"/>
                  <a:gd name="T13" fmla="*/ T12 w 2198"/>
                  <a:gd name="T14" fmla="+- 0 13099 13099"/>
                  <a:gd name="T15" fmla="*/ 13099 h 549"/>
                  <a:gd name="T16" fmla="+- 0 10058 7860"/>
                  <a:gd name="T17" fmla="*/ T16 w 2198"/>
                  <a:gd name="T18" fmla="+- 0 13648 13099"/>
                  <a:gd name="T19" fmla="*/ 13648 h 549"/>
                </a:gdLst>
                <a:ahLst/>
                <a:cxnLst>
                  <a:cxn ang="0">
                    <a:pos x="T1" y="T3"/>
                  </a:cxn>
                  <a:cxn ang="0">
                    <a:pos x="T5" y="T7"/>
                  </a:cxn>
                  <a:cxn ang="0">
                    <a:pos x="T9" y="T11"/>
                  </a:cxn>
                  <a:cxn ang="0">
                    <a:pos x="T13" y="T15"/>
                  </a:cxn>
                  <a:cxn ang="0">
                    <a:pos x="T17" y="T19"/>
                  </a:cxn>
                </a:cxnLst>
                <a:rect l="0" t="0" r="r" b="b"/>
                <a:pathLst>
                  <a:path w="2198" h="549">
                    <a:moveTo>
                      <a:pt x="2198" y="549"/>
                    </a:moveTo>
                    <a:lnTo>
                      <a:pt x="0" y="549"/>
                    </a:lnTo>
                    <a:lnTo>
                      <a:pt x="0" y="0"/>
                    </a:lnTo>
                    <a:lnTo>
                      <a:pt x="2198" y="0"/>
                    </a:lnTo>
                    <a:lnTo>
                      <a:pt x="2198" y="549"/>
                    </a:lnTo>
                    <a:close/>
                  </a:path>
                </a:pathLst>
              </a:custGeom>
              <a:noFill/>
              <a:ln w="11162">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29" name="Group 405">
              <a:extLst>
                <a:ext uri="{FF2B5EF4-FFF2-40B4-BE49-F238E27FC236}">
                  <a16:creationId xmlns:a16="http://schemas.microsoft.com/office/drawing/2014/main" id="{F069FB88-350C-4505-85F9-807CBB0619B0}"/>
                </a:ext>
              </a:extLst>
            </p:cNvPr>
            <p:cNvGrpSpPr>
              <a:grpSpLocks/>
            </p:cNvGrpSpPr>
            <p:nvPr/>
          </p:nvGrpSpPr>
          <p:grpSpPr bwMode="auto">
            <a:xfrm>
              <a:off x="9134" y="13059"/>
              <a:ext cx="247" cy="2"/>
              <a:chOff x="9134" y="13059"/>
              <a:chExt cx="247" cy="2"/>
            </a:xfrm>
          </p:grpSpPr>
          <p:sp>
            <p:nvSpPr>
              <p:cNvPr id="464" name="Freeform 406">
                <a:extLst>
                  <a:ext uri="{FF2B5EF4-FFF2-40B4-BE49-F238E27FC236}">
                    <a16:creationId xmlns:a16="http://schemas.microsoft.com/office/drawing/2014/main" id="{EAF25BB7-DBAE-4F1D-BFAE-2300BAC6DFA2}"/>
                  </a:ext>
                </a:extLst>
              </p:cNvPr>
              <p:cNvSpPr>
                <a:spLocks/>
              </p:cNvSpPr>
              <p:nvPr/>
            </p:nvSpPr>
            <p:spPr bwMode="auto">
              <a:xfrm>
                <a:off x="9134" y="13059"/>
                <a:ext cx="247" cy="2"/>
              </a:xfrm>
              <a:custGeom>
                <a:avLst/>
                <a:gdLst>
                  <a:gd name="T0" fmla="+- 0 9382 9134"/>
                  <a:gd name="T1" fmla="*/ T0 w 247"/>
                  <a:gd name="T2" fmla="+- 0 9134 9134"/>
                  <a:gd name="T3" fmla="*/ T2 w 247"/>
                </a:gdLst>
                <a:ahLst/>
                <a:cxnLst>
                  <a:cxn ang="0">
                    <a:pos x="T1" y="0"/>
                  </a:cxn>
                  <a:cxn ang="0">
                    <a:pos x="T3" y="0"/>
                  </a:cxn>
                </a:cxnLst>
                <a:rect l="0" t="0" r="r" b="b"/>
                <a:pathLst>
                  <a:path w="247">
                    <a:moveTo>
                      <a:pt x="248" y="0"/>
                    </a:moveTo>
                    <a:lnTo>
                      <a:pt x="0" y="0"/>
                    </a:lnTo>
                  </a:path>
                </a:pathLst>
              </a:custGeom>
              <a:noFill/>
              <a:ln w="446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30" name="Group 407">
              <a:extLst>
                <a:ext uri="{FF2B5EF4-FFF2-40B4-BE49-F238E27FC236}">
                  <a16:creationId xmlns:a16="http://schemas.microsoft.com/office/drawing/2014/main" id="{52DA9B06-2768-4082-9FB7-496154EBFDEB}"/>
                </a:ext>
              </a:extLst>
            </p:cNvPr>
            <p:cNvGrpSpPr>
              <a:grpSpLocks/>
            </p:cNvGrpSpPr>
            <p:nvPr/>
          </p:nvGrpSpPr>
          <p:grpSpPr bwMode="auto">
            <a:xfrm>
              <a:off x="9134" y="13002"/>
              <a:ext cx="247" cy="97"/>
              <a:chOff x="9134" y="13002"/>
              <a:chExt cx="247" cy="97"/>
            </a:xfrm>
          </p:grpSpPr>
          <p:sp>
            <p:nvSpPr>
              <p:cNvPr id="463" name="Freeform 408">
                <a:extLst>
                  <a:ext uri="{FF2B5EF4-FFF2-40B4-BE49-F238E27FC236}">
                    <a16:creationId xmlns:a16="http://schemas.microsoft.com/office/drawing/2014/main" id="{D4C1B2AD-79EA-4EEC-832C-E952F66A1BB7}"/>
                  </a:ext>
                </a:extLst>
              </p:cNvPr>
              <p:cNvSpPr>
                <a:spLocks/>
              </p:cNvSpPr>
              <p:nvPr/>
            </p:nvSpPr>
            <p:spPr bwMode="auto">
              <a:xfrm>
                <a:off x="9134" y="13002"/>
                <a:ext cx="247" cy="97"/>
              </a:xfrm>
              <a:custGeom>
                <a:avLst/>
                <a:gdLst>
                  <a:gd name="T0" fmla="+- 0 9382 9134"/>
                  <a:gd name="T1" fmla="*/ T0 w 247"/>
                  <a:gd name="T2" fmla="+- 0 13099 13002"/>
                  <a:gd name="T3" fmla="*/ 13099 h 97"/>
                  <a:gd name="T4" fmla="+- 0 9382 9134"/>
                  <a:gd name="T5" fmla="*/ T4 w 247"/>
                  <a:gd name="T6" fmla="+- 0 13059 13002"/>
                  <a:gd name="T7" fmla="*/ 13059 h 97"/>
                  <a:gd name="T8" fmla="+- 0 9367 9134"/>
                  <a:gd name="T9" fmla="*/ T8 w 247"/>
                  <a:gd name="T10" fmla="+- 0 13044 13002"/>
                  <a:gd name="T11" fmla="*/ 13044 h 97"/>
                  <a:gd name="T12" fmla="+- 0 9315 9134"/>
                  <a:gd name="T13" fmla="*/ T12 w 247"/>
                  <a:gd name="T14" fmla="+- 0 13012 13002"/>
                  <a:gd name="T15" fmla="*/ 13012 h 97"/>
                  <a:gd name="T16" fmla="+- 0 9275 9134"/>
                  <a:gd name="T17" fmla="*/ T16 w 247"/>
                  <a:gd name="T18" fmla="+- 0 13002 13002"/>
                  <a:gd name="T19" fmla="*/ 13002 h 97"/>
                  <a:gd name="T20" fmla="+- 0 9251 9134"/>
                  <a:gd name="T21" fmla="*/ T20 w 247"/>
                  <a:gd name="T22" fmla="+- 0 13003 13002"/>
                  <a:gd name="T23" fmla="*/ 13003 h 97"/>
                  <a:gd name="T24" fmla="+- 0 9188 9134"/>
                  <a:gd name="T25" fmla="*/ T24 w 247"/>
                  <a:gd name="T26" fmla="+- 0 13018 13002"/>
                  <a:gd name="T27" fmla="*/ 13018 h 97"/>
                  <a:gd name="T28" fmla="+- 0 9134 9134"/>
                  <a:gd name="T29" fmla="*/ T28 w 247"/>
                  <a:gd name="T30" fmla="+- 0 13059 13002"/>
                  <a:gd name="T31" fmla="*/ 13059 h 97"/>
                  <a:gd name="T32" fmla="+- 0 9134 9134"/>
                  <a:gd name="T33" fmla="*/ T32 w 247"/>
                  <a:gd name="T34" fmla="+- 0 13099 13002"/>
                  <a:gd name="T35" fmla="*/ 13099 h 97"/>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47" h="97">
                    <a:moveTo>
                      <a:pt x="248" y="97"/>
                    </a:moveTo>
                    <a:lnTo>
                      <a:pt x="248" y="57"/>
                    </a:lnTo>
                    <a:lnTo>
                      <a:pt x="233" y="42"/>
                    </a:lnTo>
                    <a:lnTo>
                      <a:pt x="181" y="10"/>
                    </a:lnTo>
                    <a:lnTo>
                      <a:pt x="141" y="0"/>
                    </a:lnTo>
                    <a:lnTo>
                      <a:pt x="117" y="1"/>
                    </a:lnTo>
                    <a:lnTo>
                      <a:pt x="54" y="16"/>
                    </a:lnTo>
                    <a:lnTo>
                      <a:pt x="0" y="57"/>
                    </a:lnTo>
                    <a:lnTo>
                      <a:pt x="0" y="97"/>
                    </a:lnTo>
                  </a:path>
                </a:pathLst>
              </a:custGeom>
              <a:noFill/>
              <a:ln w="70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31" name="Group 409">
              <a:extLst>
                <a:ext uri="{FF2B5EF4-FFF2-40B4-BE49-F238E27FC236}">
                  <a16:creationId xmlns:a16="http://schemas.microsoft.com/office/drawing/2014/main" id="{B8F307EF-F9E5-43A7-A2E9-795AE3645A87}"/>
                </a:ext>
              </a:extLst>
            </p:cNvPr>
            <p:cNvGrpSpPr>
              <a:grpSpLocks/>
            </p:cNvGrpSpPr>
            <p:nvPr/>
          </p:nvGrpSpPr>
          <p:grpSpPr bwMode="auto">
            <a:xfrm>
              <a:off x="9377" y="13062"/>
              <a:ext cx="2" cy="40"/>
              <a:chOff x="9377" y="13062"/>
              <a:chExt cx="2" cy="40"/>
            </a:xfrm>
          </p:grpSpPr>
          <p:sp>
            <p:nvSpPr>
              <p:cNvPr id="462" name="Freeform 410">
                <a:extLst>
                  <a:ext uri="{FF2B5EF4-FFF2-40B4-BE49-F238E27FC236}">
                    <a16:creationId xmlns:a16="http://schemas.microsoft.com/office/drawing/2014/main" id="{7AB67B5D-D3E7-463F-BFEC-79BF1ED4CFEA}"/>
                  </a:ext>
                </a:extLst>
              </p:cNvPr>
              <p:cNvSpPr>
                <a:spLocks/>
              </p:cNvSpPr>
              <p:nvPr/>
            </p:nvSpPr>
            <p:spPr bwMode="auto">
              <a:xfrm>
                <a:off x="9377" y="13062"/>
                <a:ext cx="2" cy="40"/>
              </a:xfrm>
              <a:custGeom>
                <a:avLst/>
                <a:gdLst>
                  <a:gd name="T0" fmla="+- 0 13062 13062"/>
                  <a:gd name="T1" fmla="*/ 13062 h 40"/>
                  <a:gd name="T2" fmla="+- 0 13102 13062"/>
                  <a:gd name="T3" fmla="*/ 13102 h 40"/>
                </a:gdLst>
                <a:ahLst/>
                <a:cxnLst>
                  <a:cxn ang="0">
                    <a:pos x="0" y="T1"/>
                  </a:cxn>
                  <a:cxn ang="0">
                    <a:pos x="0" y="T3"/>
                  </a:cxn>
                </a:cxnLst>
                <a:rect l="0" t="0" r="r" b="b"/>
                <a:pathLst>
                  <a:path h="40">
                    <a:moveTo>
                      <a:pt x="0" y="0"/>
                    </a:moveTo>
                    <a:lnTo>
                      <a:pt x="0" y="4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32" name="Group 411">
              <a:extLst>
                <a:ext uri="{FF2B5EF4-FFF2-40B4-BE49-F238E27FC236}">
                  <a16:creationId xmlns:a16="http://schemas.microsoft.com/office/drawing/2014/main" id="{C81B1D97-ED22-420F-AB04-1E31B9320E7E}"/>
                </a:ext>
              </a:extLst>
            </p:cNvPr>
            <p:cNvGrpSpPr>
              <a:grpSpLocks/>
            </p:cNvGrpSpPr>
            <p:nvPr/>
          </p:nvGrpSpPr>
          <p:grpSpPr bwMode="auto">
            <a:xfrm>
              <a:off x="9142" y="13002"/>
              <a:ext cx="239" cy="57"/>
              <a:chOff x="9142" y="13002"/>
              <a:chExt cx="239" cy="57"/>
            </a:xfrm>
          </p:grpSpPr>
          <p:sp>
            <p:nvSpPr>
              <p:cNvPr id="461" name="Freeform 412">
                <a:extLst>
                  <a:ext uri="{FF2B5EF4-FFF2-40B4-BE49-F238E27FC236}">
                    <a16:creationId xmlns:a16="http://schemas.microsoft.com/office/drawing/2014/main" id="{1CB6EAD8-55C3-45CD-9EE8-6CED184DC62F}"/>
                  </a:ext>
                </a:extLst>
              </p:cNvPr>
              <p:cNvSpPr>
                <a:spLocks/>
              </p:cNvSpPr>
              <p:nvPr/>
            </p:nvSpPr>
            <p:spPr bwMode="auto">
              <a:xfrm>
                <a:off x="9142" y="13002"/>
                <a:ext cx="239" cy="57"/>
              </a:xfrm>
              <a:custGeom>
                <a:avLst/>
                <a:gdLst>
                  <a:gd name="T0" fmla="+- 0 9382 9142"/>
                  <a:gd name="T1" fmla="*/ T0 w 239"/>
                  <a:gd name="T2" fmla="+- 0 13059 13002"/>
                  <a:gd name="T3" fmla="*/ 13059 h 57"/>
                  <a:gd name="T4" fmla="+- 0 9334 9142"/>
                  <a:gd name="T5" fmla="*/ T4 w 239"/>
                  <a:gd name="T6" fmla="+- 0 13020 13002"/>
                  <a:gd name="T7" fmla="*/ 13020 h 57"/>
                  <a:gd name="T8" fmla="+- 0 9275 9142"/>
                  <a:gd name="T9" fmla="*/ T8 w 239"/>
                  <a:gd name="T10" fmla="+- 0 13002 13002"/>
                  <a:gd name="T11" fmla="*/ 13002 h 57"/>
                  <a:gd name="T12" fmla="+- 0 9251 9142"/>
                  <a:gd name="T13" fmla="*/ T12 w 239"/>
                  <a:gd name="T14" fmla="+- 0 13003 13002"/>
                  <a:gd name="T15" fmla="*/ 13003 h 57"/>
                  <a:gd name="T16" fmla="+- 0 9188 9142"/>
                  <a:gd name="T17" fmla="*/ T16 w 239"/>
                  <a:gd name="T18" fmla="+- 0 13018 13002"/>
                  <a:gd name="T19" fmla="*/ 13018 h 57"/>
                  <a:gd name="T20" fmla="+- 0 9156 9142"/>
                  <a:gd name="T21" fmla="*/ T20 w 239"/>
                  <a:gd name="T22" fmla="+- 0 13038 13002"/>
                  <a:gd name="T23" fmla="*/ 13038 h 57"/>
                  <a:gd name="T24" fmla="+- 0 9142 9142"/>
                  <a:gd name="T25" fmla="*/ T24 w 239"/>
                  <a:gd name="T26" fmla="+- 0 13050 13002"/>
                  <a:gd name="T27" fmla="*/ 13050 h 57"/>
                </a:gdLst>
                <a:ahLst/>
                <a:cxnLst>
                  <a:cxn ang="0">
                    <a:pos x="T1" y="T3"/>
                  </a:cxn>
                  <a:cxn ang="0">
                    <a:pos x="T5" y="T7"/>
                  </a:cxn>
                  <a:cxn ang="0">
                    <a:pos x="T9" y="T11"/>
                  </a:cxn>
                  <a:cxn ang="0">
                    <a:pos x="T13" y="T15"/>
                  </a:cxn>
                  <a:cxn ang="0">
                    <a:pos x="T17" y="T19"/>
                  </a:cxn>
                  <a:cxn ang="0">
                    <a:pos x="T21" y="T23"/>
                  </a:cxn>
                  <a:cxn ang="0">
                    <a:pos x="T25" y="T27"/>
                  </a:cxn>
                </a:cxnLst>
                <a:rect l="0" t="0" r="r" b="b"/>
                <a:pathLst>
                  <a:path w="239" h="57">
                    <a:moveTo>
                      <a:pt x="240" y="57"/>
                    </a:moveTo>
                    <a:lnTo>
                      <a:pt x="192" y="18"/>
                    </a:lnTo>
                    <a:lnTo>
                      <a:pt x="133" y="0"/>
                    </a:lnTo>
                    <a:lnTo>
                      <a:pt x="109" y="1"/>
                    </a:lnTo>
                    <a:lnTo>
                      <a:pt x="46" y="16"/>
                    </a:lnTo>
                    <a:lnTo>
                      <a:pt x="14" y="36"/>
                    </a:lnTo>
                    <a:lnTo>
                      <a:pt x="0" y="48"/>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33" name="Group 413">
              <a:extLst>
                <a:ext uri="{FF2B5EF4-FFF2-40B4-BE49-F238E27FC236}">
                  <a16:creationId xmlns:a16="http://schemas.microsoft.com/office/drawing/2014/main" id="{18B88F17-FF91-4DA0-B26C-7B63D858E0C2}"/>
                </a:ext>
              </a:extLst>
            </p:cNvPr>
            <p:cNvGrpSpPr>
              <a:grpSpLocks/>
            </p:cNvGrpSpPr>
            <p:nvPr/>
          </p:nvGrpSpPr>
          <p:grpSpPr bwMode="auto">
            <a:xfrm>
              <a:off x="9127" y="13671"/>
              <a:ext cx="2" cy="49"/>
              <a:chOff x="9127" y="13671"/>
              <a:chExt cx="2" cy="49"/>
            </a:xfrm>
          </p:grpSpPr>
          <p:sp>
            <p:nvSpPr>
              <p:cNvPr id="460" name="Freeform 414">
                <a:extLst>
                  <a:ext uri="{FF2B5EF4-FFF2-40B4-BE49-F238E27FC236}">
                    <a16:creationId xmlns:a16="http://schemas.microsoft.com/office/drawing/2014/main" id="{545470FF-33BE-4E26-878C-8D0AC08FFE8A}"/>
                  </a:ext>
                </a:extLst>
              </p:cNvPr>
              <p:cNvSpPr>
                <a:spLocks/>
              </p:cNvSpPr>
              <p:nvPr/>
            </p:nvSpPr>
            <p:spPr bwMode="auto">
              <a:xfrm>
                <a:off x="9127" y="13671"/>
                <a:ext cx="2" cy="49"/>
              </a:xfrm>
              <a:custGeom>
                <a:avLst/>
                <a:gdLst>
                  <a:gd name="T0" fmla="+- 0 13719 13671"/>
                  <a:gd name="T1" fmla="*/ 13719 h 49"/>
                  <a:gd name="T2" fmla="+- 0 13671 13671"/>
                  <a:gd name="T3" fmla="*/ 13671 h 49"/>
                </a:gdLst>
                <a:ahLst/>
                <a:cxnLst>
                  <a:cxn ang="0">
                    <a:pos x="0" y="T1"/>
                  </a:cxn>
                  <a:cxn ang="0">
                    <a:pos x="0" y="T3"/>
                  </a:cxn>
                </a:cxnLst>
                <a:rect l="0" t="0" r="r" b="b"/>
                <a:pathLst>
                  <a:path h="49">
                    <a:moveTo>
                      <a:pt x="0" y="48"/>
                    </a:moveTo>
                    <a:lnTo>
                      <a:pt x="0" y="0"/>
                    </a:lnTo>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34" name="Group 415">
              <a:extLst>
                <a:ext uri="{FF2B5EF4-FFF2-40B4-BE49-F238E27FC236}">
                  <a16:creationId xmlns:a16="http://schemas.microsoft.com/office/drawing/2014/main" id="{C70F7154-8A3A-4DB9-BD1C-C3000FAED702}"/>
                </a:ext>
              </a:extLst>
            </p:cNvPr>
            <p:cNvGrpSpPr>
              <a:grpSpLocks/>
            </p:cNvGrpSpPr>
            <p:nvPr/>
          </p:nvGrpSpPr>
          <p:grpSpPr bwMode="auto">
            <a:xfrm>
              <a:off x="9388" y="13671"/>
              <a:ext cx="2" cy="49"/>
              <a:chOff x="9388" y="13671"/>
              <a:chExt cx="2" cy="49"/>
            </a:xfrm>
          </p:grpSpPr>
          <p:sp>
            <p:nvSpPr>
              <p:cNvPr id="459" name="Freeform 416">
                <a:extLst>
                  <a:ext uri="{FF2B5EF4-FFF2-40B4-BE49-F238E27FC236}">
                    <a16:creationId xmlns:a16="http://schemas.microsoft.com/office/drawing/2014/main" id="{8F6783EE-5239-48D5-957C-C496D794C95D}"/>
                  </a:ext>
                </a:extLst>
              </p:cNvPr>
              <p:cNvSpPr>
                <a:spLocks/>
              </p:cNvSpPr>
              <p:nvPr/>
            </p:nvSpPr>
            <p:spPr bwMode="auto">
              <a:xfrm>
                <a:off x="9388" y="13671"/>
                <a:ext cx="2" cy="49"/>
              </a:xfrm>
              <a:custGeom>
                <a:avLst/>
                <a:gdLst>
                  <a:gd name="T0" fmla="+- 0 13719 13671"/>
                  <a:gd name="T1" fmla="*/ 13719 h 49"/>
                  <a:gd name="T2" fmla="+- 0 13671 13671"/>
                  <a:gd name="T3" fmla="*/ 13671 h 49"/>
                </a:gdLst>
                <a:ahLst/>
                <a:cxnLst>
                  <a:cxn ang="0">
                    <a:pos x="0" y="T1"/>
                  </a:cxn>
                  <a:cxn ang="0">
                    <a:pos x="0" y="T3"/>
                  </a:cxn>
                </a:cxnLst>
                <a:rect l="0" t="0" r="r" b="b"/>
                <a:pathLst>
                  <a:path h="49">
                    <a:moveTo>
                      <a:pt x="0" y="48"/>
                    </a:moveTo>
                    <a:lnTo>
                      <a:pt x="0" y="0"/>
                    </a:lnTo>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35" name="Group 417">
              <a:extLst>
                <a:ext uri="{FF2B5EF4-FFF2-40B4-BE49-F238E27FC236}">
                  <a16:creationId xmlns:a16="http://schemas.microsoft.com/office/drawing/2014/main" id="{38DC9E84-B5E8-4956-BA30-8D668341ECCF}"/>
                </a:ext>
              </a:extLst>
            </p:cNvPr>
            <p:cNvGrpSpPr>
              <a:grpSpLocks/>
            </p:cNvGrpSpPr>
            <p:nvPr/>
          </p:nvGrpSpPr>
          <p:grpSpPr bwMode="auto">
            <a:xfrm>
              <a:off x="9191" y="13671"/>
              <a:ext cx="2" cy="49"/>
              <a:chOff x="9191" y="13671"/>
              <a:chExt cx="2" cy="49"/>
            </a:xfrm>
          </p:grpSpPr>
          <p:sp>
            <p:nvSpPr>
              <p:cNvPr id="458" name="Freeform 418">
                <a:extLst>
                  <a:ext uri="{FF2B5EF4-FFF2-40B4-BE49-F238E27FC236}">
                    <a16:creationId xmlns:a16="http://schemas.microsoft.com/office/drawing/2014/main" id="{313E8DE0-3112-491B-A174-7D6D15FF466F}"/>
                  </a:ext>
                </a:extLst>
              </p:cNvPr>
              <p:cNvSpPr>
                <a:spLocks/>
              </p:cNvSpPr>
              <p:nvPr/>
            </p:nvSpPr>
            <p:spPr bwMode="auto">
              <a:xfrm>
                <a:off x="9191" y="13671"/>
                <a:ext cx="2" cy="49"/>
              </a:xfrm>
              <a:custGeom>
                <a:avLst/>
                <a:gdLst>
                  <a:gd name="T0" fmla="+- 0 13719 13671"/>
                  <a:gd name="T1" fmla="*/ 13719 h 49"/>
                  <a:gd name="T2" fmla="+- 0 13671 13671"/>
                  <a:gd name="T3" fmla="*/ 13671 h 49"/>
                </a:gdLst>
                <a:ahLst/>
                <a:cxnLst>
                  <a:cxn ang="0">
                    <a:pos x="0" y="T1"/>
                  </a:cxn>
                  <a:cxn ang="0">
                    <a:pos x="0" y="T3"/>
                  </a:cxn>
                </a:cxnLst>
                <a:rect l="0" t="0" r="r" b="b"/>
                <a:pathLst>
                  <a:path h="49">
                    <a:moveTo>
                      <a:pt x="0" y="48"/>
                    </a:moveTo>
                    <a:lnTo>
                      <a:pt x="0" y="0"/>
                    </a:lnTo>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36" name="Group 419">
              <a:extLst>
                <a:ext uri="{FF2B5EF4-FFF2-40B4-BE49-F238E27FC236}">
                  <a16:creationId xmlns:a16="http://schemas.microsoft.com/office/drawing/2014/main" id="{7CB349F7-B045-4F75-B16B-CCEA42A77D29}"/>
                </a:ext>
              </a:extLst>
            </p:cNvPr>
            <p:cNvGrpSpPr>
              <a:grpSpLocks/>
            </p:cNvGrpSpPr>
            <p:nvPr/>
          </p:nvGrpSpPr>
          <p:grpSpPr bwMode="auto">
            <a:xfrm>
              <a:off x="9325" y="13671"/>
              <a:ext cx="2" cy="49"/>
              <a:chOff x="9325" y="13671"/>
              <a:chExt cx="2" cy="49"/>
            </a:xfrm>
          </p:grpSpPr>
          <p:sp>
            <p:nvSpPr>
              <p:cNvPr id="457" name="Freeform 420">
                <a:extLst>
                  <a:ext uri="{FF2B5EF4-FFF2-40B4-BE49-F238E27FC236}">
                    <a16:creationId xmlns:a16="http://schemas.microsoft.com/office/drawing/2014/main" id="{96043B4C-D88B-4FAA-96BA-DA6817D73F3F}"/>
                  </a:ext>
                </a:extLst>
              </p:cNvPr>
              <p:cNvSpPr>
                <a:spLocks/>
              </p:cNvSpPr>
              <p:nvPr/>
            </p:nvSpPr>
            <p:spPr bwMode="auto">
              <a:xfrm>
                <a:off x="9325" y="13671"/>
                <a:ext cx="2" cy="49"/>
              </a:xfrm>
              <a:custGeom>
                <a:avLst/>
                <a:gdLst>
                  <a:gd name="T0" fmla="+- 0 13719 13671"/>
                  <a:gd name="T1" fmla="*/ 13719 h 49"/>
                  <a:gd name="T2" fmla="+- 0 13671 13671"/>
                  <a:gd name="T3" fmla="*/ 13671 h 49"/>
                </a:gdLst>
                <a:ahLst/>
                <a:cxnLst>
                  <a:cxn ang="0">
                    <a:pos x="0" y="T1"/>
                  </a:cxn>
                  <a:cxn ang="0">
                    <a:pos x="0" y="T3"/>
                  </a:cxn>
                </a:cxnLst>
                <a:rect l="0" t="0" r="r" b="b"/>
                <a:pathLst>
                  <a:path h="49">
                    <a:moveTo>
                      <a:pt x="0" y="48"/>
                    </a:moveTo>
                    <a:lnTo>
                      <a:pt x="0" y="0"/>
                    </a:lnTo>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37" name="Group 421">
              <a:extLst>
                <a:ext uri="{FF2B5EF4-FFF2-40B4-BE49-F238E27FC236}">
                  <a16:creationId xmlns:a16="http://schemas.microsoft.com/office/drawing/2014/main" id="{E7E690E8-BC42-4B7D-88A5-7AC71703B107}"/>
                </a:ext>
              </a:extLst>
            </p:cNvPr>
            <p:cNvGrpSpPr>
              <a:grpSpLocks/>
            </p:cNvGrpSpPr>
            <p:nvPr/>
          </p:nvGrpSpPr>
          <p:grpSpPr bwMode="auto">
            <a:xfrm>
              <a:off x="9127" y="13657"/>
              <a:ext cx="261" cy="14"/>
              <a:chOff x="9127" y="13657"/>
              <a:chExt cx="261" cy="14"/>
            </a:xfrm>
          </p:grpSpPr>
          <p:sp>
            <p:nvSpPr>
              <p:cNvPr id="456" name="Freeform 422">
                <a:extLst>
                  <a:ext uri="{FF2B5EF4-FFF2-40B4-BE49-F238E27FC236}">
                    <a16:creationId xmlns:a16="http://schemas.microsoft.com/office/drawing/2014/main" id="{291BFA92-66D5-4B00-A049-248735191B2C}"/>
                  </a:ext>
                </a:extLst>
              </p:cNvPr>
              <p:cNvSpPr>
                <a:spLocks/>
              </p:cNvSpPr>
              <p:nvPr/>
            </p:nvSpPr>
            <p:spPr bwMode="auto">
              <a:xfrm>
                <a:off x="9127" y="13657"/>
                <a:ext cx="261" cy="14"/>
              </a:xfrm>
              <a:custGeom>
                <a:avLst/>
                <a:gdLst>
                  <a:gd name="T0" fmla="+- 0 9388 9127"/>
                  <a:gd name="T1" fmla="*/ T0 w 261"/>
                  <a:gd name="T2" fmla="+- 0 13671 13657"/>
                  <a:gd name="T3" fmla="*/ 13671 h 14"/>
                  <a:gd name="T4" fmla="+- 0 9380 9127"/>
                  <a:gd name="T5" fmla="*/ T4 w 261"/>
                  <a:gd name="T6" fmla="+- 0 13662 13657"/>
                  <a:gd name="T7" fmla="*/ 13662 h 14"/>
                  <a:gd name="T8" fmla="+- 0 9369 9127"/>
                  <a:gd name="T9" fmla="*/ T8 w 261"/>
                  <a:gd name="T10" fmla="+- 0 13657 13657"/>
                  <a:gd name="T11" fmla="*/ 13657 h 14"/>
                  <a:gd name="T12" fmla="+- 0 9357 9127"/>
                  <a:gd name="T13" fmla="*/ T12 w 261"/>
                  <a:gd name="T14" fmla="+- 0 13657 13657"/>
                  <a:gd name="T15" fmla="*/ 13657 h 14"/>
                  <a:gd name="T16" fmla="+- 0 9345 9127"/>
                  <a:gd name="T17" fmla="*/ T16 w 261"/>
                  <a:gd name="T18" fmla="+- 0 13657 13657"/>
                  <a:gd name="T19" fmla="*/ 13657 h 14"/>
                  <a:gd name="T20" fmla="+- 0 9333 9127"/>
                  <a:gd name="T21" fmla="*/ T20 w 261"/>
                  <a:gd name="T22" fmla="+- 0 13662 13657"/>
                  <a:gd name="T23" fmla="*/ 13662 h 14"/>
                  <a:gd name="T24" fmla="+- 0 9325 9127"/>
                  <a:gd name="T25" fmla="*/ T24 w 261"/>
                  <a:gd name="T26" fmla="+- 0 13671 13657"/>
                  <a:gd name="T27" fmla="*/ 13671 h 14"/>
                  <a:gd name="T28" fmla="+- 0 9306 9127"/>
                  <a:gd name="T29" fmla="*/ T28 w 261"/>
                  <a:gd name="T30" fmla="+- 0 13664 13657"/>
                  <a:gd name="T31" fmla="*/ 13664 h 14"/>
                  <a:gd name="T32" fmla="+- 0 9287 9127"/>
                  <a:gd name="T33" fmla="*/ T32 w 261"/>
                  <a:gd name="T34" fmla="+- 0 13659 13657"/>
                  <a:gd name="T35" fmla="*/ 13659 h 14"/>
                  <a:gd name="T36" fmla="+- 0 9267 9127"/>
                  <a:gd name="T37" fmla="*/ T36 w 261"/>
                  <a:gd name="T38" fmla="+- 0 13657 13657"/>
                  <a:gd name="T39" fmla="*/ 13657 h 14"/>
                  <a:gd name="T40" fmla="+- 0 9244 9127"/>
                  <a:gd name="T41" fmla="*/ T40 w 261"/>
                  <a:gd name="T42" fmla="+- 0 13658 13657"/>
                  <a:gd name="T43" fmla="*/ 13658 h 14"/>
                  <a:gd name="T44" fmla="+- 0 9223 9127"/>
                  <a:gd name="T45" fmla="*/ T44 w 261"/>
                  <a:gd name="T46" fmla="+- 0 13661 13657"/>
                  <a:gd name="T47" fmla="*/ 13661 h 14"/>
                  <a:gd name="T48" fmla="+- 0 9205 9127"/>
                  <a:gd name="T49" fmla="*/ T48 w 261"/>
                  <a:gd name="T50" fmla="+- 0 13665 13657"/>
                  <a:gd name="T51" fmla="*/ 13665 h 14"/>
                  <a:gd name="T52" fmla="+- 0 9191 9127"/>
                  <a:gd name="T53" fmla="*/ T52 w 261"/>
                  <a:gd name="T54" fmla="+- 0 13671 13657"/>
                  <a:gd name="T55" fmla="*/ 13671 h 14"/>
                  <a:gd name="T56" fmla="+- 0 9182 9127"/>
                  <a:gd name="T57" fmla="*/ T56 w 261"/>
                  <a:gd name="T58" fmla="+- 0 13662 13657"/>
                  <a:gd name="T59" fmla="*/ 13662 h 14"/>
                  <a:gd name="T60" fmla="+- 0 9171 9127"/>
                  <a:gd name="T61" fmla="*/ T60 w 261"/>
                  <a:gd name="T62" fmla="+- 0 13657 13657"/>
                  <a:gd name="T63" fmla="*/ 13657 h 14"/>
                  <a:gd name="T64" fmla="+- 0 9159 9127"/>
                  <a:gd name="T65" fmla="*/ T64 w 261"/>
                  <a:gd name="T66" fmla="+- 0 13657 13657"/>
                  <a:gd name="T67" fmla="*/ 13657 h 14"/>
                  <a:gd name="T68" fmla="+- 0 9147 9127"/>
                  <a:gd name="T69" fmla="*/ T68 w 261"/>
                  <a:gd name="T70" fmla="+- 0 13657 13657"/>
                  <a:gd name="T71" fmla="*/ 13657 h 14"/>
                  <a:gd name="T72" fmla="+- 0 9136 9127"/>
                  <a:gd name="T73" fmla="*/ T72 w 261"/>
                  <a:gd name="T74" fmla="+- 0 13662 13657"/>
                  <a:gd name="T75" fmla="*/ 13662 h 14"/>
                  <a:gd name="T76" fmla="+- 0 9127 9127"/>
                  <a:gd name="T77" fmla="*/ T76 w 261"/>
                  <a:gd name="T78" fmla="+- 0 13671 13657"/>
                  <a:gd name="T79" fmla="*/ 13671 h 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261" h="14">
                    <a:moveTo>
                      <a:pt x="261" y="14"/>
                    </a:moveTo>
                    <a:lnTo>
                      <a:pt x="253" y="5"/>
                    </a:lnTo>
                    <a:lnTo>
                      <a:pt x="242" y="0"/>
                    </a:lnTo>
                    <a:lnTo>
                      <a:pt x="230" y="0"/>
                    </a:lnTo>
                    <a:lnTo>
                      <a:pt x="218" y="0"/>
                    </a:lnTo>
                    <a:lnTo>
                      <a:pt x="206" y="5"/>
                    </a:lnTo>
                    <a:lnTo>
                      <a:pt x="198" y="14"/>
                    </a:lnTo>
                    <a:lnTo>
                      <a:pt x="179" y="7"/>
                    </a:lnTo>
                    <a:lnTo>
                      <a:pt x="160" y="2"/>
                    </a:lnTo>
                    <a:lnTo>
                      <a:pt x="140" y="0"/>
                    </a:lnTo>
                    <a:lnTo>
                      <a:pt x="117" y="1"/>
                    </a:lnTo>
                    <a:lnTo>
                      <a:pt x="96" y="4"/>
                    </a:lnTo>
                    <a:lnTo>
                      <a:pt x="78" y="8"/>
                    </a:lnTo>
                    <a:lnTo>
                      <a:pt x="64" y="14"/>
                    </a:lnTo>
                    <a:lnTo>
                      <a:pt x="55" y="5"/>
                    </a:lnTo>
                    <a:lnTo>
                      <a:pt x="44" y="0"/>
                    </a:lnTo>
                    <a:lnTo>
                      <a:pt x="32" y="0"/>
                    </a:lnTo>
                    <a:lnTo>
                      <a:pt x="20" y="0"/>
                    </a:lnTo>
                    <a:lnTo>
                      <a:pt x="9" y="5"/>
                    </a:lnTo>
                    <a:lnTo>
                      <a:pt x="0" y="14"/>
                    </a:lnTo>
                  </a:path>
                </a:pathLst>
              </a:custGeom>
              <a:noFill/>
              <a:ln w="70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38" name="Group 423">
              <a:extLst>
                <a:ext uri="{FF2B5EF4-FFF2-40B4-BE49-F238E27FC236}">
                  <a16:creationId xmlns:a16="http://schemas.microsoft.com/office/drawing/2014/main" id="{0A1D52FC-CADF-493D-A42C-23138615C044}"/>
                </a:ext>
              </a:extLst>
            </p:cNvPr>
            <p:cNvGrpSpPr>
              <a:grpSpLocks/>
            </p:cNvGrpSpPr>
            <p:nvPr/>
          </p:nvGrpSpPr>
          <p:grpSpPr bwMode="auto">
            <a:xfrm>
              <a:off x="9127" y="13719"/>
              <a:ext cx="261" cy="14"/>
              <a:chOff x="9127" y="13719"/>
              <a:chExt cx="261" cy="14"/>
            </a:xfrm>
          </p:grpSpPr>
          <p:sp>
            <p:nvSpPr>
              <p:cNvPr id="455" name="Freeform 424">
                <a:extLst>
                  <a:ext uri="{FF2B5EF4-FFF2-40B4-BE49-F238E27FC236}">
                    <a16:creationId xmlns:a16="http://schemas.microsoft.com/office/drawing/2014/main" id="{B2F1724E-8B03-4787-A296-E5BE32DE2526}"/>
                  </a:ext>
                </a:extLst>
              </p:cNvPr>
              <p:cNvSpPr>
                <a:spLocks/>
              </p:cNvSpPr>
              <p:nvPr/>
            </p:nvSpPr>
            <p:spPr bwMode="auto">
              <a:xfrm>
                <a:off x="9127" y="13719"/>
                <a:ext cx="261" cy="14"/>
              </a:xfrm>
              <a:custGeom>
                <a:avLst/>
                <a:gdLst>
                  <a:gd name="T0" fmla="+- 0 9388 9127"/>
                  <a:gd name="T1" fmla="*/ T0 w 261"/>
                  <a:gd name="T2" fmla="+- 0 13719 13719"/>
                  <a:gd name="T3" fmla="*/ 13719 h 14"/>
                  <a:gd name="T4" fmla="+- 0 9380 9127"/>
                  <a:gd name="T5" fmla="*/ T4 w 261"/>
                  <a:gd name="T6" fmla="+- 0 13728 13719"/>
                  <a:gd name="T7" fmla="*/ 13728 h 14"/>
                  <a:gd name="T8" fmla="+- 0 9369 9127"/>
                  <a:gd name="T9" fmla="*/ T8 w 261"/>
                  <a:gd name="T10" fmla="+- 0 13733 13719"/>
                  <a:gd name="T11" fmla="*/ 13733 h 14"/>
                  <a:gd name="T12" fmla="+- 0 9357 9127"/>
                  <a:gd name="T13" fmla="*/ T12 w 261"/>
                  <a:gd name="T14" fmla="+- 0 13733 13719"/>
                  <a:gd name="T15" fmla="*/ 13733 h 14"/>
                  <a:gd name="T16" fmla="+- 0 9345 9127"/>
                  <a:gd name="T17" fmla="*/ T16 w 261"/>
                  <a:gd name="T18" fmla="+- 0 13733 13719"/>
                  <a:gd name="T19" fmla="*/ 13733 h 14"/>
                  <a:gd name="T20" fmla="+- 0 9333 9127"/>
                  <a:gd name="T21" fmla="*/ T20 w 261"/>
                  <a:gd name="T22" fmla="+- 0 13728 13719"/>
                  <a:gd name="T23" fmla="*/ 13728 h 14"/>
                  <a:gd name="T24" fmla="+- 0 9325 9127"/>
                  <a:gd name="T25" fmla="*/ T24 w 261"/>
                  <a:gd name="T26" fmla="+- 0 13719 13719"/>
                  <a:gd name="T27" fmla="*/ 13719 h 14"/>
                  <a:gd name="T28" fmla="+- 0 9306 9127"/>
                  <a:gd name="T29" fmla="*/ T28 w 261"/>
                  <a:gd name="T30" fmla="+- 0 13726 13719"/>
                  <a:gd name="T31" fmla="*/ 13726 h 14"/>
                  <a:gd name="T32" fmla="+- 0 9287 9127"/>
                  <a:gd name="T33" fmla="*/ T32 w 261"/>
                  <a:gd name="T34" fmla="+- 0 13731 13719"/>
                  <a:gd name="T35" fmla="*/ 13731 h 14"/>
                  <a:gd name="T36" fmla="+- 0 9267 9127"/>
                  <a:gd name="T37" fmla="*/ T36 w 261"/>
                  <a:gd name="T38" fmla="+- 0 13733 13719"/>
                  <a:gd name="T39" fmla="*/ 13733 h 14"/>
                  <a:gd name="T40" fmla="+- 0 9244 9127"/>
                  <a:gd name="T41" fmla="*/ T40 w 261"/>
                  <a:gd name="T42" fmla="+- 0 13732 13719"/>
                  <a:gd name="T43" fmla="*/ 13732 h 14"/>
                  <a:gd name="T44" fmla="+- 0 9223 9127"/>
                  <a:gd name="T45" fmla="*/ T44 w 261"/>
                  <a:gd name="T46" fmla="+- 0 13729 13719"/>
                  <a:gd name="T47" fmla="*/ 13729 h 14"/>
                  <a:gd name="T48" fmla="+- 0 9205 9127"/>
                  <a:gd name="T49" fmla="*/ T48 w 261"/>
                  <a:gd name="T50" fmla="+- 0 13725 13719"/>
                  <a:gd name="T51" fmla="*/ 13725 h 14"/>
                  <a:gd name="T52" fmla="+- 0 9191 9127"/>
                  <a:gd name="T53" fmla="*/ T52 w 261"/>
                  <a:gd name="T54" fmla="+- 0 13719 13719"/>
                  <a:gd name="T55" fmla="*/ 13719 h 14"/>
                  <a:gd name="T56" fmla="+- 0 9182 9127"/>
                  <a:gd name="T57" fmla="*/ T56 w 261"/>
                  <a:gd name="T58" fmla="+- 0 13728 13719"/>
                  <a:gd name="T59" fmla="*/ 13728 h 14"/>
                  <a:gd name="T60" fmla="+- 0 9171 9127"/>
                  <a:gd name="T61" fmla="*/ T60 w 261"/>
                  <a:gd name="T62" fmla="+- 0 13733 13719"/>
                  <a:gd name="T63" fmla="*/ 13733 h 14"/>
                  <a:gd name="T64" fmla="+- 0 9159 9127"/>
                  <a:gd name="T65" fmla="*/ T64 w 261"/>
                  <a:gd name="T66" fmla="+- 0 13733 13719"/>
                  <a:gd name="T67" fmla="*/ 13733 h 14"/>
                  <a:gd name="T68" fmla="+- 0 9147 9127"/>
                  <a:gd name="T69" fmla="*/ T68 w 261"/>
                  <a:gd name="T70" fmla="+- 0 13733 13719"/>
                  <a:gd name="T71" fmla="*/ 13733 h 14"/>
                  <a:gd name="T72" fmla="+- 0 9136 9127"/>
                  <a:gd name="T73" fmla="*/ T72 w 261"/>
                  <a:gd name="T74" fmla="+- 0 13728 13719"/>
                  <a:gd name="T75" fmla="*/ 13728 h 14"/>
                  <a:gd name="T76" fmla="+- 0 9127 9127"/>
                  <a:gd name="T77" fmla="*/ T76 w 261"/>
                  <a:gd name="T78" fmla="+- 0 13719 13719"/>
                  <a:gd name="T79" fmla="*/ 13719 h 1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Lst>
                <a:rect l="0" t="0" r="r" b="b"/>
                <a:pathLst>
                  <a:path w="261" h="14">
                    <a:moveTo>
                      <a:pt x="261" y="0"/>
                    </a:moveTo>
                    <a:lnTo>
                      <a:pt x="253" y="9"/>
                    </a:lnTo>
                    <a:lnTo>
                      <a:pt x="242" y="14"/>
                    </a:lnTo>
                    <a:lnTo>
                      <a:pt x="230" y="14"/>
                    </a:lnTo>
                    <a:lnTo>
                      <a:pt x="218" y="14"/>
                    </a:lnTo>
                    <a:lnTo>
                      <a:pt x="206" y="9"/>
                    </a:lnTo>
                    <a:lnTo>
                      <a:pt x="198" y="0"/>
                    </a:lnTo>
                    <a:lnTo>
                      <a:pt x="179" y="7"/>
                    </a:lnTo>
                    <a:lnTo>
                      <a:pt x="160" y="12"/>
                    </a:lnTo>
                    <a:lnTo>
                      <a:pt x="140" y="14"/>
                    </a:lnTo>
                    <a:lnTo>
                      <a:pt x="117" y="13"/>
                    </a:lnTo>
                    <a:lnTo>
                      <a:pt x="96" y="10"/>
                    </a:lnTo>
                    <a:lnTo>
                      <a:pt x="78" y="6"/>
                    </a:lnTo>
                    <a:lnTo>
                      <a:pt x="64" y="0"/>
                    </a:lnTo>
                    <a:lnTo>
                      <a:pt x="55" y="9"/>
                    </a:lnTo>
                    <a:lnTo>
                      <a:pt x="44" y="14"/>
                    </a:lnTo>
                    <a:lnTo>
                      <a:pt x="32" y="14"/>
                    </a:lnTo>
                    <a:lnTo>
                      <a:pt x="20" y="14"/>
                    </a:lnTo>
                    <a:lnTo>
                      <a:pt x="9" y="9"/>
                    </a:lnTo>
                    <a:lnTo>
                      <a:pt x="0" y="0"/>
                    </a:lnTo>
                  </a:path>
                </a:pathLst>
              </a:custGeom>
              <a:noFill/>
              <a:ln w="70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39" name="Group 425">
              <a:extLst>
                <a:ext uri="{FF2B5EF4-FFF2-40B4-BE49-F238E27FC236}">
                  <a16:creationId xmlns:a16="http://schemas.microsoft.com/office/drawing/2014/main" id="{61514401-C931-4EC6-962C-AA664E16859D}"/>
                </a:ext>
              </a:extLst>
            </p:cNvPr>
            <p:cNvGrpSpPr>
              <a:grpSpLocks/>
            </p:cNvGrpSpPr>
            <p:nvPr/>
          </p:nvGrpSpPr>
          <p:grpSpPr bwMode="auto">
            <a:xfrm>
              <a:off x="9203" y="13735"/>
              <a:ext cx="110" cy="193"/>
              <a:chOff x="9203" y="13735"/>
              <a:chExt cx="110" cy="193"/>
            </a:xfrm>
          </p:grpSpPr>
          <p:sp>
            <p:nvSpPr>
              <p:cNvPr id="454" name="Freeform 426">
                <a:extLst>
                  <a:ext uri="{FF2B5EF4-FFF2-40B4-BE49-F238E27FC236}">
                    <a16:creationId xmlns:a16="http://schemas.microsoft.com/office/drawing/2014/main" id="{E7F67A0B-89AE-4C8C-BF73-B1583889A544}"/>
                  </a:ext>
                </a:extLst>
              </p:cNvPr>
              <p:cNvSpPr>
                <a:spLocks/>
              </p:cNvSpPr>
              <p:nvPr/>
            </p:nvSpPr>
            <p:spPr bwMode="auto">
              <a:xfrm>
                <a:off x="9203" y="13735"/>
                <a:ext cx="110" cy="193"/>
              </a:xfrm>
              <a:custGeom>
                <a:avLst/>
                <a:gdLst>
                  <a:gd name="T0" fmla="+- 0 9313 9203"/>
                  <a:gd name="T1" fmla="*/ T0 w 110"/>
                  <a:gd name="T2" fmla="+- 0 13735 13735"/>
                  <a:gd name="T3" fmla="*/ 13735 h 193"/>
                  <a:gd name="T4" fmla="+- 0 9313 9203"/>
                  <a:gd name="T5" fmla="*/ T4 w 110"/>
                  <a:gd name="T6" fmla="+- 0 13927 13735"/>
                  <a:gd name="T7" fmla="*/ 13927 h 193"/>
                  <a:gd name="T8" fmla="+- 0 9203 9203"/>
                  <a:gd name="T9" fmla="*/ T8 w 110"/>
                  <a:gd name="T10" fmla="+- 0 13927 13735"/>
                  <a:gd name="T11" fmla="*/ 13927 h 193"/>
                  <a:gd name="T12" fmla="+- 0 9203 9203"/>
                  <a:gd name="T13" fmla="*/ T12 w 110"/>
                  <a:gd name="T14" fmla="+- 0 13735 13735"/>
                  <a:gd name="T15" fmla="*/ 13735 h 193"/>
                </a:gdLst>
                <a:ahLst/>
                <a:cxnLst>
                  <a:cxn ang="0">
                    <a:pos x="T1" y="T3"/>
                  </a:cxn>
                  <a:cxn ang="0">
                    <a:pos x="T5" y="T7"/>
                  </a:cxn>
                  <a:cxn ang="0">
                    <a:pos x="T9" y="T11"/>
                  </a:cxn>
                  <a:cxn ang="0">
                    <a:pos x="T13" y="T15"/>
                  </a:cxn>
                </a:cxnLst>
                <a:rect l="0" t="0" r="r" b="b"/>
                <a:pathLst>
                  <a:path w="110" h="193">
                    <a:moveTo>
                      <a:pt x="110" y="0"/>
                    </a:moveTo>
                    <a:lnTo>
                      <a:pt x="110" y="192"/>
                    </a:lnTo>
                    <a:lnTo>
                      <a:pt x="0" y="192"/>
                    </a:lnTo>
                    <a:lnTo>
                      <a:pt x="0" y="0"/>
                    </a:lnTo>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40" name="Group 427">
              <a:extLst>
                <a:ext uri="{FF2B5EF4-FFF2-40B4-BE49-F238E27FC236}">
                  <a16:creationId xmlns:a16="http://schemas.microsoft.com/office/drawing/2014/main" id="{D166E809-233B-47B1-87AD-4C6EBBC036C7}"/>
                </a:ext>
              </a:extLst>
            </p:cNvPr>
            <p:cNvGrpSpPr>
              <a:grpSpLocks/>
            </p:cNvGrpSpPr>
            <p:nvPr/>
          </p:nvGrpSpPr>
          <p:grpSpPr bwMode="auto">
            <a:xfrm>
              <a:off x="9203" y="13764"/>
              <a:ext cx="110" cy="2"/>
              <a:chOff x="9203" y="13764"/>
              <a:chExt cx="110" cy="2"/>
            </a:xfrm>
          </p:grpSpPr>
          <p:sp>
            <p:nvSpPr>
              <p:cNvPr id="453" name="Freeform 428">
                <a:extLst>
                  <a:ext uri="{FF2B5EF4-FFF2-40B4-BE49-F238E27FC236}">
                    <a16:creationId xmlns:a16="http://schemas.microsoft.com/office/drawing/2014/main" id="{FE2CAEF1-526F-477B-AE2E-1553B1BDD2AA}"/>
                  </a:ext>
                </a:extLst>
              </p:cNvPr>
              <p:cNvSpPr>
                <a:spLocks/>
              </p:cNvSpPr>
              <p:nvPr/>
            </p:nvSpPr>
            <p:spPr bwMode="auto">
              <a:xfrm>
                <a:off x="9203" y="13764"/>
                <a:ext cx="110" cy="2"/>
              </a:xfrm>
              <a:custGeom>
                <a:avLst/>
                <a:gdLst>
                  <a:gd name="T0" fmla="+- 0 9313 9203"/>
                  <a:gd name="T1" fmla="*/ T0 w 110"/>
                  <a:gd name="T2" fmla="+- 0 9203 9203"/>
                  <a:gd name="T3" fmla="*/ T2 w 110"/>
                </a:gdLst>
                <a:ahLst/>
                <a:cxnLst>
                  <a:cxn ang="0">
                    <a:pos x="T1" y="0"/>
                  </a:cxn>
                  <a:cxn ang="0">
                    <a:pos x="T3" y="0"/>
                  </a:cxn>
                </a:cxnLst>
                <a:rect l="0" t="0" r="r" b="b"/>
                <a:pathLst>
                  <a:path w="110">
                    <a:moveTo>
                      <a:pt x="110" y="0"/>
                    </a:moveTo>
                    <a:lnTo>
                      <a:pt x="0" y="0"/>
                    </a:lnTo>
                  </a:path>
                </a:pathLst>
              </a:custGeom>
              <a:noFill/>
              <a:ln w="446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41" name="Group 429">
              <a:extLst>
                <a:ext uri="{FF2B5EF4-FFF2-40B4-BE49-F238E27FC236}">
                  <a16:creationId xmlns:a16="http://schemas.microsoft.com/office/drawing/2014/main" id="{6BF5C74D-11F0-4DD1-8202-B8BB22674FE2}"/>
                </a:ext>
              </a:extLst>
            </p:cNvPr>
            <p:cNvGrpSpPr>
              <a:grpSpLocks/>
            </p:cNvGrpSpPr>
            <p:nvPr/>
          </p:nvGrpSpPr>
          <p:grpSpPr bwMode="auto">
            <a:xfrm>
              <a:off x="9203" y="13805"/>
              <a:ext cx="110" cy="2"/>
              <a:chOff x="9203" y="13805"/>
              <a:chExt cx="110" cy="2"/>
            </a:xfrm>
          </p:grpSpPr>
          <p:sp>
            <p:nvSpPr>
              <p:cNvPr id="452" name="Freeform 430">
                <a:extLst>
                  <a:ext uri="{FF2B5EF4-FFF2-40B4-BE49-F238E27FC236}">
                    <a16:creationId xmlns:a16="http://schemas.microsoft.com/office/drawing/2014/main" id="{4F64ABEA-0209-43E2-A03C-B36FF08C2AFB}"/>
                  </a:ext>
                </a:extLst>
              </p:cNvPr>
              <p:cNvSpPr>
                <a:spLocks/>
              </p:cNvSpPr>
              <p:nvPr/>
            </p:nvSpPr>
            <p:spPr bwMode="auto">
              <a:xfrm>
                <a:off x="9203" y="13805"/>
                <a:ext cx="110" cy="2"/>
              </a:xfrm>
              <a:custGeom>
                <a:avLst/>
                <a:gdLst>
                  <a:gd name="T0" fmla="+- 0 9313 9203"/>
                  <a:gd name="T1" fmla="*/ T0 w 110"/>
                  <a:gd name="T2" fmla="+- 0 9203 9203"/>
                  <a:gd name="T3" fmla="*/ T2 w 110"/>
                </a:gdLst>
                <a:ahLst/>
                <a:cxnLst>
                  <a:cxn ang="0">
                    <a:pos x="T1" y="0"/>
                  </a:cxn>
                  <a:cxn ang="0">
                    <a:pos x="T3" y="0"/>
                  </a:cxn>
                </a:cxnLst>
                <a:rect l="0" t="0" r="r" b="b"/>
                <a:pathLst>
                  <a:path w="110">
                    <a:moveTo>
                      <a:pt x="110" y="0"/>
                    </a:moveTo>
                    <a:lnTo>
                      <a:pt x="0" y="0"/>
                    </a:lnTo>
                  </a:path>
                </a:pathLst>
              </a:custGeom>
              <a:noFill/>
              <a:ln w="446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42" name="Group 431">
              <a:extLst>
                <a:ext uri="{FF2B5EF4-FFF2-40B4-BE49-F238E27FC236}">
                  <a16:creationId xmlns:a16="http://schemas.microsoft.com/office/drawing/2014/main" id="{8F3050F0-AAD2-49B1-A2E5-6CC88B7A8AFA}"/>
                </a:ext>
              </a:extLst>
            </p:cNvPr>
            <p:cNvGrpSpPr>
              <a:grpSpLocks/>
            </p:cNvGrpSpPr>
            <p:nvPr/>
          </p:nvGrpSpPr>
          <p:grpSpPr bwMode="auto">
            <a:xfrm>
              <a:off x="9203" y="13846"/>
              <a:ext cx="110" cy="2"/>
              <a:chOff x="9203" y="13846"/>
              <a:chExt cx="110" cy="2"/>
            </a:xfrm>
          </p:grpSpPr>
          <p:sp>
            <p:nvSpPr>
              <p:cNvPr id="451" name="Freeform 432">
                <a:extLst>
                  <a:ext uri="{FF2B5EF4-FFF2-40B4-BE49-F238E27FC236}">
                    <a16:creationId xmlns:a16="http://schemas.microsoft.com/office/drawing/2014/main" id="{82C5B1D1-91CA-4CC6-93F3-9A9F91D3C650}"/>
                  </a:ext>
                </a:extLst>
              </p:cNvPr>
              <p:cNvSpPr>
                <a:spLocks/>
              </p:cNvSpPr>
              <p:nvPr/>
            </p:nvSpPr>
            <p:spPr bwMode="auto">
              <a:xfrm>
                <a:off x="9203" y="13846"/>
                <a:ext cx="110" cy="2"/>
              </a:xfrm>
              <a:custGeom>
                <a:avLst/>
                <a:gdLst>
                  <a:gd name="T0" fmla="+- 0 9313 9203"/>
                  <a:gd name="T1" fmla="*/ T0 w 110"/>
                  <a:gd name="T2" fmla="+- 0 9203 9203"/>
                  <a:gd name="T3" fmla="*/ T2 w 110"/>
                </a:gdLst>
                <a:ahLst/>
                <a:cxnLst>
                  <a:cxn ang="0">
                    <a:pos x="T1" y="0"/>
                  </a:cxn>
                  <a:cxn ang="0">
                    <a:pos x="T3" y="0"/>
                  </a:cxn>
                </a:cxnLst>
                <a:rect l="0" t="0" r="r" b="b"/>
                <a:pathLst>
                  <a:path w="110">
                    <a:moveTo>
                      <a:pt x="110" y="0"/>
                    </a:moveTo>
                    <a:lnTo>
                      <a:pt x="0" y="0"/>
                    </a:lnTo>
                  </a:path>
                </a:pathLst>
              </a:custGeom>
              <a:noFill/>
              <a:ln w="446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43" name="Group 433">
              <a:extLst>
                <a:ext uri="{FF2B5EF4-FFF2-40B4-BE49-F238E27FC236}">
                  <a16:creationId xmlns:a16="http://schemas.microsoft.com/office/drawing/2014/main" id="{9482D546-C65E-4A06-AA88-105E15E3C3BF}"/>
                </a:ext>
              </a:extLst>
            </p:cNvPr>
            <p:cNvGrpSpPr>
              <a:grpSpLocks/>
            </p:cNvGrpSpPr>
            <p:nvPr/>
          </p:nvGrpSpPr>
          <p:grpSpPr bwMode="auto">
            <a:xfrm>
              <a:off x="9203" y="13887"/>
              <a:ext cx="110" cy="2"/>
              <a:chOff x="9203" y="13887"/>
              <a:chExt cx="110" cy="2"/>
            </a:xfrm>
          </p:grpSpPr>
          <p:sp>
            <p:nvSpPr>
              <p:cNvPr id="450" name="Freeform 434">
                <a:extLst>
                  <a:ext uri="{FF2B5EF4-FFF2-40B4-BE49-F238E27FC236}">
                    <a16:creationId xmlns:a16="http://schemas.microsoft.com/office/drawing/2014/main" id="{852DE8F1-FCFC-487D-8C42-30FB4086E379}"/>
                  </a:ext>
                </a:extLst>
              </p:cNvPr>
              <p:cNvSpPr>
                <a:spLocks/>
              </p:cNvSpPr>
              <p:nvPr/>
            </p:nvSpPr>
            <p:spPr bwMode="auto">
              <a:xfrm>
                <a:off x="9203" y="13887"/>
                <a:ext cx="110" cy="2"/>
              </a:xfrm>
              <a:custGeom>
                <a:avLst/>
                <a:gdLst>
                  <a:gd name="T0" fmla="+- 0 9313 9203"/>
                  <a:gd name="T1" fmla="*/ T0 w 110"/>
                  <a:gd name="T2" fmla="+- 0 9203 9203"/>
                  <a:gd name="T3" fmla="*/ T2 w 110"/>
                </a:gdLst>
                <a:ahLst/>
                <a:cxnLst>
                  <a:cxn ang="0">
                    <a:pos x="T1" y="0"/>
                  </a:cxn>
                  <a:cxn ang="0">
                    <a:pos x="T3" y="0"/>
                  </a:cxn>
                </a:cxnLst>
                <a:rect l="0" t="0" r="r" b="b"/>
                <a:pathLst>
                  <a:path w="110">
                    <a:moveTo>
                      <a:pt x="110" y="0"/>
                    </a:moveTo>
                    <a:lnTo>
                      <a:pt x="0" y="0"/>
                    </a:lnTo>
                  </a:path>
                </a:pathLst>
              </a:custGeom>
              <a:noFill/>
              <a:ln w="446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44" name="Group 435">
              <a:extLst>
                <a:ext uri="{FF2B5EF4-FFF2-40B4-BE49-F238E27FC236}">
                  <a16:creationId xmlns:a16="http://schemas.microsoft.com/office/drawing/2014/main" id="{DDAF62BA-D58A-4496-B68A-D72D99BD63C2}"/>
                </a:ext>
              </a:extLst>
            </p:cNvPr>
            <p:cNvGrpSpPr>
              <a:grpSpLocks/>
            </p:cNvGrpSpPr>
            <p:nvPr/>
          </p:nvGrpSpPr>
          <p:grpSpPr bwMode="auto">
            <a:xfrm>
              <a:off x="9159" y="13735"/>
              <a:ext cx="198" cy="2"/>
              <a:chOff x="9159" y="13735"/>
              <a:chExt cx="198" cy="2"/>
            </a:xfrm>
          </p:grpSpPr>
          <p:sp>
            <p:nvSpPr>
              <p:cNvPr id="449" name="Freeform 436">
                <a:extLst>
                  <a:ext uri="{FF2B5EF4-FFF2-40B4-BE49-F238E27FC236}">
                    <a16:creationId xmlns:a16="http://schemas.microsoft.com/office/drawing/2014/main" id="{66BFEC07-BAF0-4CA7-A71A-9E66C79DEAF4}"/>
                  </a:ext>
                </a:extLst>
              </p:cNvPr>
              <p:cNvSpPr>
                <a:spLocks/>
              </p:cNvSpPr>
              <p:nvPr/>
            </p:nvSpPr>
            <p:spPr bwMode="auto">
              <a:xfrm>
                <a:off x="9159" y="13735"/>
                <a:ext cx="198" cy="2"/>
              </a:xfrm>
              <a:custGeom>
                <a:avLst/>
                <a:gdLst>
                  <a:gd name="T0" fmla="+- 0 9357 9159"/>
                  <a:gd name="T1" fmla="*/ T0 w 198"/>
                  <a:gd name="T2" fmla="+- 0 9159 9159"/>
                  <a:gd name="T3" fmla="*/ T2 w 198"/>
                </a:gdLst>
                <a:ahLst/>
                <a:cxnLst>
                  <a:cxn ang="0">
                    <a:pos x="T1" y="0"/>
                  </a:cxn>
                  <a:cxn ang="0">
                    <a:pos x="T3" y="0"/>
                  </a:cxn>
                </a:cxnLst>
                <a:rect l="0" t="0" r="r" b="b"/>
                <a:pathLst>
                  <a:path w="198">
                    <a:moveTo>
                      <a:pt x="198" y="0"/>
                    </a:moveTo>
                    <a:lnTo>
                      <a:pt x="0" y="0"/>
                    </a:lnTo>
                  </a:path>
                </a:pathLst>
              </a:custGeom>
              <a:noFill/>
              <a:ln w="446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45" name="Group 437">
              <a:extLst>
                <a:ext uri="{FF2B5EF4-FFF2-40B4-BE49-F238E27FC236}">
                  <a16:creationId xmlns:a16="http://schemas.microsoft.com/office/drawing/2014/main" id="{2A4F70E7-5A44-48E5-9716-E67CD90BFBBA}"/>
                </a:ext>
              </a:extLst>
            </p:cNvPr>
            <p:cNvGrpSpPr>
              <a:grpSpLocks/>
            </p:cNvGrpSpPr>
            <p:nvPr/>
          </p:nvGrpSpPr>
          <p:grpSpPr bwMode="auto">
            <a:xfrm>
              <a:off x="7750" y="13424"/>
              <a:ext cx="110" cy="120"/>
              <a:chOff x="7750" y="13424"/>
              <a:chExt cx="110" cy="120"/>
            </a:xfrm>
          </p:grpSpPr>
          <p:sp>
            <p:nvSpPr>
              <p:cNvPr id="448" name="Freeform 438">
                <a:extLst>
                  <a:ext uri="{FF2B5EF4-FFF2-40B4-BE49-F238E27FC236}">
                    <a16:creationId xmlns:a16="http://schemas.microsoft.com/office/drawing/2014/main" id="{BDB562F6-33F2-42B9-8F0E-229C0279099B}"/>
                  </a:ext>
                </a:extLst>
              </p:cNvPr>
              <p:cNvSpPr>
                <a:spLocks/>
              </p:cNvSpPr>
              <p:nvPr/>
            </p:nvSpPr>
            <p:spPr bwMode="auto">
              <a:xfrm>
                <a:off x="7750" y="13424"/>
                <a:ext cx="110" cy="120"/>
              </a:xfrm>
              <a:custGeom>
                <a:avLst/>
                <a:gdLst>
                  <a:gd name="T0" fmla="+- 0 7785 7750"/>
                  <a:gd name="T1" fmla="*/ T0 w 110"/>
                  <a:gd name="T2" fmla="+- 0 13544 13424"/>
                  <a:gd name="T3" fmla="*/ 13544 h 120"/>
                  <a:gd name="T4" fmla="+- 0 7750 7750"/>
                  <a:gd name="T5" fmla="*/ T4 w 110"/>
                  <a:gd name="T6" fmla="+- 0 13514 13424"/>
                  <a:gd name="T7" fmla="*/ 13514 h 120"/>
                  <a:gd name="T8" fmla="+- 0 7860 7750"/>
                  <a:gd name="T9" fmla="*/ T8 w 110"/>
                  <a:gd name="T10" fmla="+- 0 13424 13424"/>
                  <a:gd name="T11" fmla="*/ 13424 h 120"/>
                  <a:gd name="T12" fmla="+- 0 7785 7750"/>
                  <a:gd name="T13" fmla="*/ T12 w 110"/>
                  <a:gd name="T14" fmla="+- 0 13544 13424"/>
                  <a:gd name="T15" fmla="*/ 13544 h 120"/>
                </a:gdLst>
                <a:ahLst/>
                <a:cxnLst>
                  <a:cxn ang="0">
                    <a:pos x="T1" y="T3"/>
                  </a:cxn>
                  <a:cxn ang="0">
                    <a:pos x="T5" y="T7"/>
                  </a:cxn>
                  <a:cxn ang="0">
                    <a:pos x="T9" y="T11"/>
                  </a:cxn>
                  <a:cxn ang="0">
                    <a:pos x="T13" y="T15"/>
                  </a:cxn>
                </a:cxnLst>
                <a:rect l="0" t="0" r="r" b="b"/>
                <a:pathLst>
                  <a:path w="110" h="120">
                    <a:moveTo>
                      <a:pt x="35" y="120"/>
                    </a:moveTo>
                    <a:lnTo>
                      <a:pt x="0" y="90"/>
                    </a:lnTo>
                    <a:lnTo>
                      <a:pt x="110" y="0"/>
                    </a:lnTo>
                    <a:lnTo>
                      <a:pt x="35" y="120"/>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46" name="Group 439">
              <a:extLst>
                <a:ext uri="{FF2B5EF4-FFF2-40B4-BE49-F238E27FC236}">
                  <a16:creationId xmlns:a16="http://schemas.microsoft.com/office/drawing/2014/main" id="{97E32CEC-7F9F-4F9E-AF5C-AD30353B1920}"/>
                </a:ext>
              </a:extLst>
            </p:cNvPr>
            <p:cNvGrpSpPr>
              <a:grpSpLocks/>
            </p:cNvGrpSpPr>
            <p:nvPr/>
          </p:nvGrpSpPr>
          <p:grpSpPr bwMode="auto">
            <a:xfrm>
              <a:off x="7482" y="13528"/>
              <a:ext cx="290" cy="345"/>
              <a:chOff x="7482" y="13528"/>
              <a:chExt cx="290" cy="345"/>
            </a:xfrm>
          </p:grpSpPr>
          <p:sp>
            <p:nvSpPr>
              <p:cNvPr id="447" name="Freeform 440">
                <a:extLst>
                  <a:ext uri="{FF2B5EF4-FFF2-40B4-BE49-F238E27FC236}">
                    <a16:creationId xmlns:a16="http://schemas.microsoft.com/office/drawing/2014/main" id="{A0F5085A-0A31-4352-A874-60E6FA6174D2}"/>
                  </a:ext>
                </a:extLst>
              </p:cNvPr>
              <p:cNvSpPr>
                <a:spLocks/>
              </p:cNvSpPr>
              <p:nvPr/>
            </p:nvSpPr>
            <p:spPr bwMode="auto">
              <a:xfrm>
                <a:off x="7482" y="13528"/>
                <a:ext cx="290" cy="345"/>
              </a:xfrm>
              <a:custGeom>
                <a:avLst/>
                <a:gdLst>
                  <a:gd name="T0" fmla="+- 0 7772 7482"/>
                  <a:gd name="T1" fmla="*/ T0 w 290"/>
                  <a:gd name="T2" fmla="+- 0 13528 13528"/>
                  <a:gd name="T3" fmla="*/ 13528 h 345"/>
                  <a:gd name="T4" fmla="+- 0 7482 7482"/>
                  <a:gd name="T5" fmla="*/ T4 w 290"/>
                  <a:gd name="T6" fmla="+- 0 13873 13528"/>
                  <a:gd name="T7" fmla="*/ 13873 h 345"/>
                </a:gdLst>
                <a:ahLst/>
                <a:cxnLst>
                  <a:cxn ang="0">
                    <a:pos x="T1" y="T3"/>
                  </a:cxn>
                  <a:cxn ang="0">
                    <a:pos x="T5" y="T7"/>
                  </a:cxn>
                </a:cxnLst>
                <a:rect l="0" t="0" r="r" b="b"/>
                <a:pathLst>
                  <a:path w="290" h="345">
                    <a:moveTo>
                      <a:pt x="290" y="0"/>
                    </a:moveTo>
                    <a:lnTo>
                      <a:pt x="0" y="345"/>
                    </a:lnTo>
                  </a:path>
                </a:pathLst>
              </a:custGeom>
              <a:noFill/>
              <a:ln w="5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grpSp>
        <p:nvGrpSpPr>
          <p:cNvPr id="467" name="Group 441">
            <a:extLst>
              <a:ext uri="{FF2B5EF4-FFF2-40B4-BE49-F238E27FC236}">
                <a16:creationId xmlns:a16="http://schemas.microsoft.com/office/drawing/2014/main" id="{B3BFF3F0-6A94-4AE8-88AC-58A3157351B5}"/>
              </a:ext>
            </a:extLst>
          </p:cNvPr>
          <p:cNvGrpSpPr>
            <a:grpSpLocks/>
          </p:cNvGrpSpPr>
          <p:nvPr/>
        </p:nvGrpSpPr>
        <p:grpSpPr bwMode="auto">
          <a:xfrm flipH="1">
            <a:off x="5166399" y="4921220"/>
            <a:ext cx="698011" cy="1358900"/>
            <a:chOff x="9778" y="12195"/>
            <a:chExt cx="920" cy="2141"/>
          </a:xfrm>
        </p:grpSpPr>
        <p:grpSp>
          <p:nvGrpSpPr>
            <p:cNvPr id="468" name="Group 442">
              <a:extLst>
                <a:ext uri="{FF2B5EF4-FFF2-40B4-BE49-F238E27FC236}">
                  <a16:creationId xmlns:a16="http://schemas.microsoft.com/office/drawing/2014/main" id="{8B782983-0827-4A8C-8F87-B1D495A45D3C}"/>
                </a:ext>
              </a:extLst>
            </p:cNvPr>
            <p:cNvGrpSpPr>
              <a:grpSpLocks/>
            </p:cNvGrpSpPr>
            <p:nvPr/>
          </p:nvGrpSpPr>
          <p:grpSpPr bwMode="auto">
            <a:xfrm>
              <a:off x="9918" y="12250"/>
              <a:ext cx="135" cy="45"/>
              <a:chOff x="9918" y="12250"/>
              <a:chExt cx="135" cy="45"/>
            </a:xfrm>
          </p:grpSpPr>
          <p:sp>
            <p:nvSpPr>
              <p:cNvPr id="505" name="Freeform 443">
                <a:extLst>
                  <a:ext uri="{FF2B5EF4-FFF2-40B4-BE49-F238E27FC236}">
                    <a16:creationId xmlns:a16="http://schemas.microsoft.com/office/drawing/2014/main" id="{1424AE50-E311-4921-A60F-7FC8D1B427E1}"/>
                  </a:ext>
                </a:extLst>
              </p:cNvPr>
              <p:cNvSpPr>
                <a:spLocks/>
              </p:cNvSpPr>
              <p:nvPr/>
            </p:nvSpPr>
            <p:spPr bwMode="auto">
              <a:xfrm>
                <a:off x="9918" y="12250"/>
                <a:ext cx="135" cy="45"/>
              </a:xfrm>
              <a:custGeom>
                <a:avLst/>
                <a:gdLst>
                  <a:gd name="T0" fmla="+- 0 9918 9918"/>
                  <a:gd name="T1" fmla="*/ T0 w 135"/>
                  <a:gd name="T2" fmla="+- 0 12295 12250"/>
                  <a:gd name="T3" fmla="*/ 12295 h 45"/>
                  <a:gd name="T4" fmla="+- 0 9918 9918"/>
                  <a:gd name="T5" fmla="*/ T4 w 135"/>
                  <a:gd name="T6" fmla="+- 0 12250 12250"/>
                  <a:gd name="T7" fmla="*/ 12250 h 45"/>
                  <a:gd name="T8" fmla="+- 0 10054 9918"/>
                  <a:gd name="T9" fmla="*/ T8 w 135"/>
                  <a:gd name="T10" fmla="+- 0 12270 12250"/>
                  <a:gd name="T11" fmla="*/ 12270 h 45"/>
                  <a:gd name="T12" fmla="+- 0 9918 9918"/>
                  <a:gd name="T13" fmla="*/ T12 w 135"/>
                  <a:gd name="T14" fmla="+- 0 12295 12250"/>
                  <a:gd name="T15" fmla="*/ 12295 h 45"/>
                </a:gdLst>
                <a:ahLst/>
                <a:cxnLst>
                  <a:cxn ang="0">
                    <a:pos x="T1" y="T3"/>
                  </a:cxn>
                  <a:cxn ang="0">
                    <a:pos x="T5" y="T7"/>
                  </a:cxn>
                  <a:cxn ang="0">
                    <a:pos x="T9" y="T11"/>
                  </a:cxn>
                  <a:cxn ang="0">
                    <a:pos x="T13" y="T15"/>
                  </a:cxn>
                </a:cxnLst>
                <a:rect l="0" t="0" r="r" b="b"/>
                <a:pathLst>
                  <a:path w="135" h="45">
                    <a:moveTo>
                      <a:pt x="0" y="45"/>
                    </a:moveTo>
                    <a:lnTo>
                      <a:pt x="0" y="0"/>
                    </a:lnTo>
                    <a:lnTo>
                      <a:pt x="136" y="20"/>
                    </a:lnTo>
                    <a:lnTo>
                      <a:pt x="0" y="4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69" name="Group 444">
              <a:extLst>
                <a:ext uri="{FF2B5EF4-FFF2-40B4-BE49-F238E27FC236}">
                  <a16:creationId xmlns:a16="http://schemas.microsoft.com/office/drawing/2014/main" id="{B2EB2A2E-0066-4B82-850A-BE351205A002}"/>
                </a:ext>
              </a:extLst>
            </p:cNvPr>
            <p:cNvGrpSpPr>
              <a:grpSpLocks/>
            </p:cNvGrpSpPr>
            <p:nvPr/>
          </p:nvGrpSpPr>
          <p:grpSpPr bwMode="auto">
            <a:xfrm>
              <a:off x="9782" y="12268"/>
              <a:ext cx="138" cy="2"/>
              <a:chOff x="9782" y="12268"/>
              <a:chExt cx="138" cy="2"/>
            </a:xfrm>
          </p:grpSpPr>
          <p:sp>
            <p:nvSpPr>
              <p:cNvPr id="504" name="Freeform 445">
                <a:extLst>
                  <a:ext uri="{FF2B5EF4-FFF2-40B4-BE49-F238E27FC236}">
                    <a16:creationId xmlns:a16="http://schemas.microsoft.com/office/drawing/2014/main" id="{A4414932-B762-4D46-8A6E-EEBCAD0957E0}"/>
                  </a:ext>
                </a:extLst>
              </p:cNvPr>
              <p:cNvSpPr>
                <a:spLocks/>
              </p:cNvSpPr>
              <p:nvPr/>
            </p:nvSpPr>
            <p:spPr bwMode="auto">
              <a:xfrm>
                <a:off x="9782" y="12268"/>
                <a:ext cx="138" cy="2"/>
              </a:xfrm>
              <a:custGeom>
                <a:avLst/>
                <a:gdLst>
                  <a:gd name="T0" fmla="+- 0 9920 9782"/>
                  <a:gd name="T1" fmla="*/ T0 w 138"/>
                  <a:gd name="T2" fmla="+- 0 9782 9782"/>
                  <a:gd name="T3" fmla="*/ T2 w 138"/>
                </a:gdLst>
                <a:ahLst/>
                <a:cxnLst>
                  <a:cxn ang="0">
                    <a:pos x="T1" y="0"/>
                  </a:cxn>
                  <a:cxn ang="0">
                    <a:pos x="T3" y="0"/>
                  </a:cxn>
                </a:cxnLst>
                <a:rect l="0" t="0" r="r" b="b"/>
                <a:pathLst>
                  <a:path w="138">
                    <a:moveTo>
                      <a:pt x="138" y="0"/>
                    </a:moveTo>
                    <a:lnTo>
                      <a:pt x="0" y="0"/>
                    </a:lnTo>
                  </a:path>
                </a:pathLst>
              </a:custGeom>
              <a:noFill/>
              <a:ln w="5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70" name="Group 446">
              <a:extLst>
                <a:ext uri="{FF2B5EF4-FFF2-40B4-BE49-F238E27FC236}">
                  <a16:creationId xmlns:a16="http://schemas.microsoft.com/office/drawing/2014/main" id="{24C213ED-5744-4F8D-8119-FD87328B72DB}"/>
                </a:ext>
              </a:extLst>
            </p:cNvPr>
            <p:cNvGrpSpPr>
              <a:grpSpLocks/>
            </p:cNvGrpSpPr>
            <p:nvPr/>
          </p:nvGrpSpPr>
          <p:grpSpPr bwMode="auto">
            <a:xfrm>
              <a:off x="10345" y="13047"/>
              <a:ext cx="2" cy="2"/>
              <a:chOff x="10345" y="13047"/>
              <a:chExt cx="2" cy="2"/>
            </a:xfrm>
          </p:grpSpPr>
          <p:sp>
            <p:nvSpPr>
              <p:cNvPr id="503" name="Freeform 447">
                <a:extLst>
                  <a:ext uri="{FF2B5EF4-FFF2-40B4-BE49-F238E27FC236}">
                    <a16:creationId xmlns:a16="http://schemas.microsoft.com/office/drawing/2014/main" id="{D22F44A4-AA0F-4875-B230-5548F6652D02}"/>
                  </a:ext>
                </a:extLst>
              </p:cNvPr>
              <p:cNvSpPr>
                <a:spLocks/>
              </p:cNvSpPr>
              <p:nvPr/>
            </p:nvSpPr>
            <p:spPr bwMode="auto">
              <a:xfrm>
                <a:off x="10345" y="13047"/>
                <a:ext cx="2" cy="2"/>
              </a:xfrm>
              <a:custGeom>
                <a:avLst/>
                <a:gdLst/>
                <a:ahLst/>
                <a:cxnLst>
                  <a:cxn ang="0">
                    <a:pos x="0" y="0"/>
                  </a:cxn>
                  <a:cxn ang="0">
                    <a:pos x="0" y="0"/>
                  </a:cxn>
                </a:cxnLst>
                <a:rect l="0" t="0" r="r" b="b"/>
                <a:pathLst>
                  <a:path>
                    <a:moveTo>
                      <a:pt x="0" y="0"/>
                    </a:move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71" name="Group 448">
              <a:extLst>
                <a:ext uri="{FF2B5EF4-FFF2-40B4-BE49-F238E27FC236}">
                  <a16:creationId xmlns:a16="http://schemas.microsoft.com/office/drawing/2014/main" id="{B450D4F7-2D7F-4BEB-9CF7-1AE6C7D46425}"/>
                </a:ext>
              </a:extLst>
            </p:cNvPr>
            <p:cNvGrpSpPr>
              <a:grpSpLocks/>
            </p:cNvGrpSpPr>
            <p:nvPr/>
          </p:nvGrpSpPr>
          <p:grpSpPr bwMode="auto">
            <a:xfrm>
              <a:off x="10414" y="13044"/>
              <a:ext cx="275" cy="659"/>
              <a:chOff x="10414" y="13044"/>
              <a:chExt cx="275" cy="659"/>
            </a:xfrm>
          </p:grpSpPr>
          <p:sp>
            <p:nvSpPr>
              <p:cNvPr id="502" name="Freeform 449">
                <a:extLst>
                  <a:ext uri="{FF2B5EF4-FFF2-40B4-BE49-F238E27FC236}">
                    <a16:creationId xmlns:a16="http://schemas.microsoft.com/office/drawing/2014/main" id="{32DAB457-DADA-4223-9957-75C91B048457}"/>
                  </a:ext>
                </a:extLst>
              </p:cNvPr>
              <p:cNvSpPr>
                <a:spLocks/>
              </p:cNvSpPr>
              <p:nvPr/>
            </p:nvSpPr>
            <p:spPr bwMode="auto">
              <a:xfrm>
                <a:off x="10414" y="13044"/>
                <a:ext cx="275" cy="659"/>
              </a:xfrm>
              <a:custGeom>
                <a:avLst/>
                <a:gdLst>
                  <a:gd name="T0" fmla="+- 0 10634 10414"/>
                  <a:gd name="T1" fmla="*/ T0 w 275"/>
                  <a:gd name="T2" fmla="+- 0 13703 13044"/>
                  <a:gd name="T3" fmla="*/ 13703 h 659"/>
                  <a:gd name="T4" fmla="+- 0 10689 10414"/>
                  <a:gd name="T5" fmla="*/ T4 w 275"/>
                  <a:gd name="T6" fmla="+- 0 13615 13044"/>
                  <a:gd name="T7" fmla="*/ 13615 h 659"/>
                  <a:gd name="T8" fmla="+- 0 10689 10414"/>
                  <a:gd name="T9" fmla="*/ T8 w 275"/>
                  <a:gd name="T10" fmla="+- 0 13132 13044"/>
                  <a:gd name="T11" fmla="*/ 13132 h 659"/>
                  <a:gd name="T12" fmla="+- 0 10634 10414"/>
                  <a:gd name="T13" fmla="*/ T12 w 275"/>
                  <a:gd name="T14" fmla="+- 0 13044 13044"/>
                  <a:gd name="T15" fmla="*/ 13044 h 659"/>
                  <a:gd name="T16" fmla="+- 0 10469 10414"/>
                  <a:gd name="T17" fmla="*/ T16 w 275"/>
                  <a:gd name="T18" fmla="+- 0 13044 13044"/>
                  <a:gd name="T19" fmla="*/ 13044 h 659"/>
                  <a:gd name="T20" fmla="+- 0 10414 10414"/>
                  <a:gd name="T21" fmla="*/ T20 w 275"/>
                  <a:gd name="T22" fmla="+- 0 13132 13044"/>
                  <a:gd name="T23" fmla="*/ 13132 h 659"/>
                  <a:gd name="T24" fmla="+- 0 10414 10414"/>
                  <a:gd name="T25" fmla="*/ T24 w 275"/>
                  <a:gd name="T26" fmla="+- 0 13615 13044"/>
                  <a:gd name="T27" fmla="*/ 13615 h 659"/>
                  <a:gd name="T28" fmla="+- 0 10469 10414"/>
                  <a:gd name="T29" fmla="*/ T28 w 275"/>
                  <a:gd name="T30" fmla="+- 0 13703 13044"/>
                  <a:gd name="T31" fmla="*/ 13703 h 659"/>
                  <a:gd name="T32" fmla="+- 0 10634 10414"/>
                  <a:gd name="T33" fmla="*/ T32 w 275"/>
                  <a:gd name="T34" fmla="+- 0 13703 13044"/>
                  <a:gd name="T35" fmla="*/ 13703 h 6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75" h="659">
                    <a:moveTo>
                      <a:pt x="220" y="659"/>
                    </a:moveTo>
                    <a:lnTo>
                      <a:pt x="275" y="571"/>
                    </a:lnTo>
                    <a:lnTo>
                      <a:pt x="275" y="88"/>
                    </a:lnTo>
                    <a:lnTo>
                      <a:pt x="220" y="0"/>
                    </a:lnTo>
                    <a:lnTo>
                      <a:pt x="55" y="0"/>
                    </a:lnTo>
                    <a:lnTo>
                      <a:pt x="0" y="88"/>
                    </a:lnTo>
                    <a:lnTo>
                      <a:pt x="0" y="571"/>
                    </a:lnTo>
                    <a:lnTo>
                      <a:pt x="55" y="659"/>
                    </a:lnTo>
                    <a:lnTo>
                      <a:pt x="220" y="659"/>
                    </a:lnTo>
                    <a:close/>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72" name="Group 450">
              <a:extLst>
                <a:ext uri="{FF2B5EF4-FFF2-40B4-BE49-F238E27FC236}">
                  <a16:creationId xmlns:a16="http://schemas.microsoft.com/office/drawing/2014/main" id="{53A524C3-BB07-4E1E-A9F9-F178437F25BC}"/>
                </a:ext>
              </a:extLst>
            </p:cNvPr>
            <p:cNvGrpSpPr>
              <a:grpSpLocks/>
            </p:cNvGrpSpPr>
            <p:nvPr/>
          </p:nvGrpSpPr>
          <p:grpSpPr bwMode="auto">
            <a:xfrm>
              <a:off x="10634" y="13052"/>
              <a:ext cx="55" cy="651"/>
              <a:chOff x="10634" y="13052"/>
              <a:chExt cx="55" cy="651"/>
            </a:xfrm>
          </p:grpSpPr>
          <p:sp>
            <p:nvSpPr>
              <p:cNvPr id="501" name="Freeform 451">
                <a:extLst>
                  <a:ext uri="{FF2B5EF4-FFF2-40B4-BE49-F238E27FC236}">
                    <a16:creationId xmlns:a16="http://schemas.microsoft.com/office/drawing/2014/main" id="{E275DF71-3337-40E8-92E1-64BB9B5E31B6}"/>
                  </a:ext>
                </a:extLst>
              </p:cNvPr>
              <p:cNvSpPr>
                <a:spLocks/>
              </p:cNvSpPr>
              <p:nvPr/>
            </p:nvSpPr>
            <p:spPr bwMode="auto">
              <a:xfrm>
                <a:off x="10634" y="13052"/>
                <a:ext cx="55" cy="651"/>
              </a:xfrm>
              <a:custGeom>
                <a:avLst/>
                <a:gdLst>
                  <a:gd name="T0" fmla="+- 0 10634 10634"/>
                  <a:gd name="T1" fmla="*/ T0 w 55"/>
                  <a:gd name="T2" fmla="+- 0 13703 13052"/>
                  <a:gd name="T3" fmla="*/ 13703 h 651"/>
                  <a:gd name="T4" fmla="+- 0 10665 10634"/>
                  <a:gd name="T5" fmla="*/ T4 w 55"/>
                  <a:gd name="T6" fmla="+- 0 13651 13052"/>
                  <a:gd name="T7" fmla="*/ 13651 h 651"/>
                  <a:gd name="T8" fmla="+- 0 10684 10634"/>
                  <a:gd name="T9" fmla="*/ T8 w 55"/>
                  <a:gd name="T10" fmla="+- 0 13593 13052"/>
                  <a:gd name="T11" fmla="*/ 13593 h 651"/>
                  <a:gd name="T12" fmla="+- 0 10689 10634"/>
                  <a:gd name="T13" fmla="*/ T12 w 55"/>
                  <a:gd name="T14" fmla="+- 0 13552 13052"/>
                  <a:gd name="T15" fmla="*/ 13552 h 651"/>
                  <a:gd name="T16" fmla="+- 0 10688 10634"/>
                  <a:gd name="T17" fmla="*/ T16 w 55"/>
                  <a:gd name="T18" fmla="+- 0 13529 13052"/>
                  <a:gd name="T19" fmla="*/ 13529 h 651"/>
                  <a:gd name="T20" fmla="+- 0 10679 10634"/>
                  <a:gd name="T21" fmla="*/ T20 w 55"/>
                  <a:gd name="T22" fmla="+- 0 13466 13052"/>
                  <a:gd name="T23" fmla="*/ 13466 h 651"/>
                  <a:gd name="T24" fmla="+- 0 10649 10634"/>
                  <a:gd name="T25" fmla="*/ T24 w 55"/>
                  <a:gd name="T26" fmla="+- 0 13395 13052"/>
                  <a:gd name="T27" fmla="*/ 13395 h 651"/>
                  <a:gd name="T28" fmla="+- 0 10638 10634"/>
                  <a:gd name="T29" fmla="*/ T28 w 55"/>
                  <a:gd name="T30" fmla="+- 0 13379 13052"/>
                  <a:gd name="T31" fmla="*/ 13379 h 651"/>
                  <a:gd name="T32" fmla="+- 0 10648 10634"/>
                  <a:gd name="T33" fmla="*/ T32 w 55"/>
                  <a:gd name="T34" fmla="+- 0 13361 13052"/>
                  <a:gd name="T35" fmla="*/ 13361 h 651"/>
                  <a:gd name="T36" fmla="+- 0 10673 10634"/>
                  <a:gd name="T37" fmla="*/ T36 w 55"/>
                  <a:gd name="T38" fmla="+- 0 13305 13052"/>
                  <a:gd name="T39" fmla="*/ 13305 h 651"/>
                  <a:gd name="T40" fmla="+- 0 10686 10634"/>
                  <a:gd name="T41" fmla="*/ T40 w 55"/>
                  <a:gd name="T42" fmla="+- 0 13246 13052"/>
                  <a:gd name="T43" fmla="*/ 13246 h 651"/>
                  <a:gd name="T44" fmla="+- 0 10688 10634"/>
                  <a:gd name="T45" fmla="*/ T44 w 55"/>
                  <a:gd name="T46" fmla="+- 0 13227 13052"/>
                  <a:gd name="T47" fmla="*/ 13227 h 651"/>
                  <a:gd name="T48" fmla="+- 0 10688 10634"/>
                  <a:gd name="T49" fmla="*/ T48 w 55"/>
                  <a:gd name="T50" fmla="+- 0 13203 13052"/>
                  <a:gd name="T51" fmla="*/ 13203 h 651"/>
                  <a:gd name="T52" fmla="+- 0 10679 10634"/>
                  <a:gd name="T53" fmla="*/ T52 w 55"/>
                  <a:gd name="T54" fmla="+- 0 13139 13052"/>
                  <a:gd name="T55" fmla="*/ 13139 h 651"/>
                  <a:gd name="T56" fmla="+- 0 10650 10634"/>
                  <a:gd name="T57" fmla="*/ T56 w 55"/>
                  <a:gd name="T58" fmla="+- 0 13068 13052"/>
                  <a:gd name="T59" fmla="*/ 13068 h 651"/>
                  <a:gd name="T60" fmla="+- 0 10640 10634"/>
                  <a:gd name="T61" fmla="*/ T60 w 55"/>
                  <a:gd name="T62" fmla="+- 0 13052 13052"/>
                  <a:gd name="T63" fmla="*/ 13052 h 6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55" h="651">
                    <a:moveTo>
                      <a:pt x="0" y="651"/>
                    </a:moveTo>
                    <a:lnTo>
                      <a:pt x="31" y="599"/>
                    </a:lnTo>
                    <a:lnTo>
                      <a:pt x="50" y="541"/>
                    </a:lnTo>
                    <a:lnTo>
                      <a:pt x="55" y="500"/>
                    </a:lnTo>
                    <a:lnTo>
                      <a:pt x="54" y="477"/>
                    </a:lnTo>
                    <a:lnTo>
                      <a:pt x="45" y="414"/>
                    </a:lnTo>
                    <a:lnTo>
                      <a:pt x="15" y="343"/>
                    </a:lnTo>
                    <a:lnTo>
                      <a:pt x="4" y="327"/>
                    </a:lnTo>
                    <a:lnTo>
                      <a:pt x="14" y="309"/>
                    </a:lnTo>
                    <a:lnTo>
                      <a:pt x="39" y="253"/>
                    </a:lnTo>
                    <a:lnTo>
                      <a:pt x="52" y="194"/>
                    </a:lnTo>
                    <a:lnTo>
                      <a:pt x="54" y="175"/>
                    </a:lnTo>
                    <a:lnTo>
                      <a:pt x="54" y="151"/>
                    </a:lnTo>
                    <a:lnTo>
                      <a:pt x="45" y="87"/>
                    </a:lnTo>
                    <a:lnTo>
                      <a:pt x="16" y="16"/>
                    </a:lnTo>
                    <a:lnTo>
                      <a:pt x="6" y="0"/>
                    </a:lnTo>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73" name="Group 452">
              <a:extLst>
                <a:ext uri="{FF2B5EF4-FFF2-40B4-BE49-F238E27FC236}">
                  <a16:creationId xmlns:a16="http://schemas.microsoft.com/office/drawing/2014/main" id="{5DA57D9A-2858-4CEB-94AF-D0CC33F134BA}"/>
                </a:ext>
              </a:extLst>
            </p:cNvPr>
            <p:cNvGrpSpPr>
              <a:grpSpLocks/>
            </p:cNvGrpSpPr>
            <p:nvPr/>
          </p:nvGrpSpPr>
          <p:grpSpPr bwMode="auto">
            <a:xfrm>
              <a:off x="10415" y="13044"/>
              <a:ext cx="55" cy="651"/>
              <a:chOff x="10415" y="13044"/>
              <a:chExt cx="55" cy="651"/>
            </a:xfrm>
          </p:grpSpPr>
          <p:sp>
            <p:nvSpPr>
              <p:cNvPr id="500" name="Freeform 453">
                <a:extLst>
                  <a:ext uri="{FF2B5EF4-FFF2-40B4-BE49-F238E27FC236}">
                    <a16:creationId xmlns:a16="http://schemas.microsoft.com/office/drawing/2014/main" id="{9C95CC0A-5D21-4677-9848-CDCCE3CFE43B}"/>
                  </a:ext>
                </a:extLst>
              </p:cNvPr>
              <p:cNvSpPr>
                <a:spLocks/>
              </p:cNvSpPr>
              <p:nvPr/>
            </p:nvSpPr>
            <p:spPr bwMode="auto">
              <a:xfrm>
                <a:off x="10415" y="13044"/>
                <a:ext cx="55" cy="651"/>
              </a:xfrm>
              <a:custGeom>
                <a:avLst/>
                <a:gdLst>
                  <a:gd name="T0" fmla="+- 0 10469 10415"/>
                  <a:gd name="T1" fmla="*/ T0 w 55"/>
                  <a:gd name="T2" fmla="+- 0 13044 13044"/>
                  <a:gd name="T3" fmla="*/ 13044 h 651"/>
                  <a:gd name="T4" fmla="+- 0 10438 10415"/>
                  <a:gd name="T5" fmla="*/ T4 w 55"/>
                  <a:gd name="T6" fmla="+- 0 13097 13044"/>
                  <a:gd name="T7" fmla="*/ 13097 h 651"/>
                  <a:gd name="T8" fmla="+- 0 10420 10415"/>
                  <a:gd name="T9" fmla="*/ T8 w 55"/>
                  <a:gd name="T10" fmla="+- 0 13154 13044"/>
                  <a:gd name="T11" fmla="*/ 13154 h 651"/>
                  <a:gd name="T12" fmla="+- 0 10415 10415"/>
                  <a:gd name="T13" fmla="*/ T12 w 55"/>
                  <a:gd name="T14" fmla="+- 0 13195 13044"/>
                  <a:gd name="T15" fmla="*/ 13195 h 651"/>
                  <a:gd name="T16" fmla="+- 0 10415 10415"/>
                  <a:gd name="T17" fmla="*/ T16 w 55"/>
                  <a:gd name="T18" fmla="+- 0 13218 13044"/>
                  <a:gd name="T19" fmla="*/ 13218 h 651"/>
                  <a:gd name="T20" fmla="+- 0 10425 10415"/>
                  <a:gd name="T21" fmla="*/ T20 w 55"/>
                  <a:gd name="T22" fmla="+- 0 13281 13044"/>
                  <a:gd name="T23" fmla="*/ 13281 h 651"/>
                  <a:gd name="T24" fmla="+- 0 10455 10415"/>
                  <a:gd name="T25" fmla="*/ T24 w 55"/>
                  <a:gd name="T26" fmla="+- 0 13352 13044"/>
                  <a:gd name="T27" fmla="*/ 13352 h 651"/>
                  <a:gd name="T28" fmla="+- 0 10465 10415"/>
                  <a:gd name="T29" fmla="*/ T28 w 55"/>
                  <a:gd name="T30" fmla="+- 0 13368 13044"/>
                  <a:gd name="T31" fmla="*/ 13368 h 651"/>
                  <a:gd name="T32" fmla="+- 0 10455 10415"/>
                  <a:gd name="T33" fmla="*/ T32 w 55"/>
                  <a:gd name="T34" fmla="+- 0 13386 13044"/>
                  <a:gd name="T35" fmla="*/ 13386 h 651"/>
                  <a:gd name="T36" fmla="+- 0 10431 10415"/>
                  <a:gd name="T37" fmla="*/ T36 w 55"/>
                  <a:gd name="T38" fmla="+- 0 13442 13044"/>
                  <a:gd name="T39" fmla="*/ 13442 h 651"/>
                  <a:gd name="T40" fmla="+- 0 10417 10415"/>
                  <a:gd name="T41" fmla="*/ T40 w 55"/>
                  <a:gd name="T42" fmla="+- 0 13501 13044"/>
                  <a:gd name="T43" fmla="*/ 13501 h 651"/>
                  <a:gd name="T44" fmla="+- 0 10415 10415"/>
                  <a:gd name="T45" fmla="*/ T44 w 55"/>
                  <a:gd name="T46" fmla="+- 0 13521 13044"/>
                  <a:gd name="T47" fmla="*/ 13521 h 651"/>
                  <a:gd name="T48" fmla="+- 0 10415 10415"/>
                  <a:gd name="T49" fmla="*/ T48 w 55"/>
                  <a:gd name="T50" fmla="+- 0 13544 13044"/>
                  <a:gd name="T51" fmla="*/ 13544 h 651"/>
                  <a:gd name="T52" fmla="+- 0 10424 10415"/>
                  <a:gd name="T53" fmla="*/ T52 w 55"/>
                  <a:gd name="T54" fmla="+- 0 13608 13044"/>
                  <a:gd name="T55" fmla="*/ 13608 h 651"/>
                  <a:gd name="T56" fmla="+- 0 10453 10415"/>
                  <a:gd name="T57" fmla="*/ T56 w 55"/>
                  <a:gd name="T58" fmla="+- 0 13679 13044"/>
                  <a:gd name="T59" fmla="*/ 13679 h 651"/>
                  <a:gd name="T60" fmla="+- 0 10463 10415"/>
                  <a:gd name="T61" fmla="*/ T60 w 55"/>
                  <a:gd name="T62" fmla="+- 0 13695 13044"/>
                  <a:gd name="T63" fmla="*/ 13695 h 6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55" h="651">
                    <a:moveTo>
                      <a:pt x="54" y="0"/>
                    </a:moveTo>
                    <a:lnTo>
                      <a:pt x="23" y="53"/>
                    </a:lnTo>
                    <a:lnTo>
                      <a:pt x="5" y="110"/>
                    </a:lnTo>
                    <a:lnTo>
                      <a:pt x="0" y="151"/>
                    </a:lnTo>
                    <a:lnTo>
                      <a:pt x="0" y="174"/>
                    </a:lnTo>
                    <a:lnTo>
                      <a:pt x="10" y="237"/>
                    </a:lnTo>
                    <a:lnTo>
                      <a:pt x="40" y="308"/>
                    </a:lnTo>
                    <a:lnTo>
                      <a:pt x="50" y="324"/>
                    </a:lnTo>
                    <a:lnTo>
                      <a:pt x="40" y="342"/>
                    </a:lnTo>
                    <a:lnTo>
                      <a:pt x="16" y="398"/>
                    </a:lnTo>
                    <a:lnTo>
                      <a:pt x="2" y="457"/>
                    </a:lnTo>
                    <a:lnTo>
                      <a:pt x="0" y="477"/>
                    </a:lnTo>
                    <a:lnTo>
                      <a:pt x="0" y="500"/>
                    </a:lnTo>
                    <a:lnTo>
                      <a:pt x="9" y="564"/>
                    </a:lnTo>
                    <a:lnTo>
                      <a:pt x="38" y="635"/>
                    </a:lnTo>
                    <a:lnTo>
                      <a:pt x="48" y="651"/>
                    </a:lnTo>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74" name="Group 454">
              <a:extLst>
                <a:ext uri="{FF2B5EF4-FFF2-40B4-BE49-F238E27FC236}">
                  <a16:creationId xmlns:a16="http://schemas.microsoft.com/office/drawing/2014/main" id="{22D6C4F5-3D73-4D19-AB01-78D6AAA4844B}"/>
                </a:ext>
              </a:extLst>
            </p:cNvPr>
            <p:cNvGrpSpPr>
              <a:grpSpLocks/>
            </p:cNvGrpSpPr>
            <p:nvPr/>
          </p:nvGrpSpPr>
          <p:grpSpPr bwMode="auto">
            <a:xfrm>
              <a:off x="10469" y="13374"/>
              <a:ext cx="165" cy="2"/>
              <a:chOff x="10469" y="13374"/>
              <a:chExt cx="165" cy="2"/>
            </a:xfrm>
          </p:grpSpPr>
          <p:sp>
            <p:nvSpPr>
              <p:cNvPr id="499" name="Freeform 455">
                <a:extLst>
                  <a:ext uri="{FF2B5EF4-FFF2-40B4-BE49-F238E27FC236}">
                    <a16:creationId xmlns:a16="http://schemas.microsoft.com/office/drawing/2014/main" id="{EF51B2E2-3F1E-4156-BF07-64406B905E4C}"/>
                  </a:ext>
                </a:extLst>
              </p:cNvPr>
              <p:cNvSpPr>
                <a:spLocks/>
              </p:cNvSpPr>
              <p:nvPr/>
            </p:nvSpPr>
            <p:spPr bwMode="auto">
              <a:xfrm>
                <a:off x="10469" y="13374"/>
                <a:ext cx="165" cy="2"/>
              </a:xfrm>
              <a:custGeom>
                <a:avLst/>
                <a:gdLst>
                  <a:gd name="T0" fmla="+- 0 10469 10469"/>
                  <a:gd name="T1" fmla="*/ T0 w 165"/>
                  <a:gd name="T2" fmla="+- 0 10634 10469"/>
                  <a:gd name="T3" fmla="*/ T2 w 165"/>
                </a:gdLst>
                <a:ahLst/>
                <a:cxnLst>
                  <a:cxn ang="0">
                    <a:pos x="T1" y="0"/>
                  </a:cxn>
                  <a:cxn ang="0">
                    <a:pos x="T3" y="0"/>
                  </a:cxn>
                </a:cxnLst>
                <a:rect l="0" t="0" r="r" b="b"/>
                <a:pathLst>
                  <a:path w="165">
                    <a:moveTo>
                      <a:pt x="0" y="0"/>
                    </a:moveTo>
                    <a:lnTo>
                      <a:pt x="165" y="0"/>
                    </a:lnTo>
                  </a:path>
                </a:pathLst>
              </a:custGeom>
              <a:noFill/>
              <a:ln w="70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75" name="Group 456">
              <a:extLst>
                <a:ext uri="{FF2B5EF4-FFF2-40B4-BE49-F238E27FC236}">
                  <a16:creationId xmlns:a16="http://schemas.microsoft.com/office/drawing/2014/main" id="{2F5DD99C-384D-4BE2-92EC-D6EB22996D0C}"/>
                </a:ext>
              </a:extLst>
            </p:cNvPr>
            <p:cNvGrpSpPr>
              <a:grpSpLocks/>
            </p:cNvGrpSpPr>
            <p:nvPr/>
          </p:nvGrpSpPr>
          <p:grpSpPr bwMode="auto">
            <a:xfrm>
              <a:off x="10183" y="13374"/>
              <a:ext cx="165" cy="2"/>
              <a:chOff x="10183" y="13374"/>
              <a:chExt cx="165" cy="2"/>
            </a:xfrm>
          </p:grpSpPr>
          <p:sp>
            <p:nvSpPr>
              <p:cNvPr id="498" name="Freeform 457">
                <a:extLst>
                  <a:ext uri="{FF2B5EF4-FFF2-40B4-BE49-F238E27FC236}">
                    <a16:creationId xmlns:a16="http://schemas.microsoft.com/office/drawing/2014/main" id="{A7D094A7-9FA9-4BF5-BA38-FFD9CDE4D2C3}"/>
                  </a:ext>
                </a:extLst>
              </p:cNvPr>
              <p:cNvSpPr>
                <a:spLocks/>
              </p:cNvSpPr>
              <p:nvPr/>
            </p:nvSpPr>
            <p:spPr bwMode="auto">
              <a:xfrm>
                <a:off x="10183" y="13374"/>
                <a:ext cx="165" cy="2"/>
              </a:xfrm>
              <a:custGeom>
                <a:avLst/>
                <a:gdLst>
                  <a:gd name="T0" fmla="+- 0 10183 10183"/>
                  <a:gd name="T1" fmla="*/ T0 w 165"/>
                  <a:gd name="T2" fmla="+- 0 10347 10183"/>
                  <a:gd name="T3" fmla="*/ T2 w 165"/>
                </a:gdLst>
                <a:ahLst/>
                <a:cxnLst>
                  <a:cxn ang="0">
                    <a:pos x="T1" y="0"/>
                  </a:cxn>
                  <a:cxn ang="0">
                    <a:pos x="T3" y="0"/>
                  </a:cxn>
                </a:cxnLst>
                <a:rect l="0" t="0" r="r" b="b"/>
                <a:pathLst>
                  <a:path w="165">
                    <a:moveTo>
                      <a:pt x="0" y="0"/>
                    </a:moveTo>
                    <a:lnTo>
                      <a:pt x="164" y="0"/>
                    </a:lnTo>
                  </a:path>
                </a:pathLst>
              </a:custGeom>
              <a:noFill/>
              <a:ln w="703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76" name="Group 458">
              <a:extLst>
                <a:ext uri="{FF2B5EF4-FFF2-40B4-BE49-F238E27FC236}">
                  <a16:creationId xmlns:a16="http://schemas.microsoft.com/office/drawing/2014/main" id="{0364753B-6CF5-41A6-A0B8-11CC61BB3A08}"/>
                </a:ext>
              </a:extLst>
            </p:cNvPr>
            <p:cNvGrpSpPr>
              <a:grpSpLocks/>
            </p:cNvGrpSpPr>
            <p:nvPr/>
          </p:nvGrpSpPr>
          <p:grpSpPr bwMode="auto">
            <a:xfrm>
              <a:off x="10128" y="13044"/>
              <a:ext cx="55" cy="651"/>
              <a:chOff x="10128" y="13044"/>
              <a:chExt cx="55" cy="651"/>
            </a:xfrm>
          </p:grpSpPr>
          <p:sp>
            <p:nvSpPr>
              <p:cNvPr id="497" name="Freeform 459">
                <a:extLst>
                  <a:ext uri="{FF2B5EF4-FFF2-40B4-BE49-F238E27FC236}">
                    <a16:creationId xmlns:a16="http://schemas.microsoft.com/office/drawing/2014/main" id="{6494CB20-6B42-446D-B015-20F14E3B4FEB}"/>
                  </a:ext>
                </a:extLst>
              </p:cNvPr>
              <p:cNvSpPr>
                <a:spLocks/>
              </p:cNvSpPr>
              <p:nvPr/>
            </p:nvSpPr>
            <p:spPr bwMode="auto">
              <a:xfrm>
                <a:off x="10128" y="13044"/>
                <a:ext cx="55" cy="651"/>
              </a:xfrm>
              <a:custGeom>
                <a:avLst/>
                <a:gdLst>
                  <a:gd name="T0" fmla="+- 0 10183 10128"/>
                  <a:gd name="T1" fmla="*/ T0 w 55"/>
                  <a:gd name="T2" fmla="+- 0 13044 13044"/>
                  <a:gd name="T3" fmla="*/ 13044 h 651"/>
                  <a:gd name="T4" fmla="+- 0 10152 10128"/>
                  <a:gd name="T5" fmla="*/ T4 w 55"/>
                  <a:gd name="T6" fmla="+- 0 13097 13044"/>
                  <a:gd name="T7" fmla="*/ 13097 h 651"/>
                  <a:gd name="T8" fmla="+- 0 10133 10128"/>
                  <a:gd name="T9" fmla="*/ T8 w 55"/>
                  <a:gd name="T10" fmla="+- 0 13154 13044"/>
                  <a:gd name="T11" fmla="*/ 13154 h 651"/>
                  <a:gd name="T12" fmla="+- 0 10128 10128"/>
                  <a:gd name="T13" fmla="*/ T12 w 55"/>
                  <a:gd name="T14" fmla="+- 0 13195 13044"/>
                  <a:gd name="T15" fmla="*/ 13195 h 651"/>
                  <a:gd name="T16" fmla="+- 0 10128 10128"/>
                  <a:gd name="T17" fmla="*/ T16 w 55"/>
                  <a:gd name="T18" fmla="+- 0 13218 13044"/>
                  <a:gd name="T19" fmla="*/ 13218 h 651"/>
                  <a:gd name="T20" fmla="+- 0 10138 10128"/>
                  <a:gd name="T21" fmla="*/ T20 w 55"/>
                  <a:gd name="T22" fmla="+- 0 13281 13044"/>
                  <a:gd name="T23" fmla="*/ 13281 h 651"/>
                  <a:gd name="T24" fmla="+- 0 10168 10128"/>
                  <a:gd name="T25" fmla="*/ T24 w 55"/>
                  <a:gd name="T26" fmla="+- 0 13352 13044"/>
                  <a:gd name="T27" fmla="*/ 13352 h 651"/>
                  <a:gd name="T28" fmla="+- 0 10178 10128"/>
                  <a:gd name="T29" fmla="*/ T28 w 55"/>
                  <a:gd name="T30" fmla="+- 0 13368 13044"/>
                  <a:gd name="T31" fmla="*/ 13368 h 651"/>
                  <a:gd name="T32" fmla="+- 0 10168 10128"/>
                  <a:gd name="T33" fmla="*/ T32 w 55"/>
                  <a:gd name="T34" fmla="+- 0 13386 13044"/>
                  <a:gd name="T35" fmla="*/ 13386 h 651"/>
                  <a:gd name="T36" fmla="+- 0 10144 10128"/>
                  <a:gd name="T37" fmla="*/ T36 w 55"/>
                  <a:gd name="T38" fmla="+- 0 13442 13044"/>
                  <a:gd name="T39" fmla="*/ 13442 h 651"/>
                  <a:gd name="T40" fmla="+- 0 10130 10128"/>
                  <a:gd name="T41" fmla="*/ T40 w 55"/>
                  <a:gd name="T42" fmla="+- 0 13501 13044"/>
                  <a:gd name="T43" fmla="*/ 13501 h 651"/>
                  <a:gd name="T44" fmla="+- 0 10128 10128"/>
                  <a:gd name="T45" fmla="*/ T44 w 55"/>
                  <a:gd name="T46" fmla="+- 0 13521 13044"/>
                  <a:gd name="T47" fmla="*/ 13521 h 651"/>
                  <a:gd name="T48" fmla="+- 0 10129 10128"/>
                  <a:gd name="T49" fmla="*/ T48 w 55"/>
                  <a:gd name="T50" fmla="+- 0 13544 13044"/>
                  <a:gd name="T51" fmla="*/ 13544 h 651"/>
                  <a:gd name="T52" fmla="+- 0 10138 10128"/>
                  <a:gd name="T53" fmla="*/ T52 w 55"/>
                  <a:gd name="T54" fmla="+- 0 13608 13044"/>
                  <a:gd name="T55" fmla="*/ 13608 h 651"/>
                  <a:gd name="T56" fmla="+- 0 10167 10128"/>
                  <a:gd name="T57" fmla="*/ T56 w 55"/>
                  <a:gd name="T58" fmla="+- 0 13679 13044"/>
                  <a:gd name="T59" fmla="*/ 13679 h 651"/>
                  <a:gd name="T60" fmla="+- 0 10177 10128"/>
                  <a:gd name="T61" fmla="*/ T60 w 55"/>
                  <a:gd name="T62" fmla="+- 0 13695 13044"/>
                  <a:gd name="T63" fmla="*/ 13695 h 6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55" h="651">
                    <a:moveTo>
                      <a:pt x="55" y="0"/>
                    </a:moveTo>
                    <a:lnTo>
                      <a:pt x="24" y="53"/>
                    </a:lnTo>
                    <a:lnTo>
                      <a:pt x="5" y="110"/>
                    </a:lnTo>
                    <a:lnTo>
                      <a:pt x="0" y="151"/>
                    </a:lnTo>
                    <a:lnTo>
                      <a:pt x="0" y="174"/>
                    </a:lnTo>
                    <a:lnTo>
                      <a:pt x="10" y="237"/>
                    </a:lnTo>
                    <a:lnTo>
                      <a:pt x="40" y="308"/>
                    </a:lnTo>
                    <a:lnTo>
                      <a:pt x="50" y="324"/>
                    </a:lnTo>
                    <a:lnTo>
                      <a:pt x="40" y="342"/>
                    </a:lnTo>
                    <a:lnTo>
                      <a:pt x="16" y="398"/>
                    </a:lnTo>
                    <a:lnTo>
                      <a:pt x="2" y="457"/>
                    </a:lnTo>
                    <a:lnTo>
                      <a:pt x="0" y="477"/>
                    </a:lnTo>
                    <a:lnTo>
                      <a:pt x="1" y="500"/>
                    </a:lnTo>
                    <a:lnTo>
                      <a:pt x="10" y="564"/>
                    </a:lnTo>
                    <a:lnTo>
                      <a:pt x="39" y="635"/>
                    </a:lnTo>
                    <a:lnTo>
                      <a:pt x="49" y="651"/>
                    </a:lnTo>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77" name="Group 460">
              <a:extLst>
                <a:ext uri="{FF2B5EF4-FFF2-40B4-BE49-F238E27FC236}">
                  <a16:creationId xmlns:a16="http://schemas.microsoft.com/office/drawing/2014/main" id="{8FEFB300-C8C1-471F-BF45-E05DB43F944F}"/>
                </a:ext>
              </a:extLst>
            </p:cNvPr>
            <p:cNvGrpSpPr>
              <a:grpSpLocks/>
            </p:cNvGrpSpPr>
            <p:nvPr/>
          </p:nvGrpSpPr>
          <p:grpSpPr bwMode="auto">
            <a:xfrm>
              <a:off x="10347" y="13052"/>
              <a:ext cx="55" cy="651"/>
              <a:chOff x="10347" y="13052"/>
              <a:chExt cx="55" cy="651"/>
            </a:xfrm>
          </p:grpSpPr>
          <p:sp>
            <p:nvSpPr>
              <p:cNvPr id="496" name="Freeform 461">
                <a:extLst>
                  <a:ext uri="{FF2B5EF4-FFF2-40B4-BE49-F238E27FC236}">
                    <a16:creationId xmlns:a16="http://schemas.microsoft.com/office/drawing/2014/main" id="{A39AF09D-D176-4815-80A6-77547A7A496E}"/>
                  </a:ext>
                </a:extLst>
              </p:cNvPr>
              <p:cNvSpPr>
                <a:spLocks/>
              </p:cNvSpPr>
              <p:nvPr/>
            </p:nvSpPr>
            <p:spPr bwMode="auto">
              <a:xfrm>
                <a:off x="10347" y="13052"/>
                <a:ext cx="55" cy="651"/>
              </a:xfrm>
              <a:custGeom>
                <a:avLst/>
                <a:gdLst>
                  <a:gd name="T0" fmla="+- 0 10347 10347"/>
                  <a:gd name="T1" fmla="*/ T0 w 55"/>
                  <a:gd name="T2" fmla="+- 0 13703 13052"/>
                  <a:gd name="T3" fmla="*/ 13703 h 651"/>
                  <a:gd name="T4" fmla="+- 0 10378 10347"/>
                  <a:gd name="T5" fmla="*/ T4 w 55"/>
                  <a:gd name="T6" fmla="+- 0 13651 13052"/>
                  <a:gd name="T7" fmla="*/ 13651 h 651"/>
                  <a:gd name="T8" fmla="+- 0 10397 10347"/>
                  <a:gd name="T9" fmla="*/ T8 w 55"/>
                  <a:gd name="T10" fmla="+- 0 13593 13052"/>
                  <a:gd name="T11" fmla="*/ 13593 h 651"/>
                  <a:gd name="T12" fmla="+- 0 10402 10347"/>
                  <a:gd name="T13" fmla="*/ T12 w 55"/>
                  <a:gd name="T14" fmla="+- 0 13552 13052"/>
                  <a:gd name="T15" fmla="*/ 13552 h 651"/>
                  <a:gd name="T16" fmla="+- 0 10401 10347"/>
                  <a:gd name="T17" fmla="*/ T16 w 55"/>
                  <a:gd name="T18" fmla="+- 0 13529 13052"/>
                  <a:gd name="T19" fmla="*/ 13529 h 651"/>
                  <a:gd name="T20" fmla="+- 0 10392 10347"/>
                  <a:gd name="T21" fmla="*/ T20 w 55"/>
                  <a:gd name="T22" fmla="+- 0 13466 13052"/>
                  <a:gd name="T23" fmla="*/ 13466 h 651"/>
                  <a:gd name="T24" fmla="+- 0 10362 10347"/>
                  <a:gd name="T25" fmla="*/ T24 w 55"/>
                  <a:gd name="T26" fmla="+- 0 13395 13052"/>
                  <a:gd name="T27" fmla="*/ 13395 h 651"/>
                  <a:gd name="T28" fmla="+- 0 10351 10347"/>
                  <a:gd name="T29" fmla="*/ T28 w 55"/>
                  <a:gd name="T30" fmla="+- 0 13379 13052"/>
                  <a:gd name="T31" fmla="*/ 13379 h 651"/>
                  <a:gd name="T32" fmla="+- 0 10362 10347"/>
                  <a:gd name="T33" fmla="*/ T32 w 55"/>
                  <a:gd name="T34" fmla="+- 0 13361 13052"/>
                  <a:gd name="T35" fmla="*/ 13361 h 651"/>
                  <a:gd name="T36" fmla="+- 0 10386 10347"/>
                  <a:gd name="T37" fmla="*/ T36 w 55"/>
                  <a:gd name="T38" fmla="+- 0 13305 13052"/>
                  <a:gd name="T39" fmla="*/ 13305 h 651"/>
                  <a:gd name="T40" fmla="+- 0 10400 10347"/>
                  <a:gd name="T41" fmla="*/ T40 w 55"/>
                  <a:gd name="T42" fmla="+- 0 13247 13052"/>
                  <a:gd name="T43" fmla="*/ 13247 h 651"/>
                  <a:gd name="T44" fmla="+- 0 10402 10347"/>
                  <a:gd name="T45" fmla="*/ T44 w 55"/>
                  <a:gd name="T46" fmla="+- 0 13227 13052"/>
                  <a:gd name="T47" fmla="*/ 13227 h 651"/>
                  <a:gd name="T48" fmla="+- 0 10401 10347"/>
                  <a:gd name="T49" fmla="*/ T48 w 55"/>
                  <a:gd name="T50" fmla="+- 0 13203 13052"/>
                  <a:gd name="T51" fmla="*/ 13203 h 651"/>
                  <a:gd name="T52" fmla="+- 0 10392 10347"/>
                  <a:gd name="T53" fmla="*/ T52 w 55"/>
                  <a:gd name="T54" fmla="+- 0 13139 13052"/>
                  <a:gd name="T55" fmla="*/ 13139 h 651"/>
                  <a:gd name="T56" fmla="+- 0 10363 10347"/>
                  <a:gd name="T57" fmla="*/ T56 w 55"/>
                  <a:gd name="T58" fmla="+- 0 13068 13052"/>
                  <a:gd name="T59" fmla="*/ 13068 h 651"/>
                  <a:gd name="T60" fmla="+- 0 10353 10347"/>
                  <a:gd name="T61" fmla="*/ T60 w 55"/>
                  <a:gd name="T62" fmla="+- 0 13052 13052"/>
                  <a:gd name="T63" fmla="*/ 13052 h 6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Lst>
                <a:rect l="0" t="0" r="r" b="b"/>
                <a:pathLst>
                  <a:path w="55" h="651">
                    <a:moveTo>
                      <a:pt x="0" y="651"/>
                    </a:moveTo>
                    <a:lnTo>
                      <a:pt x="31" y="599"/>
                    </a:lnTo>
                    <a:lnTo>
                      <a:pt x="50" y="541"/>
                    </a:lnTo>
                    <a:lnTo>
                      <a:pt x="55" y="500"/>
                    </a:lnTo>
                    <a:lnTo>
                      <a:pt x="54" y="477"/>
                    </a:lnTo>
                    <a:lnTo>
                      <a:pt x="45" y="414"/>
                    </a:lnTo>
                    <a:lnTo>
                      <a:pt x="15" y="343"/>
                    </a:lnTo>
                    <a:lnTo>
                      <a:pt x="4" y="327"/>
                    </a:lnTo>
                    <a:lnTo>
                      <a:pt x="15" y="309"/>
                    </a:lnTo>
                    <a:lnTo>
                      <a:pt x="39" y="253"/>
                    </a:lnTo>
                    <a:lnTo>
                      <a:pt x="53" y="195"/>
                    </a:lnTo>
                    <a:lnTo>
                      <a:pt x="55" y="175"/>
                    </a:lnTo>
                    <a:lnTo>
                      <a:pt x="54" y="151"/>
                    </a:lnTo>
                    <a:lnTo>
                      <a:pt x="45" y="87"/>
                    </a:lnTo>
                    <a:lnTo>
                      <a:pt x="16" y="16"/>
                    </a:lnTo>
                    <a:lnTo>
                      <a:pt x="6" y="0"/>
                    </a:lnTo>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78" name="Group 462">
              <a:extLst>
                <a:ext uri="{FF2B5EF4-FFF2-40B4-BE49-F238E27FC236}">
                  <a16:creationId xmlns:a16="http://schemas.microsoft.com/office/drawing/2014/main" id="{B3F4796A-232E-49DD-A2E4-66A388A7DEB0}"/>
                </a:ext>
              </a:extLst>
            </p:cNvPr>
            <p:cNvGrpSpPr>
              <a:grpSpLocks/>
            </p:cNvGrpSpPr>
            <p:nvPr/>
          </p:nvGrpSpPr>
          <p:grpSpPr bwMode="auto">
            <a:xfrm>
              <a:off x="10128" y="13044"/>
              <a:ext cx="275" cy="659"/>
              <a:chOff x="10128" y="13044"/>
              <a:chExt cx="275" cy="659"/>
            </a:xfrm>
          </p:grpSpPr>
          <p:sp>
            <p:nvSpPr>
              <p:cNvPr id="495" name="Freeform 463">
                <a:extLst>
                  <a:ext uri="{FF2B5EF4-FFF2-40B4-BE49-F238E27FC236}">
                    <a16:creationId xmlns:a16="http://schemas.microsoft.com/office/drawing/2014/main" id="{CE99A516-432F-4DAC-A353-BCC38E58CBD5}"/>
                  </a:ext>
                </a:extLst>
              </p:cNvPr>
              <p:cNvSpPr>
                <a:spLocks/>
              </p:cNvSpPr>
              <p:nvPr/>
            </p:nvSpPr>
            <p:spPr bwMode="auto">
              <a:xfrm>
                <a:off x="10128" y="13044"/>
                <a:ext cx="275" cy="659"/>
              </a:xfrm>
              <a:custGeom>
                <a:avLst/>
                <a:gdLst>
                  <a:gd name="T0" fmla="+- 0 10347 10128"/>
                  <a:gd name="T1" fmla="*/ T0 w 275"/>
                  <a:gd name="T2" fmla="+- 0 13703 13044"/>
                  <a:gd name="T3" fmla="*/ 13703 h 659"/>
                  <a:gd name="T4" fmla="+- 0 10402 10128"/>
                  <a:gd name="T5" fmla="*/ T4 w 275"/>
                  <a:gd name="T6" fmla="+- 0 13615 13044"/>
                  <a:gd name="T7" fmla="*/ 13615 h 659"/>
                  <a:gd name="T8" fmla="+- 0 10402 10128"/>
                  <a:gd name="T9" fmla="*/ T8 w 275"/>
                  <a:gd name="T10" fmla="+- 0 13132 13044"/>
                  <a:gd name="T11" fmla="*/ 13132 h 659"/>
                  <a:gd name="T12" fmla="+- 0 10347 10128"/>
                  <a:gd name="T13" fmla="*/ T12 w 275"/>
                  <a:gd name="T14" fmla="+- 0 13044 13044"/>
                  <a:gd name="T15" fmla="*/ 13044 h 659"/>
                  <a:gd name="T16" fmla="+- 0 10183 10128"/>
                  <a:gd name="T17" fmla="*/ T16 w 275"/>
                  <a:gd name="T18" fmla="+- 0 13044 13044"/>
                  <a:gd name="T19" fmla="*/ 13044 h 659"/>
                  <a:gd name="T20" fmla="+- 0 10128 10128"/>
                  <a:gd name="T21" fmla="*/ T20 w 275"/>
                  <a:gd name="T22" fmla="+- 0 13132 13044"/>
                  <a:gd name="T23" fmla="*/ 13132 h 659"/>
                  <a:gd name="T24" fmla="+- 0 10128 10128"/>
                  <a:gd name="T25" fmla="*/ T24 w 275"/>
                  <a:gd name="T26" fmla="+- 0 13615 13044"/>
                  <a:gd name="T27" fmla="*/ 13615 h 659"/>
                  <a:gd name="T28" fmla="+- 0 10183 10128"/>
                  <a:gd name="T29" fmla="*/ T28 w 275"/>
                  <a:gd name="T30" fmla="+- 0 13703 13044"/>
                  <a:gd name="T31" fmla="*/ 13703 h 659"/>
                  <a:gd name="T32" fmla="+- 0 10347 10128"/>
                  <a:gd name="T33" fmla="*/ T32 w 275"/>
                  <a:gd name="T34" fmla="+- 0 13703 13044"/>
                  <a:gd name="T35" fmla="*/ 13703 h 65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275" h="659">
                    <a:moveTo>
                      <a:pt x="219" y="659"/>
                    </a:moveTo>
                    <a:lnTo>
                      <a:pt x="274" y="571"/>
                    </a:lnTo>
                    <a:lnTo>
                      <a:pt x="274" y="88"/>
                    </a:lnTo>
                    <a:lnTo>
                      <a:pt x="219" y="0"/>
                    </a:lnTo>
                    <a:lnTo>
                      <a:pt x="55" y="0"/>
                    </a:lnTo>
                    <a:lnTo>
                      <a:pt x="0" y="88"/>
                    </a:lnTo>
                    <a:lnTo>
                      <a:pt x="0" y="571"/>
                    </a:lnTo>
                    <a:lnTo>
                      <a:pt x="55" y="659"/>
                    </a:lnTo>
                    <a:lnTo>
                      <a:pt x="219" y="659"/>
                    </a:lnTo>
                    <a:close/>
                  </a:path>
                </a:pathLst>
              </a:custGeom>
              <a:noFill/>
              <a:ln w="703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79" name="Group 464">
              <a:extLst>
                <a:ext uri="{FF2B5EF4-FFF2-40B4-BE49-F238E27FC236}">
                  <a16:creationId xmlns:a16="http://schemas.microsoft.com/office/drawing/2014/main" id="{1DD923A2-7128-4913-8D45-D0BAF52DB337}"/>
                </a:ext>
              </a:extLst>
            </p:cNvPr>
            <p:cNvGrpSpPr>
              <a:grpSpLocks/>
            </p:cNvGrpSpPr>
            <p:nvPr/>
          </p:nvGrpSpPr>
          <p:grpSpPr bwMode="auto">
            <a:xfrm>
              <a:off x="10631" y="13047"/>
              <a:ext cx="2" cy="2"/>
              <a:chOff x="10631" y="13047"/>
              <a:chExt cx="2" cy="2"/>
            </a:xfrm>
          </p:grpSpPr>
          <p:sp>
            <p:nvSpPr>
              <p:cNvPr id="494" name="Freeform 465">
                <a:extLst>
                  <a:ext uri="{FF2B5EF4-FFF2-40B4-BE49-F238E27FC236}">
                    <a16:creationId xmlns:a16="http://schemas.microsoft.com/office/drawing/2014/main" id="{F61F8705-2A6F-48DB-B562-5417B53164DB}"/>
                  </a:ext>
                </a:extLst>
              </p:cNvPr>
              <p:cNvSpPr>
                <a:spLocks/>
              </p:cNvSpPr>
              <p:nvPr/>
            </p:nvSpPr>
            <p:spPr bwMode="auto">
              <a:xfrm>
                <a:off x="10631" y="13047"/>
                <a:ext cx="2" cy="2"/>
              </a:xfrm>
              <a:custGeom>
                <a:avLst/>
                <a:gdLst/>
                <a:ahLst/>
                <a:cxnLst>
                  <a:cxn ang="0">
                    <a:pos x="0" y="0"/>
                  </a:cxn>
                  <a:cxn ang="0">
                    <a:pos x="0" y="0"/>
                  </a:cxn>
                </a:cxnLst>
                <a:rect l="0" t="0" r="r" b="b"/>
                <a:pathLst>
                  <a:path>
                    <a:moveTo>
                      <a:pt x="0" y="0"/>
                    </a:move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80" name="Group 466">
              <a:extLst>
                <a:ext uri="{FF2B5EF4-FFF2-40B4-BE49-F238E27FC236}">
                  <a16:creationId xmlns:a16="http://schemas.microsoft.com/office/drawing/2014/main" id="{024FFF69-8B15-4C82-B98E-20FCABFC252B}"/>
                </a:ext>
              </a:extLst>
            </p:cNvPr>
            <p:cNvGrpSpPr>
              <a:grpSpLocks/>
            </p:cNvGrpSpPr>
            <p:nvPr/>
          </p:nvGrpSpPr>
          <p:grpSpPr bwMode="auto">
            <a:xfrm>
              <a:off x="10689" y="12421"/>
              <a:ext cx="2" cy="1905"/>
              <a:chOff x="10689" y="12421"/>
              <a:chExt cx="2" cy="1905"/>
            </a:xfrm>
          </p:grpSpPr>
          <p:sp>
            <p:nvSpPr>
              <p:cNvPr id="493" name="Freeform 467">
                <a:extLst>
                  <a:ext uri="{FF2B5EF4-FFF2-40B4-BE49-F238E27FC236}">
                    <a16:creationId xmlns:a16="http://schemas.microsoft.com/office/drawing/2014/main" id="{387177B5-6364-4277-8C4F-DB50FC746DA9}"/>
                  </a:ext>
                </a:extLst>
              </p:cNvPr>
              <p:cNvSpPr>
                <a:spLocks/>
              </p:cNvSpPr>
              <p:nvPr/>
            </p:nvSpPr>
            <p:spPr bwMode="auto">
              <a:xfrm>
                <a:off x="10689" y="12421"/>
                <a:ext cx="2" cy="1905"/>
              </a:xfrm>
              <a:custGeom>
                <a:avLst/>
                <a:gdLst>
                  <a:gd name="T0" fmla="+- 0 12421 12421"/>
                  <a:gd name="T1" fmla="*/ 12421 h 1905"/>
                  <a:gd name="T2" fmla="+- 0 14326 12421"/>
                  <a:gd name="T3" fmla="*/ 14326 h 1905"/>
                </a:gdLst>
                <a:ahLst/>
                <a:cxnLst>
                  <a:cxn ang="0">
                    <a:pos x="0" y="T1"/>
                  </a:cxn>
                  <a:cxn ang="0">
                    <a:pos x="0" y="T3"/>
                  </a:cxn>
                </a:cxnLst>
                <a:rect l="0" t="0" r="r" b="b"/>
                <a:pathLst>
                  <a:path h="1905">
                    <a:moveTo>
                      <a:pt x="0" y="0"/>
                    </a:moveTo>
                    <a:lnTo>
                      <a:pt x="0" y="1905"/>
                    </a:lnTo>
                  </a:path>
                </a:pathLst>
              </a:custGeom>
              <a:noFill/>
              <a:ln w="11441">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81" name="Group 468">
              <a:extLst>
                <a:ext uri="{FF2B5EF4-FFF2-40B4-BE49-F238E27FC236}">
                  <a16:creationId xmlns:a16="http://schemas.microsoft.com/office/drawing/2014/main" id="{DBA701E9-497E-4796-8316-510732BA3AFC}"/>
                </a:ext>
              </a:extLst>
            </p:cNvPr>
            <p:cNvGrpSpPr>
              <a:grpSpLocks/>
            </p:cNvGrpSpPr>
            <p:nvPr/>
          </p:nvGrpSpPr>
          <p:grpSpPr bwMode="auto">
            <a:xfrm>
              <a:off x="10184" y="13704"/>
              <a:ext cx="110" cy="120"/>
              <a:chOff x="10184" y="13704"/>
              <a:chExt cx="110" cy="120"/>
            </a:xfrm>
          </p:grpSpPr>
          <p:sp>
            <p:nvSpPr>
              <p:cNvPr id="492" name="Freeform 469">
                <a:extLst>
                  <a:ext uri="{FF2B5EF4-FFF2-40B4-BE49-F238E27FC236}">
                    <a16:creationId xmlns:a16="http://schemas.microsoft.com/office/drawing/2014/main" id="{684D1B02-4E25-4AD8-A499-03C11836DCC7}"/>
                  </a:ext>
                </a:extLst>
              </p:cNvPr>
              <p:cNvSpPr>
                <a:spLocks/>
              </p:cNvSpPr>
              <p:nvPr/>
            </p:nvSpPr>
            <p:spPr bwMode="auto">
              <a:xfrm>
                <a:off x="10184" y="13704"/>
                <a:ext cx="110" cy="120"/>
              </a:xfrm>
              <a:custGeom>
                <a:avLst/>
                <a:gdLst>
                  <a:gd name="T0" fmla="+- 0 10219 10184"/>
                  <a:gd name="T1" fmla="*/ T0 w 110"/>
                  <a:gd name="T2" fmla="+- 0 13825 13704"/>
                  <a:gd name="T3" fmla="*/ 13825 h 120"/>
                  <a:gd name="T4" fmla="+- 0 10184 10184"/>
                  <a:gd name="T5" fmla="*/ T4 w 110"/>
                  <a:gd name="T6" fmla="+- 0 13795 13704"/>
                  <a:gd name="T7" fmla="*/ 13795 h 120"/>
                  <a:gd name="T8" fmla="+- 0 10295 10184"/>
                  <a:gd name="T9" fmla="*/ T8 w 110"/>
                  <a:gd name="T10" fmla="+- 0 13704 13704"/>
                  <a:gd name="T11" fmla="*/ 13704 h 120"/>
                  <a:gd name="T12" fmla="+- 0 10219 10184"/>
                  <a:gd name="T13" fmla="*/ T12 w 110"/>
                  <a:gd name="T14" fmla="+- 0 13825 13704"/>
                  <a:gd name="T15" fmla="*/ 13825 h 120"/>
                </a:gdLst>
                <a:ahLst/>
                <a:cxnLst>
                  <a:cxn ang="0">
                    <a:pos x="T1" y="T3"/>
                  </a:cxn>
                  <a:cxn ang="0">
                    <a:pos x="T5" y="T7"/>
                  </a:cxn>
                  <a:cxn ang="0">
                    <a:pos x="T9" y="T11"/>
                  </a:cxn>
                  <a:cxn ang="0">
                    <a:pos x="T13" y="T15"/>
                  </a:cxn>
                </a:cxnLst>
                <a:rect l="0" t="0" r="r" b="b"/>
                <a:pathLst>
                  <a:path w="110" h="120">
                    <a:moveTo>
                      <a:pt x="35" y="121"/>
                    </a:moveTo>
                    <a:lnTo>
                      <a:pt x="0" y="91"/>
                    </a:lnTo>
                    <a:lnTo>
                      <a:pt x="111" y="0"/>
                    </a:lnTo>
                    <a:lnTo>
                      <a:pt x="35" y="121"/>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82" name="Group 470">
              <a:extLst>
                <a:ext uri="{FF2B5EF4-FFF2-40B4-BE49-F238E27FC236}">
                  <a16:creationId xmlns:a16="http://schemas.microsoft.com/office/drawing/2014/main" id="{023CEE24-BDEC-4C36-8B2C-6AA2B61862D9}"/>
                </a:ext>
              </a:extLst>
            </p:cNvPr>
            <p:cNvGrpSpPr>
              <a:grpSpLocks/>
            </p:cNvGrpSpPr>
            <p:nvPr/>
          </p:nvGrpSpPr>
          <p:grpSpPr bwMode="auto">
            <a:xfrm>
              <a:off x="9916" y="13809"/>
              <a:ext cx="290" cy="345"/>
              <a:chOff x="9916" y="13809"/>
              <a:chExt cx="290" cy="345"/>
            </a:xfrm>
          </p:grpSpPr>
          <p:sp>
            <p:nvSpPr>
              <p:cNvPr id="491" name="Freeform 471">
                <a:extLst>
                  <a:ext uri="{FF2B5EF4-FFF2-40B4-BE49-F238E27FC236}">
                    <a16:creationId xmlns:a16="http://schemas.microsoft.com/office/drawing/2014/main" id="{7B8615B1-20DB-4DC7-9A52-1388B57E3ED6}"/>
                  </a:ext>
                </a:extLst>
              </p:cNvPr>
              <p:cNvSpPr>
                <a:spLocks/>
              </p:cNvSpPr>
              <p:nvPr/>
            </p:nvSpPr>
            <p:spPr bwMode="auto">
              <a:xfrm>
                <a:off x="9916" y="13809"/>
                <a:ext cx="290" cy="345"/>
              </a:xfrm>
              <a:custGeom>
                <a:avLst/>
                <a:gdLst>
                  <a:gd name="T0" fmla="+- 0 10206 9916"/>
                  <a:gd name="T1" fmla="*/ T0 w 290"/>
                  <a:gd name="T2" fmla="+- 0 13809 13809"/>
                  <a:gd name="T3" fmla="*/ 13809 h 345"/>
                  <a:gd name="T4" fmla="+- 0 9916 9916"/>
                  <a:gd name="T5" fmla="*/ T4 w 290"/>
                  <a:gd name="T6" fmla="+- 0 14154 13809"/>
                  <a:gd name="T7" fmla="*/ 14154 h 345"/>
                </a:gdLst>
                <a:ahLst/>
                <a:cxnLst>
                  <a:cxn ang="0">
                    <a:pos x="T1" y="T3"/>
                  </a:cxn>
                  <a:cxn ang="0">
                    <a:pos x="T5" y="T7"/>
                  </a:cxn>
                </a:cxnLst>
                <a:rect l="0" t="0" r="r" b="b"/>
                <a:pathLst>
                  <a:path w="290" h="345">
                    <a:moveTo>
                      <a:pt x="290" y="0"/>
                    </a:moveTo>
                    <a:lnTo>
                      <a:pt x="0" y="345"/>
                    </a:lnTo>
                  </a:path>
                </a:pathLst>
              </a:custGeom>
              <a:noFill/>
              <a:ln w="5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83" name="Group 472">
              <a:extLst>
                <a:ext uri="{FF2B5EF4-FFF2-40B4-BE49-F238E27FC236}">
                  <a16:creationId xmlns:a16="http://schemas.microsoft.com/office/drawing/2014/main" id="{495F2DF1-2CB0-4EFF-B0E8-95234776A025}"/>
                </a:ext>
              </a:extLst>
            </p:cNvPr>
            <p:cNvGrpSpPr>
              <a:grpSpLocks/>
            </p:cNvGrpSpPr>
            <p:nvPr/>
          </p:nvGrpSpPr>
          <p:grpSpPr bwMode="auto">
            <a:xfrm>
              <a:off x="10058" y="12199"/>
              <a:ext cx="2" cy="831"/>
              <a:chOff x="10058" y="12199"/>
              <a:chExt cx="2" cy="831"/>
            </a:xfrm>
          </p:grpSpPr>
          <p:sp>
            <p:nvSpPr>
              <p:cNvPr id="490" name="Freeform 473">
                <a:extLst>
                  <a:ext uri="{FF2B5EF4-FFF2-40B4-BE49-F238E27FC236}">
                    <a16:creationId xmlns:a16="http://schemas.microsoft.com/office/drawing/2014/main" id="{73CABAF5-C551-4063-A27E-54D7CB24C691}"/>
                  </a:ext>
                </a:extLst>
              </p:cNvPr>
              <p:cNvSpPr>
                <a:spLocks/>
              </p:cNvSpPr>
              <p:nvPr/>
            </p:nvSpPr>
            <p:spPr bwMode="auto">
              <a:xfrm>
                <a:off x="10058" y="12199"/>
                <a:ext cx="2" cy="831"/>
              </a:xfrm>
              <a:custGeom>
                <a:avLst/>
                <a:gdLst>
                  <a:gd name="T0" fmla="+- 0 13030 12199"/>
                  <a:gd name="T1" fmla="*/ 13030 h 831"/>
                  <a:gd name="T2" fmla="+- 0 12199 12199"/>
                  <a:gd name="T3" fmla="*/ 12199 h 831"/>
                </a:gdLst>
                <a:ahLst/>
                <a:cxnLst>
                  <a:cxn ang="0">
                    <a:pos x="0" y="T1"/>
                  </a:cxn>
                  <a:cxn ang="0">
                    <a:pos x="0" y="T3"/>
                  </a:cxn>
                </a:cxnLst>
                <a:rect l="0" t="0" r="r" b="b"/>
                <a:pathLst>
                  <a:path h="831">
                    <a:moveTo>
                      <a:pt x="0" y="831"/>
                    </a:moveTo>
                    <a:lnTo>
                      <a:pt x="0" y="0"/>
                    </a:lnTo>
                  </a:path>
                </a:pathLst>
              </a:custGeom>
              <a:noFill/>
              <a:ln w="557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84" name="Group 474">
              <a:extLst>
                <a:ext uri="{FF2B5EF4-FFF2-40B4-BE49-F238E27FC236}">
                  <a16:creationId xmlns:a16="http://schemas.microsoft.com/office/drawing/2014/main" id="{8965CE00-BB6F-4238-8DC1-A04C9523473A}"/>
                </a:ext>
              </a:extLst>
            </p:cNvPr>
            <p:cNvGrpSpPr>
              <a:grpSpLocks/>
            </p:cNvGrpSpPr>
            <p:nvPr/>
          </p:nvGrpSpPr>
          <p:grpSpPr bwMode="auto">
            <a:xfrm>
              <a:off x="10124" y="12250"/>
              <a:ext cx="140" cy="45"/>
              <a:chOff x="10124" y="12250"/>
              <a:chExt cx="140" cy="45"/>
            </a:xfrm>
          </p:grpSpPr>
          <p:sp>
            <p:nvSpPr>
              <p:cNvPr id="489" name="Freeform 475">
                <a:extLst>
                  <a:ext uri="{FF2B5EF4-FFF2-40B4-BE49-F238E27FC236}">
                    <a16:creationId xmlns:a16="http://schemas.microsoft.com/office/drawing/2014/main" id="{1C1BB766-36AF-4500-B7EB-943ED76973C6}"/>
                  </a:ext>
                </a:extLst>
              </p:cNvPr>
              <p:cNvSpPr>
                <a:spLocks/>
              </p:cNvSpPr>
              <p:nvPr/>
            </p:nvSpPr>
            <p:spPr bwMode="auto">
              <a:xfrm>
                <a:off x="10124" y="12250"/>
                <a:ext cx="140" cy="45"/>
              </a:xfrm>
              <a:custGeom>
                <a:avLst/>
                <a:gdLst>
                  <a:gd name="T0" fmla="+- 0 10264 10124"/>
                  <a:gd name="T1" fmla="*/ T0 w 140"/>
                  <a:gd name="T2" fmla="+- 0 12295 12250"/>
                  <a:gd name="T3" fmla="*/ 12295 h 45"/>
                  <a:gd name="T4" fmla="+- 0 10124 10124"/>
                  <a:gd name="T5" fmla="*/ T4 w 140"/>
                  <a:gd name="T6" fmla="+- 0 12270 12250"/>
                  <a:gd name="T7" fmla="*/ 12270 h 45"/>
                  <a:gd name="T8" fmla="+- 0 10264 10124"/>
                  <a:gd name="T9" fmla="*/ T8 w 140"/>
                  <a:gd name="T10" fmla="+- 0 12250 12250"/>
                  <a:gd name="T11" fmla="*/ 12250 h 45"/>
                  <a:gd name="T12" fmla="+- 0 10264 10124"/>
                  <a:gd name="T13" fmla="*/ T12 w 140"/>
                  <a:gd name="T14" fmla="+- 0 12295 12250"/>
                  <a:gd name="T15" fmla="*/ 12295 h 45"/>
                </a:gdLst>
                <a:ahLst/>
                <a:cxnLst>
                  <a:cxn ang="0">
                    <a:pos x="T1" y="T3"/>
                  </a:cxn>
                  <a:cxn ang="0">
                    <a:pos x="T5" y="T7"/>
                  </a:cxn>
                  <a:cxn ang="0">
                    <a:pos x="T9" y="T11"/>
                  </a:cxn>
                  <a:cxn ang="0">
                    <a:pos x="T13" y="T15"/>
                  </a:cxn>
                </a:cxnLst>
                <a:rect l="0" t="0" r="r" b="b"/>
                <a:pathLst>
                  <a:path w="140" h="45">
                    <a:moveTo>
                      <a:pt x="140" y="45"/>
                    </a:moveTo>
                    <a:lnTo>
                      <a:pt x="0" y="20"/>
                    </a:lnTo>
                    <a:lnTo>
                      <a:pt x="140" y="0"/>
                    </a:lnTo>
                    <a:lnTo>
                      <a:pt x="140" y="45"/>
                    </a:ln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CA"/>
              </a:p>
            </p:txBody>
          </p:sp>
        </p:grpSp>
        <p:grpSp>
          <p:nvGrpSpPr>
            <p:cNvPr id="485" name="Group 476">
              <a:extLst>
                <a:ext uri="{FF2B5EF4-FFF2-40B4-BE49-F238E27FC236}">
                  <a16:creationId xmlns:a16="http://schemas.microsoft.com/office/drawing/2014/main" id="{91375CF7-D234-4E88-8A95-60BAE834068F}"/>
                </a:ext>
              </a:extLst>
            </p:cNvPr>
            <p:cNvGrpSpPr>
              <a:grpSpLocks/>
            </p:cNvGrpSpPr>
            <p:nvPr/>
          </p:nvGrpSpPr>
          <p:grpSpPr bwMode="auto">
            <a:xfrm>
              <a:off x="10266" y="12268"/>
              <a:ext cx="138" cy="2"/>
              <a:chOff x="10266" y="12268"/>
              <a:chExt cx="138" cy="2"/>
            </a:xfrm>
          </p:grpSpPr>
          <p:sp>
            <p:nvSpPr>
              <p:cNvPr id="488" name="Freeform 477">
                <a:extLst>
                  <a:ext uri="{FF2B5EF4-FFF2-40B4-BE49-F238E27FC236}">
                    <a16:creationId xmlns:a16="http://schemas.microsoft.com/office/drawing/2014/main" id="{6206E6DE-F2BA-454C-8B28-CA2604114CB4}"/>
                  </a:ext>
                </a:extLst>
              </p:cNvPr>
              <p:cNvSpPr>
                <a:spLocks/>
              </p:cNvSpPr>
              <p:nvPr/>
            </p:nvSpPr>
            <p:spPr bwMode="auto">
              <a:xfrm>
                <a:off x="10266" y="12268"/>
                <a:ext cx="138" cy="2"/>
              </a:xfrm>
              <a:custGeom>
                <a:avLst/>
                <a:gdLst>
                  <a:gd name="T0" fmla="+- 0 10266 10266"/>
                  <a:gd name="T1" fmla="*/ T0 w 138"/>
                  <a:gd name="T2" fmla="+- 0 10404 10266"/>
                  <a:gd name="T3" fmla="*/ T2 w 138"/>
                </a:gdLst>
                <a:ahLst/>
                <a:cxnLst>
                  <a:cxn ang="0">
                    <a:pos x="T1" y="0"/>
                  </a:cxn>
                  <a:cxn ang="0">
                    <a:pos x="T3" y="0"/>
                  </a:cxn>
                </a:cxnLst>
                <a:rect l="0" t="0" r="r" b="b"/>
                <a:pathLst>
                  <a:path w="138">
                    <a:moveTo>
                      <a:pt x="0" y="0"/>
                    </a:moveTo>
                    <a:lnTo>
                      <a:pt x="138" y="0"/>
                    </a:lnTo>
                  </a:path>
                </a:pathLst>
              </a:custGeom>
              <a:noFill/>
              <a:ln w="5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nvGrpSpPr>
            <p:cNvPr id="486" name="Group 478">
              <a:extLst>
                <a:ext uri="{FF2B5EF4-FFF2-40B4-BE49-F238E27FC236}">
                  <a16:creationId xmlns:a16="http://schemas.microsoft.com/office/drawing/2014/main" id="{672696EC-F007-40F4-86D4-1F02FB3C1FCF}"/>
                </a:ext>
              </a:extLst>
            </p:cNvPr>
            <p:cNvGrpSpPr>
              <a:grpSpLocks/>
            </p:cNvGrpSpPr>
            <p:nvPr/>
          </p:nvGrpSpPr>
          <p:grpSpPr bwMode="auto">
            <a:xfrm>
              <a:off x="10128" y="12199"/>
              <a:ext cx="2" cy="787"/>
              <a:chOff x="10128" y="12199"/>
              <a:chExt cx="2" cy="787"/>
            </a:xfrm>
          </p:grpSpPr>
          <p:sp>
            <p:nvSpPr>
              <p:cNvPr id="487" name="Freeform 479">
                <a:extLst>
                  <a:ext uri="{FF2B5EF4-FFF2-40B4-BE49-F238E27FC236}">
                    <a16:creationId xmlns:a16="http://schemas.microsoft.com/office/drawing/2014/main" id="{61E0C3FC-3621-44ED-B03D-4D42A05B7CCD}"/>
                  </a:ext>
                </a:extLst>
              </p:cNvPr>
              <p:cNvSpPr>
                <a:spLocks/>
              </p:cNvSpPr>
              <p:nvPr/>
            </p:nvSpPr>
            <p:spPr bwMode="auto">
              <a:xfrm>
                <a:off x="10128" y="12199"/>
                <a:ext cx="2" cy="787"/>
              </a:xfrm>
              <a:custGeom>
                <a:avLst/>
                <a:gdLst>
                  <a:gd name="T0" fmla="+- 0 12986 12199"/>
                  <a:gd name="T1" fmla="*/ 12986 h 787"/>
                  <a:gd name="T2" fmla="+- 0 12199 12199"/>
                  <a:gd name="T3" fmla="*/ 12199 h 787"/>
                </a:gdLst>
                <a:ahLst/>
                <a:cxnLst>
                  <a:cxn ang="0">
                    <a:pos x="0" y="T1"/>
                  </a:cxn>
                  <a:cxn ang="0">
                    <a:pos x="0" y="T3"/>
                  </a:cxn>
                </a:cxnLst>
                <a:rect l="0" t="0" r="r" b="b"/>
                <a:pathLst>
                  <a:path h="787">
                    <a:moveTo>
                      <a:pt x="0" y="787"/>
                    </a:moveTo>
                    <a:lnTo>
                      <a:pt x="0" y="0"/>
                    </a:lnTo>
                  </a:path>
                </a:pathLst>
              </a:custGeom>
              <a:noFill/>
              <a:ln w="557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grpSp>
      </p:grpSp>
      <p:cxnSp>
        <p:nvCxnSpPr>
          <p:cNvPr id="507" name="Straight Arrow Connector 506">
            <a:extLst>
              <a:ext uri="{FF2B5EF4-FFF2-40B4-BE49-F238E27FC236}">
                <a16:creationId xmlns:a16="http://schemas.microsoft.com/office/drawing/2014/main" id="{FE87E3B1-4260-4D67-BEDD-51C254229F9C}"/>
              </a:ext>
            </a:extLst>
          </p:cNvPr>
          <p:cNvCxnSpPr>
            <a:cxnSpLocks/>
          </p:cNvCxnSpPr>
          <p:nvPr/>
        </p:nvCxnSpPr>
        <p:spPr>
          <a:xfrm>
            <a:off x="4880439" y="5131031"/>
            <a:ext cx="716906" cy="11455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0" name="Freeform 518">
            <a:extLst>
              <a:ext uri="{FF2B5EF4-FFF2-40B4-BE49-F238E27FC236}">
                <a16:creationId xmlns:a16="http://schemas.microsoft.com/office/drawing/2014/main" id="{1C97FDC5-9656-4ED8-97A4-28194C1BCF35}"/>
              </a:ext>
            </a:extLst>
          </p:cNvPr>
          <p:cNvSpPr>
            <a:spLocks/>
          </p:cNvSpPr>
          <p:nvPr/>
        </p:nvSpPr>
        <p:spPr bwMode="auto">
          <a:xfrm>
            <a:off x="3458906" y="5077216"/>
            <a:ext cx="1270" cy="499512"/>
          </a:xfrm>
          <a:custGeom>
            <a:avLst/>
            <a:gdLst>
              <a:gd name="T0" fmla="+- 0 12986 12199"/>
              <a:gd name="T1" fmla="*/ 12986 h 787"/>
              <a:gd name="T2" fmla="+- 0 12199 12199"/>
              <a:gd name="T3" fmla="*/ 12199 h 787"/>
            </a:gdLst>
            <a:ahLst/>
            <a:cxnLst>
              <a:cxn ang="0">
                <a:pos x="0" y="T1"/>
              </a:cxn>
              <a:cxn ang="0">
                <a:pos x="0" y="T3"/>
              </a:cxn>
            </a:cxnLst>
            <a:rect l="0" t="0" r="r" b="b"/>
            <a:pathLst>
              <a:path h="787">
                <a:moveTo>
                  <a:pt x="0" y="787"/>
                </a:moveTo>
                <a:lnTo>
                  <a:pt x="0" y="0"/>
                </a:lnTo>
              </a:path>
            </a:pathLst>
          </a:custGeom>
          <a:noFill/>
          <a:ln w="557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51" name="Freeform 518">
            <a:extLst>
              <a:ext uri="{FF2B5EF4-FFF2-40B4-BE49-F238E27FC236}">
                <a16:creationId xmlns:a16="http://schemas.microsoft.com/office/drawing/2014/main" id="{56958666-C956-40CF-911A-77FAFD845270}"/>
              </a:ext>
            </a:extLst>
          </p:cNvPr>
          <p:cNvSpPr>
            <a:spLocks/>
          </p:cNvSpPr>
          <p:nvPr/>
        </p:nvSpPr>
        <p:spPr bwMode="auto">
          <a:xfrm>
            <a:off x="3517522" y="5077217"/>
            <a:ext cx="1270" cy="499512"/>
          </a:xfrm>
          <a:custGeom>
            <a:avLst/>
            <a:gdLst>
              <a:gd name="T0" fmla="+- 0 12986 12199"/>
              <a:gd name="T1" fmla="*/ 12986 h 787"/>
              <a:gd name="T2" fmla="+- 0 12199 12199"/>
              <a:gd name="T3" fmla="*/ 12199 h 787"/>
            </a:gdLst>
            <a:ahLst/>
            <a:cxnLst>
              <a:cxn ang="0">
                <a:pos x="0" y="T1"/>
              </a:cxn>
              <a:cxn ang="0">
                <a:pos x="0" y="T3"/>
              </a:cxn>
            </a:cxnLst>
            <a:rect l="0" t="0" r="r" b="b"/>
            <a:pathLst>
              <a:path h="787">
                <a:moveTo>
                  <a:pt x="0" y="787"/>
                </a:moveTo>
                <a:lnTo>
                  <a:pt x="0" y="0"/>
                </a:lnTo>
              </a:path>
            </a:pathLst>
          </a:custGeom>
          <a:noFill/>
          <a:ln w="5574">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54" name="TextBox 553">
            <a:extLst>
              <a:ext uri="{FF2B5EF4-FFF2-40B4-BE49-F238E27FC236}">
                <a16:creationId xmlns:a16="http://schemas.microsoft.com/office/drawing/2014/main" id="{9BC9E8CB-E563-4D8D-BEC5-0E78135B489A}"/>
              </a:ext>
            </a:extLst>
          </p:cNvPr>
          <p:cNvSpPr txBox="1"/>
          <p:nvPr/>
        </p:nvSpPr>
        <p:spPr>
          <a:xfrm>
            <a:off x="25586" y="5916260"/>
            <a:ext cx="1519075" cy="247184"/>
          </a:xfrm>
          <a:prstGeom prst="rect">
            <a:avLst/>
          </a:prstGeom>
          <a:noFill/>
        </p:spPr>
        <p:txBody>
          <a:bodyPr wrap="square">
            <a:spAutoFit/>
          </a:bodyPr>
          <a:lstStyle/>
          <a:p>
            <a:pPr marL="12700">
              <a:lnSpc>
                <a:spcPts val="1165"/>
              </a:lnSpc>
              <a:spcAft>
                <a:spcPts val="100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Reluctance</a:t>
            </a:r>
            <a:r>
              <a:rPr lang="en-US" sz="1200" spc="5" dirty="0">
                <a:effectLst/>
                <a:latin typeface="Arial" panose="020B0604020202020204" pitchFamily="34" charset="0"/>
                <a:ea typeface="Arial" panose="020B0604020202020204" pitchFamily="34" charset="0"/>
                <a:cs typeface="Times New Roman" panose="02020603050405020304" pitchFamily="18" charset="0"/>
              </a:rPr>
              <a:t> </a:t>
            </a:r>
            <a:r>
              <a:rPr lang="en-US" sz="1200" dirty="0">
                <a:effectLst/>
                <a:latin typeface="Arial" panose="020B0604020202020204" pitchFamily="34" charset="0"/>
                <a:ea typeface="Arial" panose="020B0604020202020204" pitchFamily="34" charset="0"/>
                <a:cs typeface="Times New Roman" panose="02020603050405020304" pitchFamily="18" charset="0"/>
              </a:rPr>
              <a:t>Sensor</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556" name="Straight Arrow Connector 555">
            <a:extLst>
              <a:ext uri="{FF2B5EF4-FFF2-40B4-BE49-F238E27FC236}">
                <a16:creationId xmlns:a16="http://schemas.microsoft.com/office/drawing/2014/main" id="{45B59F5E-2ACC-4C0C-87B2-22FCAEBC0C67}"/>
              </a:ext>
            </a:extLst>
          </p:cNvPr>
          <p:cNvCxnSpPr>
            <a:cxnSpLocks/>
            <a:stCxn id="554" idx="3"/>
          </p:cNvCxnSpPr>
          <p:nvPr/>
        </p:nvCxnSpPr>
        <p:spPr>
          <a:xfrm flipV="1">
            <a:off x="1544661" y="6011008"/>
            <a:ext cx="442922" cy="288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9" name="TextBox 558">
            <a:extLst>
              <a:ext uri="{FF2B5EF4-FFF2-40B4-BE49-F238E27FC236}">
                <a16:creationId xmlns:a16="http://schemas.microsoft.com/office/drawing/2014/main" id="{E8F256BC-567A-4EAE-85D3-3E9EDCDBC3BC}"/>
              </a:ext>
            </a:extLst>
          </p:cNvPr>
          <p:cNvSpPr txBox="1"/>
          <p:nvPr/>
        </p:nvSpPr>
        <p:spPr>
          <a:xfrm>
            <a:off x="7165518" y="5916260"/>
            <a:ext cx="2289481" cy="247184"/>
          </a:xfrm>
          <a:prstGeom prst="rect">
            <a:avLst/>
          </a:prstGeom>
          <a:noFill/>
        </p:spPr>
        <p:txBody>
          <a:bodyPr wrap="square">
            <a:spAutoFit/>
          </a:bodyPr>
          <a:lstStyle/>
          <a:p>
            <a:pPr marL="12700">
              <a:lnSpc>
                <a:spcPts val="1165"/>
              </a:lnSpc>
              <a:spcAft>
                <a:spcPts val="100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Reluctance</a:t>
            </a:r>
            <a:r>
              <a:rPr lang="en-US" sz="1200" spc="5" dirty="0">
                <a:effectLst/>
                <a:latin typeface="Arial" panose="020B0604020202020204" pitchFamily="34" charset="0"/>
                <a:ea typeface="Arial" panose="020B0604020202020204" pitchFamily="34" charset="0"/>
                <a:cs typeface="Times New Roman" panose="02020603050405020304" pitchFamily="18" charset="0"/>
              </a:rPr>
              <a:t> </a:t>
            </a:r>
            <a:r>
              <a:rPr lang="en-US" sz="1200" dirty="0">
                <a:effectLst/>
                <a:latin typeface="Arial" panose="020B0604020202020204" pitchFamily="34" charset="0"/>
                <a:ea typeface="Arial" panose="020B0604020202020204" pitchFamily="34" charset="0"/>
                <a:cs typeface="Times New Roman" panose="02020603050405020304" pitchFamily="18" charset="0"/>
              </a:rPr>
              <a:t>Sensor</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61" name="TextBox 560">
            <a:extLst>
              <a:ext uri="{FF2B5EF4-FFF2-40B4-BE49-F238E27FC236}">
                <a16:creationId xmlns:a16="http://schemas.microsoft.com/office/drawing/2014/main" id="{23D02664-3C4E-43B9-81DD-98E704F21160}"/>
              </a:ext>
            </a:extLst>
          </p:cNvPr>
          <p:cNvSpPr txBox="1"/>
          <p:nvPr/>
        </p:nvSpPr>
        <p:spPr>
          <a:xfrm>
            <a:off x="5671809" y="6091650"/>
            <a:ext cx="1946786" cy="251092"/>
          </a:xfrm>
          <a:prstGeom prst="rect">
            <a:avLst/>
          </a:prstGeom>
          <a:noFill/>
        </p:spPr>
        <p:txBody>
          <a:bodyPr wrap="square">
            <a:spAutoFit/>
          </a:bodyPr>
          <a:lstStyle/>
          <a:p>
            <a:pPr marL="12700">
              <a:lnSpc>
                <a:spcPts val="1165"/>
              </a:lnSpc>
              <a:spcAft>
                <a:spcPts val="1000"/>
              </a:spcAft>
            </a:pPr>
            <a:r>
              <a:rPr lang="en-US" sz="1200" dirty="0">
                <a:effectLst/>
                <a:latin typeface="Arial" panose="020B0604020202020204" pitchFamily="34" charset="0"/>
                <a:ea typeface="Arial" panose="020B0604020202020204" pitchFamily="34" charset="0"/>
                <a:cs typeface="Times New Roman" panose="02020603050405020304" pitchFamily="18" charset="0"/>
              </a:rPr>
              <a:t>Bolt/Nut </a:t>
            </a:r>
            <a:r>
              <a:rPr lang="en-US" sz="1200" spc="75" dirty="0">
                <a:effectLst/>
                <a:latin typeface="Arial" panose="020B0604020202020204" pitchFamily="34" charset="0"/>
                <a:ea typeface="Arial" panose="020B0604020202020204" pitchFamily="34" charset="0"/>
                <a:cs typeface="Times New Roman" panose="02020603050405020304" pitchFamily="18" charset="0"/>
              </a:rPr>
              <a:t> </a:t>
            </a:r>
            <a:r>
              <a:rPr lang="en-US" sz="1200" dirty="0">
                <a:effectLst/>
                <a:latin typeface="Arial" panose="020B0604020202020204" pitchFamily="34" charset="0"/>
                <a:ea typeface="Arial" panose="020B0604020202020204" pitchFamily="34" charset="0"/>
                <a:cs typeface="Times New Roman" panose="02020603050405020304" pitchFamily="18" charset="0"/>
              </a:rPr>
              <a:t>on</a:t>
            </a:r>
            <a:r>
              <a:rPr lang="en-US" sz="1200" spc="135" dirty="0">
                <a:effectLst/>
                <a:latin typeface="Arial" panose="020B0604020202020204" pitchFamily="34" charset="0"/>
                <a:ea typeface="Arial" panose="020B0604020202020204" pitchFamily="34" charset="0"/>
                <a:cs typeface="Times New Roman" panose="02020603050405020304" pitchFamily="18" charset="0"/>
              </a:rPr>
              <a:t> </a:t>
            </a:r>
            <a:r>
              <a:rPr lang="en-US" sz="1200" dirty="0">
                <a:effectLst/>
                <a:latin typeface="Arial" panose="020B0604020202020204" pitchFamily="34" charset="0"/>
                <a:ea typeface="Arial" panose="020B0604020202020204" pitchFamily="34" charset="0"/>
                <a:cs typeface="Times New Roman" panose="02020603050405020304" pitchFamily="18" charset="0"/>
              </a:rPr>
              <a:t>Plate</a:t>
            </a:r>
            <a:r>
              <a:rPr lang="en-US" sz="1200" spc="245" dirty="0">
                <a:effectLst/>
                <a:latin typeface="Arial" panose="020B0604020202020204" pitchFamily="34" charset="0"/>
                <a:ea typeface="Arial" panose="020B0604020202020204" pitchFamily="34" charset="0"/>
                <a:cs typeface="Times New Roman" panose="02020603050405020304" pitchFamily="18" charset="0"/>
              </a:rPr>
              <a:t> </a:t>
            </a:r>
            <a:r>
              <a:rPr lang="en-US" sz="1200" dirty="0">
                <a:effectLst/>
                <a:latin typeface="Arial" panose="020B0604020202020204" pitchFamily="34" charset="0"/>
                <a:ea typeface="Arial" panose="020B0604020202020204" pitchFamily="34" charset="0"/>
                <a:cs typeface="Times New Roman" panose="02020603050405020304" pitchFamily="18" charset="0"/>
              </a:rPr>
              <a:t>in</a:t>
            </a:r>
            <a:r>
              <a:rPr lang="en-US" sz="1200" spc="105" dirty="0">
                <a:effectLst/>
                <a:latin typeface="Arial" panose="020B0604020202020204" pitchFamily="34" charset="0"/>
                <a:ea typeface="Arial" panose="020B0604020202020204" pitchFamily="34" charset="0"/>
                <a:cs typeface="Times New Roman" panose="02020603050405020304" pitchFamily="18" charset="0"/>
              </a:rPr>
              <a:t> </a:t>
            </a:r>
            <a:r>
              <a:rPr lang="en-US" sz="1200" dirty="0">
                <a:effectLst/>
                <a:latin typeface="Arial" panose="020B0604020202020204" pitchFamily="34" charset="0"/>
                <a:ea typeface="Arial" panose="020B0604020202020204" pitchFamily="34" charset="0"/>
                <a:cs typeface="Times New Roman" panose="02020603050405020304" pitchFamily="18" charset="0"/>
              </a:rPr>
              <a:t>Fan</a:t>
            </a:r>
            <a:endParaRPr lang="en-CA"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Audio 7">
            <a:hlinkClick r:id="" action="ppaction://media"/>
            <a:extLst>
              <a:ext uri="{FF2B5EF4-FFF2-40B4-BE49-F238E27FC236}">
                <a16:creationId xmlns:a16="http://schemas.microsoft.com/office/drawing/2014/main" id="{695495FA-F58F-49CB-912F-0B26F8D84F3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69893164"/>
      </p:ext>
    </p:extLst>
  </p:cSld>
  <p:clrMapOvr>
    <a:masterClrMapping/>
  </p:clrMapOvr>
  <mc:AlternateContent xmlns:mc="http://schemas.openxmlformats.org/markup-compatibility/2006" xmlns:p14="http://schemas.microsoft.com/office/powerpoint/2010/main">
    <mc:Choice Requires="p14">
      <p:transition p14:dur="10" advTm="49186"/>
    </mc:Choice>
    <mc:Fallback xmlns="">
      <p:transition advTm="49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86780" y="942501"/>
            <a:ext cx="2580527" cy="288421"/>
          </a:xfrm>
          <a:solidFill>
            <a:schemeClr val="tx1"/>
          </a:solidFill>
        </p:spPr>
        <p:txBody>
          <a:bodyPr anchor="ctr">
            <a:noAutofit/>
          </a:bodyPr>
          <a:lstStyle/>
          <a:p>
            <a:pPr algn="l"/>
            <a:r>
              <a:rPr lang="en-US" sz="2000" dirty="0">
                <a:solidFill>
                  <a:schemeClr val="bg1"/>
                </a:solidFill>
              </a:rPr>
              <a:t>Troubleshooting Guide</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C018B68D-396C-4B92-B9A9-7C8300573508}"/>
              </a:ext>
            </a:extLst>
          </p:cNvPr>
          <p:cNvSpPr txBox="1"/>
          <p:nvPr/>
        </p:nvSpPr>
        <p:spPr>
          <a:xfrm>
            <a:off x="190640" y="1280471"/>
            <a:ext cx="8477872" cy="5078313"/>
          </a:xfrm>
          <a:prstGeom prst="rect">
            <a:avLst/>
          </a:prstGeom>
          <a:noFill/>
        </p:spPr>
        <p:txBody>
          <a:bodyPr wrap="square">
            <a:spAutoFit/>
          </a:bodyPr>
          <a:lstStyle/>
          <a:p>
            <a:r>
              <a:rPr lang="en-US" dirty="0"/>
              <a:t>Most electronic problems are usually one of the following: </a:t>
            </a:r>
          </a:p>
          <a:p>
            <a:r>
              <a:rPr lang="en-US" dirty="0"/>
              <a:t>        • Harness connections. </a:t>
            </a:r>
          </a:p>
          <a:p>
            <a:r>
              <a:rPr lang="en-US" dirty="0"/>
              <a:t>        • Damaged harness wires. </a:t>
            </a:r>
          </a:p>
          <a:p>
            <a:r>
              <a:rPr lang="en-US" dirty="0"/>
              <a:t>        • Loose terminal in harness plug. </a:t>
            </a:r>
          </a:p>
          <a:p>
            <a:r>
              <a:rPr lang="en-US" dirty="0"/>
              <a:t>        • Sensor to Actuator clearance. </a:t>
            </a:r>
          </a:p>
          <a:p>
            <a:r>
              <a:rPr lang="en-US" dirty="0"/>
              <a:t>        • Defective sensor. </a:t>
            </a:r>
          </a:p>
          <a:p>
            <a:r>
              <a:rPr lang="en-US" dirty="0"/>
              <a:t>The monitor will alert the operator of these problems as a communication error. </a:t>
            </a:r>
          </a:p>
          <a:p>
            <a:r>
              <a:rPr lang="en-US" b="1" dirty="0"/>
              <a:t>         Checking Harness</a:t>
            </a:r>
          </a:p>
          <a:p>
            <a:r>
              <a:rPr lang="en-US" b="1" dirty="0"/>
              <a:t> </a:t>
            </a:r>
            <a:r>
              <a:rPr lang="en-US" dirty="0"/>
              <a:t>First, check for the obvious things like broken connections, loose terminals, insulation rubbed off and so forth.</a:t>
            </a:r>
          </a:p>
          <a:p>
            <a:r>
              <a:rPr lang="en-US" dirty="0"/>
              <a:t>         • Check continuity of wires with ohm meter</a:t>
            </a:r>
          </a:p>
          <a:p>
            <a:r>
              <a:rPr lang="en-US" b="1" dirty="0"/>
              <a:t>          Checking Sensors </a:t>
            </a:r>
          </a:p>
          <a:p>
            <a:r>
              <a:rPr lang="en-US" dirty="0"/>
              <a:t>The best approach to testing a sensor is to substitute a suspected sensor with a known good one. If the problem goes away, the sensor is faulty. If it does not go away, it is faulty wiring. </a:t>
            </a:r>
          </a:p>
          <a:p>
            <a:r>
              <a:rPr lang="en-US" dirty="0"/>
              <a:t>Bin Level Sensors ensure there is no foreign material covering the optical sensor. Remove material with a cloth as not to damage lens. </a:t>
            </a:r>
          </a:p>
          <a:p>
            <a:r>
              <a:rPr lang="en-US" dirty="0"/>
              <a:t>Make sure sensor wires are not damaged</a:t>
            </a:r>
            <a:endParaRPr lang="en-CA" dirty="0"/>
          </a:p>
        </p:txBody>
      </p:sp>
      <p:pic>
        <p:nvPicPr>
          <p:cNvPr id="4" name="Audio 3">
            <a:hlinkClick r:id="" action="ppaction://media"/>
            <a:extLst>
              <a:ext uri="{FF2B5EF4-FFF2-40B4-BE49-F238E27FC236}">
                <a16:creationId xmlns:a16="http://schemas.microsoft.com/office/drawing/2014/main" id="{72674526-96A3-4126-91EE-B84B6659EC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105506711"/>
      </p:ext>
    </p:extLst>
  </p:cSld>
  <p:clrMapOvr>
    <a:masterClrMapping/>
  </p:clrMapOvr>
  <mc:AlternateContent xmlns:mc="http://schemas.openxmlformats.org/markup-compatibility/2006" xmlns:p14="http://schemas.microsoft.com/office/powerpoint/2010/main">
    <mc:Choice Requires="p14">
      <p:transition p14:dur="10" advTm="63774"/>
    </mc:Choice>
    <mc:Fallback xmlns="">
      <p:transition advTm="63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723356" y="905925"/>
            <a:ext cx="3812068" cy="337659"/>
          </a:xfrm>
          <a:solidFill>
            <a:schemeClr val="tx1"/>
          </a:solidFill>
        </p:spPr>
        <p:txBody>
          <a:bodyPr anchor="ctr">
            <a:noAutofit/>
          </a:bodyPr>
          <a:lstStyle/>
          <a:p>
            <a:r>
              <a:rPr lang="en-US" sz="2000" dirty="0">
                <a:solidFill>
                  <a:schemeClr val="bg1"/>
                </a:solidFill>
              </a:rPr>
              <a:t>Troubleshooting Guide - Continued</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E16B76BC-F1C3-471A-A518-EA2E1DE269D0}"/>
              </a:ext>
            </a:extLst>
          </p:cNvPr>
          <p:cNvSpPr txBox="1"/>
          <p:nvPr/>
        </p:nvSpPr>
        <p:spPr>
          <a:xfrm>
            <a:off x="318656" y="1744771"/>
            <a:ext cx="5446496" cy="3970318"/>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       Checking Blockage System </a:t>
            </a:r>
          </a:p>
          <a:p>
            <a:r>
              <a:rPr lang="en-US" dirty="0">
                <a:latin typeface="Arial" panose="020B0604020202020204" pitchFamily="34" charset="0"/>
                <a:cs typeface="Arial" panose="020B0604020202020204" pitchFamily="34" charset="0"/>
              </a:rPr>
              <a:t>Check modules by performing a blockage module test on the monitor.</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Optical sensors </a:t>
            </a:r>
            <a:r>
              <a:rPr lang="en-US" dirty="0">
                <a:latin typeface="Arial" panose="020B0604020202020204" pitchFamily="34" charset="0"/>
                <a:cs typeface="Arial" panose="020B0604020202020204" pitchFamily="34" charset="0"/>
              </a:rPr>
              <a:t>make sure the “optical eyes” are not coated with material or worn down. Remove material with a cloth as not to damage lens.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 Pin sensors </a:t>
            </a:r>
            <a:r>
              <a:rPr lang="en-US" dirty="0">
                <a:latin typeface="Arial" panose="020B0604020202020204" pitchFamily="34" charset="0"/>
                <a:cs typeface="Arial" panose="020B0604020202020204" pitchFamily="34" charset="0"/>
              </a:rPr>
              <a:t>make sure there is no buildup of material on the pins. Remove material buildup with a knife and gently scraping away the material buildup.</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Make sure sensor wires are not damaged. </a:t>
            </a:r>
            <a:endParaRPr lang="en-CA"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1AD19A2-9136-40D0-A1C0-70BB23C10991}"/>
              </a:ext>
            </a:extLst>
          </p:cNvPr>
          <p:cNvSpPr txBox="1"/>
          <p:nvPr/>
        </p:nvSpPr>
        <p:spPr>
          <a:xfrm>
            <a:off x="6426848" y="989195"/>
            <a:ext cx="5446496" cy="2031325"/>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        Diagnostics</a:t>
            </a:r>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The Diagnostics screen can help in identifying issues with sensors, harnessing or other items. Status reports for Battery Voltage, Sensors Learned, MUX Communication speed and GPS Communication speed are displayed. Contact Loup Electronics if you need technical support.</a:t>
            </a:r>
            <a:endParaRPr lang="en-CA" dirty="0">
              <a:latin typeface="Arial" panose="020B0604020202020204" pitchFamily="34" charset="0"/>
              <a:cs typeface="Arial" panose="020B0604020202020204" pitchFamily="34" charset="0"/>
            </a:endParaRPr>
          </a:p>
        </p:txBody>
      </p:sp>
      <p:pic>
        <p:nvPicPr>
          <p:cNvPr id="11266" name="Picture 2">
            <a:extLst>
              <a:ext uri="{FF2B5EF4-FFF2-40B4-BE49-F238E27FC236}">
                <a16:creationId xmlns:a16="http://schemas.microsoft.com/office/drawing/2014/main" id="{74B3D05D-1EEF-4E1F-8AF3-40684BEDB7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3136" y="3319273"/>
            <a:ext cx="4663440" cy="2756748"/>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DD046120-516F-47D9-87F8-913B9AE8D5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63419189"/>
      </p:ext>
    </p:extLst>
  </p:cSld>
  <p:clrMapOvr>
    <a:masterClrMapping/>
  </p:clrMapOvr>
  <mc:AlternateContent xmlns:mc="http://schemas.openxmlformats.org/markup-compatibility/2006" xmlns:p14="http://schemas.microsoft.com/office/powerpoint/2010/main">
    <mc:Choice Requires="p14">
      <p:transition p14:dur="10" advTm="55902"/>
    </mc:Choice>
    <mc:Fallback xmlns="">
      <p:transition advTm="55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94944" y="996195"/>
            <a:ext cx="2133600" cy="247389"/>
          </a:xfrm>
          <a:solidFill>
            <a:schemeClr val="tx1"/>
          </a:solidFill>
        </p:spPr>
        <p:txBody>
          <a:bodyPr anchor="ctr">
            <a:noAutofit/>
          </a:bodyPr>
          <a:lstStyle/>
          <a:p>
            <a:r>
              <a:rPr lang="en-US" sz="2000" dirty="0">
                <a:solidFill>
                  <a:schemeClr val="bg1"/>
                </a:solidFill>
              </a:rPr>
              <a:t>Updating Software</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480BA610-B124-4719-B42C-781FFEF5121F}"/>
              </a:ext>
            </a:extLst>
          </p:cNvPr>
          <p:cNvSpPr txBox="1"/>
          <p:nvPr/>
        </p:nvSpPr>
        <p:spPr>
          <a:xfrm>
            <a:off x="318656" y="1600932"/>
            <a:ext cx="6108192" cy="4524315"/>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Download software from www.morris-industries.com. The file downloaded will be in a .ZIP format and need to be extracted. When extracted you should see a folder titled “Elite Update” and within it the Elite software file. Copy the “Elite Update” folder to the root level of the USB drive.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Update Process </a:t>
            </a:r>
          </a:p>
          <a:p>
            <a:pPr marL="342900" indent="-342900">
              <a:buAutoNum type="arabicPeriod"/>
            </a:pPr>
            <a:endParaRPr lang="en-US" b="1" dirty="0">
              <a:latin typeface="Arial" panose="020B0604020202020204" pitchFamily="34" charset="0"/>
              <a:cs typeface="Arial" panose="020B0604020202020204" pitchFamily="34" charset="0"/>
            </a:endParaRPr>
          </a:p>
          <a:p>
            <a:pPr marL="342900" indent="-342900">
              <a:buAutoNum type="arabicPeriod"/>
            </a:pPr>
            <a:r>
              <a:rPr lang="en-US" dirty="0">
                <a:latin typeface="Arial" panose="020B0604020202020204" pitchFamily="34" charset="0"/>
                <a:cs typeface="Arial" panose="020B0604020202020204" pitchFamily="34" charset="0"/>
              </a:rPr>
              <a:t>Insert the USB drive on the right had side of the Elite console. </a:t>
            </a:r>
          </a:p>
          <a:p>
            <a:pPr marL="342900" indent="-342900">
              <a:buAutoNum type="arabicPeriod"/>
            </a:pPr>
            <a:endParaRPr lang="en-US" dirty="0">
              <a:latin typeface="Arial" panose="020B0604020202020204" pitchFamily="34" charset="0"/>
              <a:cs typeface="Arial" panose="020B0604020202020204" pitchFamily="34" charset="0"/>
            </a:endParaRPr>
          </a:p>
          <a:p>
            <a:pPr marL="342900" indent="-342900">
              <a:buAutoNum type="arabicPlain" startAt="2"/>
            </a:pPr>
            <a:r>
              <a:rPr lang="en-US" dirty="0">
                <a:latin typeface="Arial" panose="020B0604020202020204" pitchFamily="34" charset="0"/>
                <a:cs typeface="Arial" panose="020B0604020202020204" pitchFamily="34" charset="0"/>
              </a:rPr>
              <a:t>Select “MENU - DISPLAY - SYSTEM UPDATE – UPDATE SOFTWARE” </a:t>
            </a:r>
          </a:p>
          <a:p>
            <a:pPr marL="342900" indent="-342900">
              <a:buAutoNum type="arabicPlain" startAt="2"/>
            </a:pPr>
            <a:endParaRPr lang="en-US" dirty="0">
              <a:latin typeface="Arial" panose="020B0604020202020204" pitchFamily="34" charset="0"/>
              <a:cs typeface="Arial" panose="020B0604020202020204" pitchFamily="34" charset="0"/>
            </a:endParaRPr>
          </a:p>
          <a:p>
            <a:pPr marL="342900" indent="-342900">
              <a:buAutoNum type="arabicPlain" startAt="3"/>
            </a:pPr>
            <a:r>
              <a:rPr lang="en-US" dirty="0">
                <a:latin typeface="Arial" panose="020B0604020202020204" pitchFamily="34" charset="0"/>
                <a:cs typeface="Arial" panose="020B0604020202020204" pitchFamily="34" charset="0"/>
              </a:rPr>
              <a:t>Monitor should now show a popup window displaying</a:t>
            </a:r>
          </a:p>
          <a:p>
            <a:r>
              <a:rPr lang="en-US" dirty="0">
                <a:latin typeface="Arial" panose="020B0604020202020204" pitchFamily="34" charset="0"/>
                <a:cs typeface="Arial" panose="020B0604020202020204" pitchFamily="34" charset="0"/>
              </a:rPr>
              <a:t>      the update file on the USB drive. </a:t>
            </a:r>
          </a:p>
        </p:txBody>
      </p:sp>
      <p:pic>
        <p:nvPicPr>
          <p:cNvPr id="69" name="Picture 68">
            <a:extLst>
              <a:ext uri="{FF2B5EF4-FFF2-40B4-BE49-F238E27FC236}">
                <a16:creationId xmlns:a16="http://schemas.microsoft.com/office/drawing/2014/main" id="{C1D0B7CE-3D5F-4BDD-89C7-DF845625CABC}"/>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811108" y="586155"/>
            <a:ext cx="4267199" cy="252046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69">
            <a:extLst>
              <a:ext uri="{FF2B5EF4-FFF2-40B4-BE49-F238E27FC236}">
                <a16:creationId xmlns:a16="http://schemas.microsoft.com/office/drawing/2014/main" id="{4C203C0B-5242-4D76-A2EE-59C05C3038C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811108" y="3751385"/>
            <a:ext cx="4267199" cy="2538114"/>
          </a:xfrm>
          <a:prstGeom prst="rect">
            <a:avLst/>
          </a:prstGeom>
          <a:noFill/>
          <a:extLst>
            <a:ext uri="{909E8E84-426E-40DD-AFC4-6F175D3DCCD1}">
              <a14:hiddenFill xmlns:a14="http://schemas.microsoft.com/office/drawing/2010/main">
                <a:solidFill>
                  <a:srgbClr val="FFFFFF"/>
                </a:solidFill>
              </a14:hiddenFill>
            </a:ext>
          </a:extLst>
        </p:spPr>
      </p:pic>
      <p:sp>
        <p:nvSpPr>
          <p:cNvPr id="99" name="Freeform 20">
            <a:extLst>
              <a:ext uri="{FF2B5EF4-FFF2-40B4-BE49-F238E27FC236}">
                <a16:creationId xmlns:a16="http://schemas.microsoft.com/office/drawing/2014/main" id="{5D181BC8-A9FC-4B49-9251-E9FE1F4BAD43}"/>
              </a:ext>
            </a:extLst>
          </p:cNvPr>
          <p:cNvSpPr>
            <a:spLocks/>
          </p:cNvSpPr>
          <p:nvPr/>
        </p:nvSpPr>
        <p:spPr bwMode="auto">
          <a:xfrm>
            <a:off x="6424252" y="1870032"/>
            <a:ext cx="1254368" cy="462860"/>
          </a:xfrm>
          <a:custGeom>
            <a:avLst/>
            <a:gdLst>
              <a:gd name="T0" fmla="+- 0 6425 6425"/>
              <a:gd name="T1" fmla="*/ T0 w 2910"/>
              <a:gd name="T2" fmla="+- 0 5210 4470"/>
              <a:gd name="T3" fmla="*/ 5210 h 740"/>
              <a:gd name="T4" fmla="+- 0 9336 6425"/>
              <a:gd name="T5" fmla="*/ T4 w 2910"/>
              <a:gd name="T6" fmla="+- 0 5210 4470"/>
              <a:gd name="T7" fmla="*/ 5210 h 740"/>
              <a:gd name="T8" fmla="+- 0 9336 6425"/>
              <a:gd name="T9" fmla="*/ T8 w 2910"/>
              <a:gd name="T10" fmla="+- 0 4470 4470"/>
              <a:gd name="T11" fmla="*/ 4470 h 740"/>
              <a:gd name="T12" fmla="+- 0 6425 6425"/>
              <a:gd name="T13" fmla="*/ T12 w 2910"/>
              <a:gd name="T14" fmla="+- 0 4470 4470"/>
              <a:gd name="T15" fmla="*/ 4470 h 740"/>
              <a:gd name="T16" fmla="+- 0 6425 6425"/>
              <a:gd name="T17" fmla="*/ T16 w 2910"/>
              <a:gd name="T18" fmla="+- 0 5210 4470"/>
              <a:gd name="T19" fmla="*/ 5210 h 740"/>
            </a:gdLst>
            <a:ahLst/>
            <a:cxnLst>
              <a:cxn ang="0">
                <a:pos x="T1" y="T3"/>
              </a:cxn>
              <a:cxn ang="0">
                <a:pos x="T5" y="T7"/>
              </a:cxn>
              <a:cxn ang="0">
                <a:pos x="T9" y="T11"/>
              </a:cxn>
              <a:cxn ang="0">
                <a:pos x="T13" y="T15"/>
              </a:cxn>
              <a:cxn ang="0">
                <a:pos x="T17" y="T19"/>
              </a:cxn>
            </a:cxnLst>
            <a:rect l="0" t="0" r="r" b="b"/>
            <a:pathLst>
              <a:path w="2910" h="740">
                <a:moveTo>
                  <a:pt x="0" y="740"/>
                </a:moveTo>
                <a:lnTo>
                  <a:pt x="2911" y="740"/>
                </a:lnTo>
                <a:lnTo>
                  <a:pt x="2911" y="0"/>
                </a:lnTo>
                <a:lnTo>
                  <a:pt x="0" y="0"/>
                </a:lnTo>
                <a:lnTo>
                  <a:pt x="0" y="740"/>
                </a:lnTo>
              </a:path>
            </a:pathLst>
          </a:custGeom>
          <a:solidFill>
            <a:srgbClr val="FFFFFF"/>
          </a:solidFill>
          <a:ln w="9525">
            <a:solidFill>
              <a:srgbClr val="000000"/>
            </a:solidFill>
            <a:round/>
            <a:headEnd/>
            <a:tailEnd/>
          </a:ln>
        </p:spPr>
        <p:txBody>
          <a:bodyPr rot="0" vert="horz" wrap="square" lIns="91440" tIns="45720" rIns="91440" bIns="45720" anchor="t" anchorCtr="0" upright="1">
            <a:noAutofit/>
          </a:bodyPr>
          <a:lstStyle/>
          <a:p>
            <a:r>
              <a:rPr lang="en-US" sz="1200" dirty="0">
                <a:latin typeface="Arial" panose="020B0604020202020204" pitchFamily="34" charset="0"/>
                <a:cs typeface="Arial" panose="020B0604020202020204" pitchFamily="34" charset="0"/>
              </a:rPr>
              <a:t>Press Software Update Key</a:t>
            </a:r>
            <a:endParaRPr lang="en-CA" sz="1200" dirty="0">
              <a:latin typeface="Arial" panose="020B0604020202020204" pitchFamily="34" charset="0"/>
              <a:cs typeface="Arial" panose="020B0604020202020204" pitchFamily="34" charset="0"/>
            </a:endParaRPr>
          </a:p>
        </p:txBody>
      </p:sp>
      <p:cxnSp>
        <p:nvCxnSpPr>
          <p:cNvPr id="12293" name="Straight Arrow Connector 12292">
            <a:extLst>
              <a:ext uri="{FF2B5EF4-FFF2-40B4-BE49-F238E27FC236}">
                <a16:creationId xmlns:a16="http://schemas.microsoft.com/office/drawing/2014/main" id="{96A2CD10-D9FC-4CE9-BBDA-FA3B9E471AAC}"/>
              </a:ext>
            </a:extLst>
          </p:cNvPr>
          <p:cNvCxnSpPr/>
          <p:nvPr/>
        </p:nvCxnSpPr>
        <p:spPr>
          <a:xfrm flipV="1">
            <a:off x="7655169" y="1600932"/>
            <a:ext cx="0" cy="25550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2" name="Freeform 20">
            <a:extLst>
              <a:ext uri="{FF2B5EF4-FFF2-40B4-BE49-F238E27FC236}">
                <a16:creationId xmlns:a16="http://schemas.microsoft.com/office/drawing/2014/main" id="{192F59D2-635D-410B-87BD-8CC2D03337CD}"/>
              </a:ext>
            </a:extLst>
          </p:cNvPr>
          <p:cNvSpPr>
            <a:spLocks/>
          </p:cNvSpPr>
          <p:nvPr/>
        </p:nvSpPr>
        <p:spPr bwMode="auto">
          <a:xfrm>
            <a:off x="9612929" y="678127"/>
            <a:ext cx="926117" cy="318068"/>
          </a:xfrm>
          <a:custGeom>
            <a:avLst/>
            <a:gdLst>
              <a:gd name="T0" fmla="+- 0 6425 6425"/>
              <a:gd name="T1" fmla="*/ T0 w 2910"/>
              <a:gd name="T2" fmla="+- 0 5210 4470"/>
              <a:gd name="T3" fmla="*/ 5210 h 740"/>
              <a:gd name="T4" fmla="+- 0 9336 6425"/>
              <a:gd name="T5" fmla="*/ T4 w 2910"/>
              <a:gd name="T6" fmla="+- 0 5210 4470"/>
              <a:gd name="T7" fmla="*/ 5210 h 740"/>
              <a:gd name="T8" fmla="+- 0 9336 6425"/>
              <a:gd name="T9" fmla="*/ T8 w 2910"/>
              <a:gd name="T10" fmla="+- 0 4470 4470"/>
              <a:gd name="T11" fmla="*/ 4470 h 740"/>
              <a:gd name="T12" fmla="+- 0 6425 6425"/>
              <a:gd name="T13" fmla="*/ T12 w 2910"/>
              <a:gd name="T14" fmla="+- 0 4470 4470"/>
              <a:gd name="T15" fmla="*/ 4470 h 740"/>
              <a:gd name="T16" fmla="+- 0 6425 6425"/>
              <a:gd name="T17" fmla="*/ T16 w 2910"/>
              <a:gd name="T18" fmla="+- 0 5210 4470"/>
              <a:gd name="T19" fmla="*/ 5210 h 740"/>
            </a:gdLst>
            <a:ahLst/>
            <a:cxnLst>
              <a:cxn ang="0">
                <a:pos x="T1" y="T3"/>
              </a:cxn>
              <a:cxn ang="0">
                <a:pos x="T5" y="T7"/>
              </a:cxn>
              <a:cxn ang="0">
                <a:pos x="T9" y="T11"/>
              </a:cxn>
              <a:cxn ang="0">
                <a:pos x="T13" y="T15"/>
              </a:cxn>
              <a:cxn ang="0">
                <a:pos x="T17" y="T19"/>
              </a:cxn>
            </a:cxnLst>
            <a:rect l="0" t="0" r="r" b="b"/>
            <a:pathLst>
              <a:path w="2910" h="740">
                <a:moveTo>
                  <a:pt x="0" y="740"/>
                </a:moveTo>
                <a:lnTo>
                  <a:pt x="2911" y="740"/>
                </a:lnTo>
                <a:lnTo>
                  <a:pt x="2911" y="0"/>
                </a:lnTo>
                <a:lnTo>
                  <a:pt x="0" y="0"/>
                </a:lnTo>
                <a:lnTo>
                  <a:pt x="0" y="740"/>
                </a:lnTo>
              </a:path>
            </a:pathLst>
          </a:custGeom>
          <a:solidFill>
            <a:srgbClr val="FFFFFF"/>
          </a:solidFill>
          <a:ln w="9525">
            <a:solidFill>
              <a:srgbClr val="000000"/>
            </a:solidFill>
            <a:round/>
            <a:headEnd/>
            <a:tailEnd/>
          </a:ln>
        </p:spPr>
        <p:txBody>
          <a:bodyPr rot="0" vert="horz" wrap="square" lIns="91440" tIns="45720" rIns="91440" bIns="45720" anchor="t" anchorCtr="0" upright="1">
            <a:noAutofit/>
          </a:bodyPr>
          <a:lstStyle/>
          <a:p>
            <a:r>
              <a:rPr lang="en-US" sz="1200" dirty="0">
                <a:latin typeface="Arial" panose="020B0604020202020204" pitchFamily="34" charset="0"/>
                <a:cs typeface="Arial" panose="020B0604020202020204" pitchFamily="34" charset="0"/>
              </a:rPr>
              <a:t>USB Drive</a:t>
            </a:r>
            <a:endParaRPr lang="en-CA" sz="1200" dirty="0">
              <a:latin typeface="Arial" panose="020B0604020202020204" pitchFamily="34" charset="0"/>
              <a:cs typeface="Arial" panose="020B0604020202020204" pitchFamily="34" charset="0"/>
            </a:endParaRPr>
          </a:p>
        </p:txBody>
      </p:sp>
      <p:cxnSp>
        <p:nvCxnSpPr>
          <p:cNvPr id="12295" name="Straight Arrow Connector 12294">
            <a:extLst>
              <a:ext uri="{FF2B5EF4-FFF2-40B4-BE49-F238E27FC236}">
                <a16:creationId xmlns:a16="http://schemas.microsoft.com/office/drawing/2014/main" id="{CECE239A-3F8F-4031-9FB8-5F503B01F07F}"/>
              </a:ext>
            </a:extLst>
          </p:cNvPr>
          <p:cNvCxnSpPr/>
          <p:nvPr/>
        </p:nvCxnSpPr>
        <p:spPr>
          <a:xfrm>
            <a:off x="10539046" y="996195"/>
            <a:ext cx="105508" cy="6047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5" name="Freeform 20">
            <a:extLst>
              <a:ext uri="{FF2B5EF4-FFF2-40B4-BE49-F238E27FC236}">
                <a16:creationId xmlns:a16="http://schemas.microsoft.com/office/drawing/2014/main" id="{BF5C4A9F-993D-4C83-B79B-73161ABAD771}"/>
              </a:ext>
            </a:extLst>
          </p:cNvPr>
          <p:cNvSpPr>
            <a:spLocks/>
          </p:cNvSpPr>
          <p:nvPr/>
        </p:nvSpPr>
        <p:spPr bwMode="auto">
          <a:xfrm>
            <a:off x="7995144" y="5316617"/>
            <a:ext cx="1254368" cy="298737"/>
          </a:xfrm>
          <a:custGeom>
            <a:avLst/>
            <a:gdLst>
              <a:gd name="T0" fmla="+- 0 6425 6425"/>
              <a:gd name="T1" fmla="*/ T0 w 2910"/>
              <a:gd name="T2" fmla="+- 0 5210 4470"/>
              <a:gd name="T3" fmla="*/ 5210 h 740"/>
              <a:gd name="T4" fmla="+- 0 9336 6425"/>
              <a:gd name="T5" fmla="*/ T4 w 2910"/>
              <a:gd name="T6" fmla="+- 0 5210 4470"/>
              <a:gd name="T7" fmla="*/ 5210 h 740"/>
              <a:gd name="T8" fmla="+- 0 9336 6425"/>
              <a:gd name="T9" fmla="*/ T8 w 2910"/>
              <a:gd name="T10" fmla="+- 0 4470 4470"/>
              <a:gd name="T11" fmla="*/ 4470 h 740"/>
              <a:gd name="T12" fmla="+- 0 6425 6425"/>
              <a:gd name="T13" fmla="*/ T12 w 2910"/>
              <a:gd name="T14" fmla="+- 0 4470 4470"/>
              <a:gd name="T15" fmla="*/ 4470 h 740"/>
              <a:gd name="T16" fmla="+- 0 6425 6425"/>
              <a:gd name="T17" fmla="*/ T16 w 2910"/>
              <a:gd name="T18" fmla="+- 0 5210 4470"/>
              <a:gd name="T19" fmla="*/ 5210 h 740"/>
            </a:gdLst>
            <a:ahLst/>
            <a:cxnLst>
              <a:cxn ang="0">
                <a:pos x="T1" y="T3"/>
              </a:cxn>
              <a:cxn ang="0">
                <a:pos x="T5" y="T7"/>
              </a:cxn>
              <a:cxn ang="0">
                <a:pos x="T9" y="T11"/>
              </a:cxn>
              <a:cxn ang="0">
                <a:pos x="T13" y="T15"/>
              </a:cxn>
              <a:cxn ang="0">
                <a:pos x="T17" y="T19"/>
              </a:cxn>
            </a:cxnLst>
            <a:rect l="0" t="0" r="r" b="b"/>
            <a:pathLst>
              <a:path w="2910" h="740">
                <a:moveTo>
                  <a:pt x="0" y="740"/>
                </a:moveTo>
                <a:lnTo>
                  <a:pt x="2911" y="740"/>
                </a:lnTo>
                <a:lnTo>
                  <a:pt x="2911" y="0"/>
                </a:lnTo>
                <a:lnTo>
                  <a:pt x="0" y="0"/>
                </a:lnTo>
                <a:lnTo>
                  <a:pt x="0" y="740"/>
                </a:lnTo>
              </a:path>
            </a:pathLst>
          </a:custGeom>
          <a:solidFill>
            <a:srgbClr val="FFFFFF"/>
          </a:solidFill>
          <a:ln w="9525">
            <a:solidFill>
              <a:srgbClr val="000000"/>
            </a:solidFill>
            <a:round/>
            <a:headEnd/>
            <a:tailEnd/>
          </a:ln>
        </p:spPr>
        <p:txBody>
          <a:bodyPr rot="0" vert="horz" wrap="square" lIns="91440" tIns="45720" rIns="91440" bIns="45720" anchor="t" anchorCtr="0" upright="1">
            <a:noAutofit/>
          </a:bodyPr>
          <a:lstStyle/>
          <a:p>
            <a:r>
              <a:rPr lang="en-US" sz="1200" dirty="0">
                <a:latin typeface="Arial" panose="020B0604020202020204" pitchFamily="34" charset="0"/>
                <a:cs typeface="Arial" panose="020B0604020202020204" pitchFamily="34" charset="0"/>
              </a:rPr>
              <a:t>Press File Key</a:t>
            </a:r>
            <a:endParaRPr lang="en-CA" sz="1200" dirty="0">
              <a:latin typeface="Arial" panose="020B0604020202020204" pitchFamily="34" charset="0"/>
              <a:cs typeface="Arial" panose="020B0604020202020204" pitchFamily="34" charset="0"/>
            </a:endParaRPr>
          </a:p>
        </p:txBody>
      </p:sp>
      <p:cxnSp>
        <p:nvCxnSpPr>
          <p:cNvPr id="12297" name="Straight Arrow Connector 12296">
            <a:extLst>
              <a:ext uri="{FF2B5EF4-FFF2-40B4-BE49-F238E27FC236}">
                <a16:creationId xmlns:a16="http://schemas.microsoft.com/office/drawing/2014/main" id="{16714A62-03D7-4404-8346-04AC11E70635}"/>
              </a:ext>
            </a:extLst>
          </p:cNvPr>
          <p:cNvCxnSpPr/>
          <p:nvPr/>
        </p:nvCxnSpPr>
        <p:spPr>
          <a:xfrm flipH="1" flipV="1">
            <a:off x="8299938" y="4560277"/>
            <a:ext cx="316524" cy="72683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D096D23B-FA22-4CE0-B3E7-B7B10C7677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10721369"/>
      </p:ext>
    </p:extLst>
  </p:cSld>
  <p:clrMapOvr>
    <a:masterClrMapping/>
  </p:clrMapOvr>
  <mc:AlternateContent xmlns:mc="http://schemas.openxmlformats.org/markup-compatibility/2006" xmlns:p14="http://schemas.microsoft.com/office/powerpoint/2010/main">
    <mc:Choice Requires="p14">
      <p:transition p14:dur="10" advTm="54849"/>
    </mc:Choice>
    <mc:Fallback xmlns="">
      <p:transition advTm="54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85433" y="904755"/>
            <a:ext cx="2222359" cy="320541"/>
          </a:xfrm>
          <a:solidFill>
            <a:schemeClr val="tx1"/>
          </a:solidFill>
        </p:spPr>
        <p:txBody>
          <a:bodyPr anchor="ctr">
            <a:noAutofit/>
          </a:bodyPr>
          <a:lstStyle/>
          <a:p>
            <a:pPr algn="l"/>
            <a:r>
              <a:rPr lang="en-US" sz="2000" dirty="0">
                <a:solidFill>
                  <a:schemeClr val="bg1"/>
                </a:solidFill>
              </a:rPr>
              <a:t>Updating Software</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05249617-68B9-4379-B6F8-3655FFA86DE2}"/>
              </a:ext>
            </a:extLst>
          </p:cNvPr>
          <p:cNvSpPr txBox="1"/>
          <p:nvPr/>
        </p:nvSpPr>
        <p:spPr>
          <a:xfrm>
            <a:off x="318656" y="1575090"/>
            <a:ext cx="6108192" cy="2585323"/>
          </a:xfrm>
          <a:prstGeom prst="rect">
            <a:avLst/>
          </a:prstGeom>
          <a:noFill/>
        </p:spPr>
        <p:txBody>
          <a:bodyPr wrap="square">
            <a:spAutoFit/>
          </a:bodyPr>
          <a:lstStyle/>
          <a:p>
            <a:pPr marL="342900" indent="-342900">
              <a:buAutoNum type="arabicPeriod" startAt="4"/>
            </a:pPr>
            <a:r>
              <a:rPr lang="en-US" dirty="0">
                <a:latin typeface="Arial" panose="020B0604020202020204" pitchFamily="34" charset="0"/>
                <a:cs typeface="Arial" panose="020B0604020202020204" pitchFamily="34" charset="0"/>
              </a:rPr>
              <a:t>Select the new version to begin loading the software.</a:t>
            </a:r>
          </a:p>
          <a:p>
            <a:r>
              <a:rPr lang="en-US" dirty="0">
                <a:latin typeface="Arial" panose="020B0604020202020204" pitchFamily="34" charset="0"/>
                <a:cs typeface="Arial" panose="020B0604020202020204" pitchFamily="34" charset="0"/>
              </a:rPr>
              <a:t>     When done loading the console will ask you to cycle</a:t>
            </a:r>
          </a:p>
          <a:p>
            <a:r>
              <a:rPr lang="en-US" dirty="0">
                <a:latin typeface="Arial" panose="020B0604020202020204" pitchFamily="34" charset="0"/>
                <a:cs typeface="Arial" panose="020B0604020202020204" pitchFamily="34" charset="0"/>
              </a:rPr>
              <a:t>     power. Upon doing so the monitor will start with a blank</a:t>
            </a:r>
          </a:p>
          <a:p>
            <a:r>
              <a:rPr lang="en-US" dirty="0">
                <a:latin typeface="Arial" panose="020B0604020202020204" pitchFamily="34" charset="0"/>
                <a:cs typeface="Arial" panose="020B0604020202020204" pitchFamily="34" charset="0"/>
              </a:rPr>
              <a:t>     screen and the keypad will pulse for a short period as it</a:t>
            </a:r>
          </a:p>
          <a:p>
            <a:r>
              <a:rPr lang="en-US" dirty="0">
                <a:latin typeface="Arial" panose="020B0604020202020204" pitchFamily="34" charset="0"/>
                <a:cs typeface="Arial" panose="020B0604020202020204" pitchFamily="34" charset="0"/>
              </a:rPr>
              <a:t>     finished the update. The console will then boot into the</a:t>
            </a:r>
          </a:p>
          <a:p>
            <a:r>
              <a:rPr lang="en-US" dirty="0">
                <a:latin typeface="Arial" panose="020B0604020202020204" pitchFamily="34" charset="0"/>
                <a:cs typeface="Arial" panose="020B0604020202020204" pitchFamily="34" charset="0"/>
              </a:rPr>
              <a:t>     newest version. </a:t>
            </a:r>
          </a:p>
          <a:p>
            <a:r>
              <a:rPr lang="en-US" dirty="0">
                <a:latin typeface="Arial" panose="020B0604020202020204" pitchFamily="34" charset="0"/>
                <a:cs typeface="Arial" panose="020B0604020202020204" pitchFamily="34" charset="0"/>
              </a:rPr>
              <a:t>      Confirm the monitor has been updated</a:t>
            </a:r>
          </a:p>
          <a:p>
            <a:r>
              <a:rPr lang="en-US" dirty="0">
                <a:latin typeface="Arial" panose="020B0604020202020204" pitchFamily="34" charset="0"/>
                <a:cs typeface="Arial" panose="020B0604020202020204" pitchFamily="34" charset="0"/>
              </a:rPr>
              <a:t>     by checking the version number inside the main</a:t>
            </a:r>
          </a:p>
          <a:p>
            <a:r>
              <a:rPr lang="en-US" dirty="0">
                <a:latin typeface="Arial" panose="020B0604020202020204" pitchFamily="34" charset="0"/>
                <a:cs typeface="Arial" panose="020B0604020202020204" pitchFamily="34" charset="0"/>
              </a:rPr>
              <a:t>     settings screen.</a:t>
            </a:r>
            <a:endParaRPr lang="en-CA" dirty="0"/>
          </a:p>
        </p:txBody>
      </p:sp>
      <p:pic>
        <p:nvPicPr>
          <p:cNvPr id="77" name="Picture 76">
            <a:extLst>
              <a:ext uri="{FF2B5EF4-FFF2-40B4-BE49-F238E27FC236}">
                <a16:creationId xmlns:a16="http://schemas.microsoft.com/office/drawing/2014/main" id="{5FCBD174-314F-4DB6-9A43-5BF732C0859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562468" y="647446"/>
            <a:ext cx="3648075" cy="18197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8CBFDBD0-5FA8-4595-9DE4-6C8C45B9ACB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562468" y="2469343"/>
            <a:ext cx="3648075" cy="171644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A08DC651-6FA7-49A6-A8DA-A13416F5090F}"/>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562468" y="4185785"/>
            <a:ext cx="3648075" cy="202476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79">
            <a:extLst>
              <a:ext uri="{FF2B5EF4-FFF2-40B4-BE49-F238E27FC236}">
                <a16:creationId xmlns:a16="http://schemas.microsoft.com/office/drawing/2014/main" id="{E78B113D-D42E-49C6-B072-1A375A29ADB9}"/>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685433" y="4436772"/>
            <a:ext cx="3490595" cy="169227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80">
            <a:extLst>
              <a:ext uri="{FF2B5EF4-FFF2-40B4-BE49-F238E27FC236}">
                <a16:creationId xmlns:a16="http://schemas.microsoft.com/office/drawing/2014/main" id="{E98B5C64-C527-46AA-A602-4570585EF8DA}"/>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771575" y="2122521"/>
            <a:ext cx="1581785" cy="561340"/>
          </a:xfrm>
          <a:prstGeom prst="rect">
            <a:avLst/>
          </a:prstGeom>
          <a:noFill/>
          <a:extLst>
            <a:ext uri="{909E8E84-426E-40DD-AFC4-6F175D3DCCD1}">
              <a14:hiddenFill xmlns:a14="http://schemas.microsoft.com/office/drawing/2010/main">
                <a:solidFill>
                  <a:srgbClr val="FFFFFF"/>
                </a:solidFill>
              </a14:hiddenFill>
            </a:ext>
          </a:extLst>
        </p:spPr>
      </p:pic>
      <p:cxnSp>
        <p:nvCxnSpPr>
          <p:cNvPr id="13325" name="Straight Arrow Connector 13324">
            <a:extLst>
              <a:ext uri="{FF2B5EF4-FFF2-40B4-BE49-F238E27FC236}">
                <a16:creationId xmlns:a16="http://schemas.microsoft.com/office/drawing/2014/main" id="{F76511F5-F276-4A8B-89AB-EC1B19793F1E}"/>
              </a:ext>
            </a:extLst>
          </p:cNvPr>
          <p:cNvCxnSpPr/>
          <p:nvPr/>
        </p:nvCxnSpPr>
        <p:spPr>
          <a:xfrm flipH="1">
            <a:off x="8353360" y="1883664"/>
            <a:ext cx="754064" cy="23885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27" name="Straight Arrow Connector 13326">
            <a:extLst>
              <a:ext uri="{FF2B5EF4-FFF2-40B4-BE49-F238E27FC236}">
                <a16:creationId xmlns:a16="http://schemas.microsoft.com/office/drawing/2014/main" id="{21B335B4-DE0F-4E68-8371-AE516D55346A}"/>
              </a:ext>
            </a:extLst>
          </p:cNvPr>
          <p:cNvCxnSpPr/>
          <p:nvPr/>
        </p:nvCxnSpPr>
        <p:spPr>
          <a:xfrm>
            <a:off x="8353360" y="2638141"/>
            <a:ext cx="626048" cy="5699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29" name="Straight Arrow Connector 13328">
            <a:extLst>
              <a:ext uri="{FF2B5EF4-FFF2-40B4-BE49-F238E27FC236}">
                <a16:creationId xmlns:a16="http://schemas.microsoft.com/office/drawing/2014/main" id="{6D4D7254-63A5-49F3-BECC-1518B64E6B2D}"/>
              </a:ext>
            </a:extLst>
          </p:cNvPr>
          <p:cNvCxnSpPr>
            <a:cxnSpLocks/>
          </p:cNvCxnSpPr>
          <p:nvPr/>
        </p:nvCxnSpPr>
        <p:spPr>
          <a:xfrm flipH="1">
            <a:off x="8979408" y="3694176"/>
            <a:ext cx="128016" cy="2012095"/>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331" name="TextBox 13330">
            <a:extLst>
              <a:ext uri="{FF2B5EF4-FFF2-40B4-BE49-F238E27FC236}">
                <a16:creationId xmlns:a16="http://schemas.microsoft.com/office/drawing/2014/main" id="{4C80EACA-BCE8-45A8-B25A-33089C27F4C9}"/>
              </a:ext>
            </a:extLst>
          </p:cNvPr>
          <p:cNvSpPr txBox="1"/>
          <p:nvPr/>
        </p:nvSpPr>
        <p:spPr>
          <a:xfrm>
            <a:off x="5139462" y="5357898"/>
            <a:ext cx="1937995" cy="369332"/>
          </a:xfrm>
          <a:prstGeom prst="rect">
            <a:avLst/>
          </a:prstGeom>
          <a:noFill/>
          <a:ln>
            <a:solidFill>
              <a:schemeClr val="tx1"/>
            </a:solidFill>
          </a:ln>
        </p:spPr>
        <p:txBody>
          <a:bodyPr wrap="square" rtlCol="0">
            <a:spAutoFit/>
          </a:bodyPr>
          <a:lstStyle/>
          <a:p>
            <a:r>
              <a:rPr lang="en-CA" b="1" dirty="0"/>
              <a:t>Key Pad will Pulse</a:t>
            </a:r>
          </a:p>
        </p:txBody>
      </p:sp>
      <p:cxnSp>
        <p:nvCxnSpPr>
          <p:cNvPr id="13333" name="Straight Arrow Connector 13332">
            <a:extLst>
              <a:ext uri="{FF2B5EF4-FFF2-40B4-BE49-F238E27FC236}">
                <a16:creationId xmlns:a16="http://schemas.microsoft.com/office/drawing/2014/main" id="{C73FABB4-8F91-4C34-BE7D-DA35E02452A2}"/>
              </a:ext>
            </a:extLst>
          </p:cNvPr>
          <p:cNvCxnSpPr>
            <a:cxnSpLocks/>
          </p:cNvCxnSpPr>
          <p:nvPr/>
        </p:nvCxnSpPr>
        <p:spPr>
          <a:xfrm>
            <a:off x="7077457" y="5465017"/>
            <a:ext cx="938517" cy="36933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3335" name="TextBox 13334">
            <a:extLst>
              <a:ext uri="{FF2B5EF4-FFF2-40B4-BE49-F238E27FC236}">
                <a16:creationId xmlns:a16="http://schemas.microsoft.com/office/drawing/2014/main" id="{1AA3E52A-68D1-492F-807A-B44901EE53D1}"/>
              </a:ext>
            </a:extLst>
          </p:cNvPr>
          <p:cNvSpPr txBox="1"/>
          <p:nvPr/>
        </p:nvSpPr>
        <p:spPr>
          <a:xfrm>
            <a:off x="4629533" y="4422909"/>
            <a:ext cx="1865377" cy="369332"/>
          </a:xfrm>
          <a:prstGeom prst="rect">
            <a:avLst/>
          </a:prstGeom>
          <a:noFill/>
          <a:ln>
            <a:solidFill>
              <a:schemeClr val="tx1"/>
            </a:solidFill>
          </a:ln>
        </p:spPr>
        <p:txBody>
          <a:bodyPr wrap="square" rtlCol="0">
            <a:spAutoFit/>
          </a:bodyPr>
          <a:lstStyle/>
          <a:p>
            <a:r>
              <a:rPr lang="en-US" b="1" dirty="0"/>
              <a:t>Software Version </a:t>
            </a:r>
            <a:endParaRPr lang="en-CA" b="1" dirty="0"/>
          </a:p>
        </p:txBody>
      </p:sp>
      <p:cxnSp>
        <p:nvCxnSpPr>
          <p:cNvPr id="13337" name="Straight Arrow Connector 13336">
            <a:extLst>
              <a:ext uri="{FF2B5EF4-FFF2-40B4-BE49-F238E27FC236}">
                <a16:creationId xmlns:a16="http://schemas.microsoft.com/office/drawing/2014/main" id="{374C152C-A2D8-4DFE-83E0-BD1A9B1D2D21}"/>
              </a:ext>
            </a:extLst>
          </p:cNvPr>
          <p:cNvCxnSpPr>
            <a:cxnSpLocks/>
          </p:cNvCxnSpPr>
          <p:nvPr/>
        </p:nvCxnSpPr>
        <p:spPr>
          <a:xfrm flipH="1">
            <a:off x="3740728" y="4647796"/>
            <a:ext cx="888805" cy="2018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71E02893-C695-4ADB-B26D-91617C14F7D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21635005"/>
      </p:ext>
    </p:extLst>
  </p:cSld>
  <p:clrMapOvr>
    <a:masterClrMapping/>
  </p:clrMapOvr>
  <mc:AlternateContent xmlns:mc="http://schemas.openxmlformats.org/markup-compatibility/2006" xmlns:p14="http://schemas.microsoft.com/office/powerpoint/2010/main">
    <mc:Choice Requires="p14">
      <p:transition p14:dur="10" advTm="31379"/>
    </mc:Choice>
    <mc:Fallback xmlns="">
      <p:transition advTm="31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Subtitle 6">
            <a:extLst>
              <a:ext uri="{FF2B5EF4-FFF2-40B4-BE49-F238E27FC236}">
                <a16:creationId xmlns:a16="http://schemas.microsoft.com/office/drawing/2014/main" id="{2F0118E4-E279-45BC-A8CB-6672CBB01195}"/>
              </a:ext>
            </a:extLst>
          </p:cNvPr>
          <p:cNvSpPr>
            <a:spLocks noGrp="1"/>
          </p:cNvSpPr>
          <p:nvPr>
            <p:ph type="subTitle" idx="1"/>
          </p:nvPr>
        </p:nvSpPr>
        <p:spPr>
          <a:xfrm>
            <a:off x="2371058" y="3732028"/>
            <a:ext cx="8296941" cy="1525772"/>
          </a:xfrm>
        </p:spPr>
        <p:txBody>
          <a:bodyPr/>
          <a:lstStyle/>
          <a:p>
            <a:endParaRPr lang="en-CA" dirty="0"/>
          </a:p>
        </p:txBody>
      </p:sp>
      <p:pic>
        <p:nvPicPr>
          <p:cNvPr id="11" name="Picture 10">
            <a:extLst>
              <a:ext uri="{FF2B5EF4-FFF2-40B4-BE49-F238E27FC236}">
                <a16:creationId xmlns:a16="http://schemas.microsoft.com/office/drawing/2014/main" id="{C44DD413-82E0-42B3-B713-2740170B6AFB}"/>
              </a:ext>
            </a:extLst>
          </p:cNvPr>
          <p:cNvPicPr>
            <a:picLocks noChangeAspect="1"/>
          </p:cNvPicPr>
          <p:nvPr/>
        </p:nvPicPr>
        <p:blipFill>
          <a:blip r:embed="rId5"/>
          <a:stretch>
            <a:fillRect/>
          </a:stretch>
        </p:blipFill>
        <p:spPr>
          <a:xfrm rot="5400000">
            <a:off x="4301585" y="-1206077"/>
            <a:ext cx="5261686" cy="9654362"/>
          </a:xfrm>
          <a:prstGeom prst="rect">
            <a:avLst/>
          </a:prstGeom>
        </p:spPr>
      </p:pic>
      <p:pic>
        <p:nvPicPr>
          <p:cNvPr id="13" name="Picture 12">
            <a:extLst>
              <a:ext uri="{FF2B5EF4-FFF2-40B4-BE49-F238E27FC236}">
                <a16:creationId xmlns:a16="http://schemas.microsoft.com/office/drawing/2014/main" id="{01C8B3E4-958A-419C-9C46-A79DCDDDE324}"/>
              </a:ext>
            </a:extLst>
          </p:cNvPr>
          <p:cNvPicPr>
            <a:picLocks noChangeAspect="1"/>
          </p:cNvPicPr>
          <p:nvPr/>
        </p:nvPicPr>
        <p:blipFill>
          <a:blip r:embed="rId6"/>
          <a:stretch>
            <a:fillRect/>
          </a:stretch>
        </p:blipFill>
        <p:spPr>
          <a:xfrm>
            <a:off x="668412" y="908506"/>
            <a:ext cx="1702647" cy="303606"/>
          </a:xfrm>
          <a:prstGeom prst="rect">
            <a:avLst/>
          </a:prstGeom>
        </p:spPr>
      </p:pic>
      <p:pic>
        <p:nvPicPr>
          <p:cNvPr id="14" name="Audio 13">
            <a:hlinkClick r:id="" action="ppaction://media"/>
            <a:extLst>
              <a:ext uri="{FF2B5EF4-FFF2-40B4-BE49-F238E27FC236}">
                <a16:creationId xmlns:a16="http://schemas.microsoft.com/office/drawing/2014/main" id="{BBB3264F-3687-467B-9D17-93EFACB8950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84476693"/>
      </p:ext>
    </p:extLst>
  </p:cSld>
  <p:clrMapOvr>
    <a:masterClrMapping/>
  </p:clrMapOvr>
  <mc:AlternateContent xmlns:mc="http://schemas.openxmlformats.org/markup-compatibility/2006" xmlns:p14="http://schemas.microsoft.com/office/powerpoint/2010/main">
    <mc:Choice Requires="p14">
      <p:transition p14:dur="10" advTm="45810"/>
    </mc:Choice>
    <mc:Fallback xmlns="">
      <p:transition advTm="458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Subtitle 6">
            <a:extLst>
              <a:ext uri="{FF2B5EF4-FFF2-40B4-BE49-F238E27FC236}">
                <a16:creationId xmlns:a16="http://schemas.microsoft.com/office/drawing/2014/main" id="{46E38B32-7EC7-4FBD-ACE3-3B8C2D68579B}"/>
              </a:ext>
            </a:extLst>
          </p:cNvPr>
          <p:cNvSpPr>
            <a:spLocks noGrp="1"/>
          </p:cNvSpPr>
          <p:nvPr>
            <p:ph type="subTitle" idx="1"/>
          </p:nvPr>
        </p:nvSpPr>
        <p:spPr/>
        <p:txBody>
          <a:bodyPr/>
          <a:lstStyle/>
          <a:p>
            <a:endParaRPr lang="en-CA"/>
          </a:p>
        </p:txBody>
      </p:sp>
      <p:pic>
        <p:nvPicPr>
          <p:cNvPr id="9" name="Picture 8">
            <a:extLst>
              <a:ext uri="{FF2B5EF4-FFF2-40B4-BE49-F238E27FC236}">
                <a16:creationId xmlns:a16="http://schemas.microsoft.com/office/drawing/2014/main" id="{EC799DE4-12EC-48E1-873C-A629B095DF60}"/>
              </a:ext>
            </a:extLst>
          </p:cNvPr>
          <p:cNvPicPr>
            <a:picLocks noChangeAspect="1"/>
          </p:cNvPicPr>
          <p:nvPr/>
        </p:nvPicPr>
        <p:blipFill>
          <a:blip r:embed="rId5"/>
          <a:stretch>
            <a:fillRect/>
          </a:stretch>
        </p:blipFill>
        <p:spPr>
          <a:xfrm>
            <a:off x="510363" y="765543"/>
            <a:ext cx="5569351" cy="5579425"/>
          </a:xfrm>
          <a:prstGeom prst="rect">
            <a:avLst/>
          </a:prstGeom>
        </p:spPr>
      </p:pic>
      <p:pic>
        <p:nvPicPr>
          <p:cNvPr id="11" name="Picture 10">
            <a:extLst>
              <a:ext uri="{FF2B5EF4-FFF2-40B4-BE49-F238E27FC236}">
                <a16:creationId xmlns:a16="http://schemas.microsoft.com/office/drawing/2014/main" id="{75B5AD41-32A9-4E2D-BD9F-B6E17D4DBD24}"/>
              </a:ext>
            </a:extLst>
          </p:cNvPr>
          <p:cNvPicPr>
            <a:picLocks noChangeAspect="1"/>
          </p:cNvPicPr>
          <p:nvPr/>
        </p:nvPicPr>
        <p:blipFill>
          <a:blip r:embed="rId6"/>
          <a:stretch>
            <a:fillRect/>
          </a:stretch>
        </p:blipFill>
        <p:spPr>
          <a:xfrm>
            <a:off x="6079715" y="680484"/>
            <a:ext cx="5456620" cy="5652408"/>
          </a:xfrm>
          <a:prstGeom prst="rect">
            <a:avLst/>
          </a:prstGeom>
        </p:spPr>
      </p:pic>
      <p:pic>
        <p:nvPicPr>
          <p:cNvPr id="13" name="Audio 12">
            <a:hlinkClick r:id="" action="ppaction://media"/>
            <a:extLst>
              <a:ext uri="{FF2B5EF4-FFF2-40B4-BE49-F238E27FC236}">
                <a16:creationId xmlns:a16="http://schemas.microsoft.com/office/drawing/2014/main" id="{9409B7C8-C71E-404E-8DC3-1CAD63B3B2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71189059"/>
      </p:ext>
    </p:extLst>
  </p:cSld>
  <p:clrMapOvr>
    <a:masterClrMapping/>
  </p:clrMapOvr>
  <mc:AlternateContent xmlns:mc="http://schemas.openxmlformats.org/markup-compatibility/2006" xmlns:p14="http://schemas.microsoft.com/office/powerpoint/2010/main">
    <mc:Choice Requires="p14">
      <p:transition p14:dur="10" advTm="58191"/>
    </mc:Choice>
    <mc:Fallback xmlns="">
      <p:transition advTm="58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pic>
        <p:nvPicPr>
          <p:cNvPr id="7" name="Picture 6">
            <a:extLst>
              <a:ext uri="{FF2B5EF4-FFF2-40B4-BE49-F238E27FC236}">
                <a16:creationId xmlns:a16="http://schemas.microsoft.com/office/drawing/2014/main" id="{7FA2015C-A74C-4EBE-97C8-EE42A7CC7520}"/>
              </a:ext>
            </a:extLst>
          </p:cNvPr>
          <p:cNvPicPr>
            <a:picLocks noChangeAspect="1"/>
          </p:cNvPicPr>
          <p:nvPr/>
        </p:nvPicPr>
        <p:blipFill>
          <a:blip r:embed="rId5"/>
          <a:stretch>
            <a:fillRect/>
          </a:stretch>
        </p:blipFill>
        <p:spPr>
          <a:xfrm>
            <a:off x="684147" y="865872"/>
            <a:ext cx="2143526" cy="250542"/>
          </a:xfrm>
          <a:prstGeom prst="rect">
            <a:avLst/>
          </a:prstGeom>
        </p:spPr>
      </p:pic>
      <p:pic>
        <p:nvPicPr>
          <p:cNvPr id="9" name="Picture 8">
            <a:extLst>
              <a:ext uri="{FF2B5EF4-FFF2-40B4-BE49-F238E27FC236}">
                <a16:creationId xmlns:a16="http://schemas.microsoft.com/office/drawing/2014/main" id="{85C70E0A-C3E7-4D96-BA6A-1569004A3968}"/>
              </a:ext>
            </a:extLst>
          </p:cNvPr>
          <p:cNvPicPr>
            <a:picLocks noChangeAspect="1"/>
          </p:cNvPicPr>
          <p:nvPr/>
        </p:nvPicPr>
        <p:blipFill>
          <a:blip r:embed="rId6"/>
          <a:stretch>
            <a:fillRect/>
          </a:stretch>
        </p:blipFill>
        <p:spPr>
          <a:xfrm rot="5400000">
            <a:off x="3856030" y="-1172631"/>
            <a:ext cx="5068297" cy="9718171"/>
          </a:xfrm>
          <a:prstGeom prst="rect">
            <a:avLst/>
          </a:prstGeom>
        </p:spPr>
      </p:pic>
      <p:pic>
        <p:nvPicPr>
          <p:cNvPr id="10" name="Audio 9">
            <a:hlinkClick r:id="" action="ppaction://media"/>
            <a:extLst>
              <a:ext uri="{FF2B5EF4-FFF2-40B4-BE49-F238E27FC236}">
                <a16:creationId xmlns:a16="http://schemas.microsoft.com/office/drawing/2014/main" id="{7227829C-7405-4604-B778-97A0FA5DAF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52812394"/>
      </p:ext>
    </p:extLst>
  </p:cSld>
  <p:clrMapOvr>
    <a:masterClrMapping/>
  </p:clrMapOvr>
  <mc:AlternateContent xmlns:mc="http://schemas.openxmlformats.org/markup-compatibility/2006" xmlns:p14="http://schemas.microsoft.com/office/powerpoint/2010/main">
    <mc:Choice Requires="p14">
      <p:transition p14:dur="10" advTm="9155"/>
    </mc:Choice>
    <mc:Fallback xmlns="">
      <p:transition advTm="9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176083" y="-33365"/>
            <a:ext cx="4255008" cy="859864"/>
          </a:xfrm>
        </p:spPr>
        <p:txBody>
          <a:bodyPr>
            <a:normAutofit/>
          </a:bodyPr>
          <a:lstStyle/>
          <a:p>
            <a:r>
              <a:rPr lang="en-US" sz="4000" u="sng" dirty="0">
                <a:latin typeface="+mn-lt"/>
              </a:rPr>
              <a:t>Elite Monitor</a:t>
            </a:r>
            <a:endParaRPr lang="en-CA" sz="4000"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1414272" y="1395286"/>
            <a:ext cx="9265920" cy="652970"/>
          </a:xfrm>
        </p:spPr>
        <p:txBody>
          <a:bodyPr>
            <a:normAutofit fontScale="25000" lnSpcReduction="20000"/>
          </a:bodyPr>
          <a:lstStyle/>
          <a:p>
            <a:pPr marL="12700" algn="ctr">
              <a:spcAft>
                <a:spcPts val="1000"/>
              </a:spcAft>
            </a:pPr>
            <a:r>
              <a:rPr lang="en-US" sz="8000" b="1" u="sng"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sz="8000" b="1" u="sng"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8000" b="1" u="sng"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8000" b="1" u="sng" spc="-5"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a:t>
            </a:r>
            <a:r>
              <a:rPr lang="en-US" sz="8000" b="1" u="sng"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8000" b="1" u="sng"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8000" b="1" u="sng" spc="-5" dirty="0">
                <a:solidFill>
                  <a:srgbClr val="231F20"/>
                </a:solidFill>
                <a:effectLst/>
                <a:latin typeface="Arial" panose="020B0604020202020204" pitchFamily="34" charset="0"/>
                <a:ea typeface="Arial" panose="020B0604020202020204" pitchFamily="34" charset="0"/>
                <a:cs typeface="Arial" panose="020B0604020202020204" pitchFamily="34" charset="0"/>
              </a:rPr>
              <a:t>all</a:t>
            </a:r>
            <a:r>
              <a:rPr lang="en-US" sz="8000" b="1" u="sng"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8000" b="1" u="sng" spc="-5" dirty="0">
                <a:solidFill>
                  <a:srgbClr val="231F20"/>
                </a:solidFill>
                <a:effectLst/>
                <a:latin typeface="Arial" panose="020B0604020202020204" pitchFamily="34" charset="0"/>
                <a:ea typeface="Arial" panose="020B0604020202020204" pitchFamily="34" charset="0"/>
                <a:cs typeface="Arial" panose="020B0604020202020204" pitchFamily="34" charset="0"/>
              </a:rPr>
              <a:t>w</a:t>
            </a:r>
            <a:r>
              <a:rPr lang="en-US" sz="8000" b="1" u="sng"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8000" b="1" u="sng"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8000" b="1" u="sng"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th</a:t>
            </a:r>
            <a:r>
              <a:rPr lang="en-US" sz="8000" b="1" u="sng"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8000" b="1" u="sng"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8000" b="1" u="sng"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8000" b="1" u="sng" spc="-5" dirty="0">
                <a:solidFill>
                  <a:srgbClr val="231F20"/>
                </a:solidFill>
                <a:effectLst/>
                <a:latin typeface="Arial" panose="020B0604020202020204" pitchFamily="34" charset="0"/>
                <a:ea typeface="Arial" panose="020B0604020202020204" pitchFamily="34" charset="0"/>
                <a:cs typeface="Arial" panose="020B0604020202020204" pitchFamily="34" charset="0"/>
              </a:rPr>
              <a:t>oll</a:t>
            </a:r>
            <a:r>
              <a:rPr lang="en-US" sz="8000" b="1" u="sng"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8000" b="1" u="sng" spc="-5" dirty="0">
                <a:solidFill>
                  <a:srgbClr val="231F20"/>
                </a:solidFill>
                <a:effectLst/>
                <a:latin typeface="Arial" panose="020B0604020202020204" pitchFamily="34" charset="0"/>
                <a:ea typeface="Arial" panose="020B0604020202020204" pitchFamily="34" charset="0"/>
                <a:cs typeface="Arial" panose="020B0604020202020204" pitchFamily="34" charset="0"/>
              </a:rPr>
              <a:t>win</a:t>
            </a:r>
            <a:r>
              <a:rPr lang="en-US" sz="8000" b="1" u="sng" dirty="0">
                <a:solidFill>
                  <a:srgbClr val="231F20"/>
                </a:solidFill>
                <a:effectLst/>
                <a:latin typeface="Arial" panose="020B0604020202020204" pitchFamily="34" charset="0"/>
                <a:ea typeface="Arial" panose="020B0604020202020204" pitchFamily="34" charset="0"/>
                <a:cs typeface="Arial" panose="020B0604020202020204" pitchFamily="34" charset="0"/>
              </a:rPr>
              <a:t>g</a:t>
            </a:r>
            <a:r>
              <a:rPr lang="en-US" sz="8000" b="1" u="sng"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8000" b="1" u="sng"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setting</a:t>
            </a:r>
            <a:r>
              <a:rPr lang="en-US" sz="8000" b="1" u="sng"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8000" b="1" u="sng"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8000" b="1" u="sng"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z="8000" b="1" u="sng"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8000" b="1" u="sng"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8000" b="1" u="sng" spc="-5" dirty="0">
                <a:solidFill>
                  <a:srgbClr val="231F20"/>
                </a:solidFill>
                <a:effectLst/>
                <a:latin typeface="Arial" panose="020B0604020202020204" pitchFamily="34" charset="0"/>
                <a:ea typeface="Arial" panose="020B0604020202020204" pitchFamily="34" charset="0"/>
                <a:cs typeface="Arial" panose="020B0604020202020204" pitchFamily="34" charset="0"/>
              </a:rPr>
              <a:t>b</a:t>
            </a:r>
            <a:r>
              <a:rPr lang="en-US" sz="8000" b="1" u="sng"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8000" b="1" u="sng" spc="-8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8000" b="1" u="sng" spc="-5" dirty="0">
                <a:solidFill>
                  <a:srgbClr val="231F20"/>
                </a:solidFill>
                <a:effectLst/>
                <a:latin typeface="Arial" panose="020B0604020202020204" pitchFamily="34" charset="0"/>
                <a:ea typeface="Arial" panose="020B0604020202020204" pitchFamily="34" charset="0"/>
                <a:cs typeface="Arial" panose="020B0604020202020204" pitchFamily="34" charset="0"/>
              </a:rPr>
              <a:t>changed:</a:t>
            </a:r>
          </a:p>
          <a:p>
            <a:pPr marL="12700" algn="l">
              <a:spcAft>
                <a:spcPts val="1000"/>
              </a:spcAft>
            </a:pPr>
            <a:r>
              <a:rPr lang="en-US" sz="8000" dirty="0">
                <a:solidFill>
                  <a:srgbClr val="231F20"/>
                </a:solidFill>
                <a:effectLst/>
                <a:ea typeface="Arial" panose="020B0604020202020204" pitchFamily="34" charset="0"/>
                <a:cs typeface="Times New Roman" panose="02020603050405020304" pitchFamily="18" charset="0"/>
              </a:rPr>
              <a:t>                           </a:t>
            </a:r>
            <a:r>
              <a:rPr lang="en-US" sz="7200" dirty="0">
                <a:solidFill>
                  <a:srgbClr val="231F20"/>
                </a:solidFill>
                <a:effectLst/>
                <a:ea typeface="Arial" panose="020B0604020202020204" pitchFamily="34" charset="0"/>
                <a:cs typeface="Times New Roman" panose="02020603050405020304" pitchFamily="18" charset="0"/>
              </a:rPr>
              <a:t>&gt;    High and L</a:t>
            </a:r>
            <a:r>
              <a:rPr lang="en-US" sz="7200" spc="-15" dirty="0">
                <a:solidFill>
                  <a:srgbClr val="231F20"/>
                </a:solidFill>
                <a:effectLst/>
                <a:ea typeface="Arial" panose="020B0604020202020204" pitchFamily="34" charset="0"/>
                <a:cs typeface="Times New Roman" panose="02020603050405020304" pitchFamily="18" charset="0"/>
              </a:rPr>
              <a:t>o</a:t>
            </a:r>
            <a:r>
              <a:rPr lang="en-US" sz="7200" dirty="0">
                <a:solidFill>
                  <a:srgbClr val="231F20"/>
                </a:solidFill>
                <a:effectLst/>
                <a:ea typeface="Arial" panose="020B0604020202020204" pitchFamily="34" charset="0"/>
                <a:cs typeface="Times New Roman" panose="02020603050405020304" pitchFamily="18" charset="0"/>
              </a:rPr>
              <a:t>w </a:t>
            </a:r>
            <a:r>
              <a:rPr lang="en-US" sz="7200" spc="-30" dirty="0">
                <a:solidFill>
                  <a:srgbClr val="231F20"/>
                </a:solidFill>
                <a:effectLst/>
                <a:ea typeface="Arial" panose="020B0604020202020204" pitchFamily="34" charset="0"/>
                <a:cs typeface="Times New Roman" panose="02020603050405020304" pitchFamily="18" charset="0"/>
              </a:rPr>
              <a:t>f</a:t>
            </a:r>
            <a:r>
              <a:rPr lang="en-US" sz="7200" dirty="0">
                <a:solidFill>
                  <a:srgbClr val="231F20"/>
                </a:solidFill>
                <a:effectLst/>
                <a:ea typeface="Arial" panose="020B0604020202020204" pitchFamily="34" charset="0"/>
                <a:cs typeface="Times New Roman" panose="02020603050405020304" pitchFamily="18" charset="0"/>
              </a:rPr>
              <a:t>an speed ala</a:t>
            </a:r>
            <a:r>
              <a:rPr lang="en-US" sz="7200" spc="25" dirty="0">
                <a:solidFill>
                  <a:srgbClr val="231F20"/>
                </a:solidFill>
                <a:effectLst/>
                <a:ea typeface="Arial" panose="020B0604020202020204" pitchFamily="34" charset="0"/>
                <a:cs typeface="Times New Roman" panose="02020603050405020304" pitchFamily="18" charset="0"/>
              </a:rPr>
              <a:t>r</a:t>
            </a:r>
            <a:r>
              <a:rPr lang="en-US" sz="7200" dirty="0">
                <a:solidFill>
                  <a:srgbClr val="231F20"/>
                </a:solidFill>
                <a:effectLst/>
                <a:ea typeface="Arial" panose="020B0604020202020204" pitchFamily="34" charset="0"/>
                <a:cs typeface="Times New Roman" panose="02020603050405020304" pitchFamily="18" charset="0"/>
              </a:rPr>
              <a:t>m point</a:t>
            </a:r>
            <a:endParaRPr lang="en-CA" sz="7200" dirty="0">
              <a:effectLst/>
              <a:ea typeface="Calibri" panose="020F0502020204030204" pitchFamily="34" charset="0"/>
              <a:cs typeface="Times New Roman" panose="02020603050405020304" pitchFamily="18" charset="0"/>
            </a:endParaRPr>
          </a:p>
          <a:p>
            <a:pPr marL="12700" algn="l">
              <a:spcBef>
                <a:spcPts val="125"/>
              </a:spcBef>
              <a:spcAft>
                <a:spcPts val="1000"/>
              </a:spcAft>
            </a:pPr>
            <a:r>
              <a:rPr lang="en-US" sz="7200" dirty="0">
                <a:solidFill>
                  <a:srgbClr val="231F20"/>
                </a:solidFill>
                <a:effectLst/>
                <a:ea typeface="Arial" panose="020B0604020202020204" pitchFamily="34" charset="0"/>
                <a:cs typeface="Times New Roman" panose="02020603050405020304" pitchFamily="18" charset="0"/>
              </a:rPr>
              <a:t>                           &gt;    High and L</a:t>
            </a:r>
            <a:r>
              <a:rPr lang="en-US" sz="7200" spc="-15" dirty="0">
                <a:solidFill>
                  <a:srgbClr val="231F20"/>
                </a:solidFill>
                <a:effectLst/>
                <a:ea typeface="Arial" panose="020B0604020202020204" pitchFamily="34" charset="0"/>
                <a:cs typeface="Times New Roman" panose="02020603050405020304" pitchFamily="18" charset="0"/>
              </a:rPr>
              <a:t>o</a:t>
            </a:r>
            <a:r>
              <a:rPr lang="en-US" sz="7200" dirty="0">
                <a:solidFill>
                  <a:srgbClr val="231F20"/>
                </a:solidFill>
                <a:effectLst/>
                <a:ea typeface="Arial" panose="020B0604020202020204" pitchFamily="34" charset="0"/>
                <a:cs typeface="Times New Roman" panose="02020603050405020304" pitchFamily="18" charset="0"/>
              </a:rPr>
              <a:t>w shaft speed ala</a:t>
            </a:r>
            <a:r>
              <a:rPr lang="en-US" sz="7200" spc="25" dirty="0">
                <a:solidFill>
                  <a:srgbClr val="231F20"/>
                </a:solidFill>
                <a:effectLst/>
                <a:ea typeface="Arial" panose="020B0604020202020204" pitchFamily="34" charset="0"/>
                <a:cs typeface="Times New Roman" panose="02020603050405020304" pitchFamily="18" charset="0"/>
              </a:rPr>
              <a:t>r</a:t>
            </a:r>
            <a:r>
              <a:rPr lang="en-US" sz="7200" dirty="0">
                <a:solidFill>
                  <a:srgbClr val="231F20"/>
                </a:solidFill>
                <a:effectLst/>
                <a:ea typeface="Arial" panose="020B0604020202020204" pitchFamily="34" charset="0"/>
                <a:cs typeface="Times New Roman" panose="02020603050405020304" pitchFamily="18" charset="0"/>
              </a:rPr>
              <a:t>m point </a:t>
            </a:r>
            <a:r>
              <a:rPr lang="en-US" sz="7200" spc="-30" dirty="0">
                <a:solidFill>
                  <a:srgbClr val="231F20"/>
                </a:solidFill>
                <a:effectLst/>
                <a:ea typeface="Arial" panose="020B0604020202020204" pitchFamily="34" charset="0"/>
                <a:cs typeface="Times New Roman" panose="02020603050405020304" pitchFamily="18" charset="0"/>
              </a:rPr>
              <a:t>f</a:t>
            </a:r>
            <a:r>
              <a:rPr lang="en-US" sz="7200" dirty="0">
                <a:solidFill>
                  <a:srgbClr val="231F20"/>
                </a:solidFill>
                <a:effectLst/>
                <a:ea typeface="Arial" panose="020B0604020202020204" pitchFamily="34" charset="0"/>
                <a:cs typeface="Times New Roman" panose="02020603050405020304" pitchFamily="18" charset="0"/>
              </a:rPr>
              <a:t>or 4 shafts </a:t>
            </a:r>
          </a:p>
          <a:p>
            <a:pPr marL="12700" algn="l">
              <a:spcBef>
                <a:spcPts val="125"/>
              </a:spcBef>
              <a:spcAft>
                <a:spcPts val="1000"/>
              </a:spcAft>
            </a:pPr>
            <a:r>
              <a:rPr lang="en-US" sz="7200" spc="10" dirty="0">
                <a:solidFill>
                  <a:srgbClr val="231F20"/>
                </a:solidFill>
                <a:effectLst/>
                <a:ea typeface="Arial" panose="020B0604020202020204" pitchFamily="34" charset="0"/>
                <a:cs typeface="Times New Roman" panose="02020603050405020304" pitchFamily="18" charset="0"/>
              </a:rPr>
              <a:t>                          &gt;    Groun</a:t>
            </a:r>
            <a:r>
              <a:rPr lang="en-US" sz="7200" dirty="0">
                <a:solidFill>
                  <a:srgbClr val="231F20"/>
                </a:solidFill>
                <a:effectLst/>
                <a:ea typeface="Arial" panose="020B0604020202020204" pitchFamily="34" charset="0"/>
                <a:cs typeface="Times New Roman" panose="02020603050405020304" pitchFamily="18" charset="0"/>
              </a:rPr>
              <a:t>d</a:t>
            </a:r>
            <a:r>
              <a:rPr lang="en-US" sz="7200" spc="165" dirty="0">
                <a:solidFill>
                  <a:srgbClr val="231F20"/>
                </a:solidFill>
                <a:effectLst/>
                <a:ea typeface="Arial" panose="020B0604020202020204" pitchFamily="34" charset="0"/>
                <a:cs typeface="Times New Roman" panose="02020603050405020304" pitchFamily="18" charset="0"/>
              </a:rPr>
              <a:t> </a:t>
            </a:r>
            <a:r>
              <a:rPr lang="en-US" sz="7200" spc="10" dirty="0">
                <a:solidFill>
                  <a:srgbClr val="231F20"/>
                </a:solidFill>
                <a:effectLst/>
                <a:ea typeface="Arial" panose="020B0604020202020204" pitchFamily="34" charset="0"/>
                <a:cs typeface="Times New Roman" panose="02020603050405020304" pitchFamily="18" charset="0"/>
              </a:rPr>
              <a:t>spee</a:t>
            </a:r>
            <a:r>
              <a:rPr lang="en-US" sz="7200" dirty="0">
                <a:solidFill>
                  <a:srgbClr val="231F20"/>
                </a:solidFill>
                <a:effectLst/>
                <a:ea typeface="Arial" panose="020B0604020202020204" pitchFamily="34" charset="0"/>
                <a:cs typeface="Times New Roman" panose="02020603050405020304" pitchFamily="18" charset="0"/>
              </a:rPr>
              <a:t>d</a:t>
            </a:r>
            <a:r>
              <a:rPr lang="en-US" sz="7200" spc="165" dirty="0">
                <a:solidFill>
                  <a:srgbClr val="231F20"/>
                </a:solidFill>
                <a:effectLst/>
                <a:ea typeface="Arial" panose="020B0604020202020204" pitchFamily="34" charset="0"/>
                <a:cs typeface="Times New Roman" panose="02020603050405020304" pitchFamily="18" charset="0"/>
              </a:rPr>
              <a:t> </a:t>
            </a:r>
            <a:r>
              <a:rPr lang="en-US" sz="7200" spc="10" dirty="0">
                <a:solidFill>
                  <a:srgbClr val="231F20"/>
                </a:solidFill>
                <a:effectLst/>
                <a:ea typeface="Arial" panose="020B0604020202020204" pitchFamily="34" charset="0"/>
                <a:cs typeface="Times New Roman" panose="02020603050405020304" pitchFamily="18" charset="0"/>
              </a:rPr>
              <a:t>pulse</a:t>
            </a:r>
            <a:r>
              <a:rPr lang="en-US" sz="7200" dirty="0">
                <a:solidFill>
                  <a:srgbClr val="231F20"/>
                </a:solidFill>
                <a:effectLst/>
                <a:ea typeface="Arial" panose="020B0604020202020204" pitchFamily="34" charset="0"/>
                <a:cs typeface="Times New Roman" panose="02020603050405020304" pitchFamily="18" charset="0"/>
              </a:rPr>
              <a:t>s</a:t>
            </a:r>
            <a:r>
              <a:rPr lang="en-US" sz="7200" spc="165" dirty="0">
                <a:solidFill>
                  <a:srgbClr val="231F20"/>
                </a:solidFill>
                <a:effectLst/>
                <a:ea typeface="Arial" panose="020B0604020202020204" pitchFamily="34" charset="0"/>
                <a:cs typeface="Times New Roman" panose="02020603050405020304" pitchFamily="18" charset="0"/>
              </a:rPr>
              <a:t> </a:t>
            </a:r>
            <a:r>
              <a:rPr lang="en-US" sz="7200" spc="10" dirty="0">
                <a:solidFill>
                  <a:srgbClr val="231F20"/>
                </a:solidFill>
                <a:effectLst/>
                <a:ea typeface="Arial" panose="020B0604020202020204" pitchFamily="34" charset="0"/>
                <a:cs typeface="Times New Roman" panose="02020603050405020304" pitchFamily="18" charset="0"/>
              </a:rPr>
              <a:t>pe</a:t>
            </a:r>
            <a:r>
              <a:rPr lang="en-US" sz="7200" dirty="0">
                <a:solidFill>
                  <a:srgbClr val="231F20"/>
                </a:solidFill>
                <a:effectLst/>
                <a:ea typeface="Arial" panose="020B0604020202020204" pitchFamily="34" charset="0"/>
                <a:cs typeface="Times New Roman" panose="02020603050405020304" pitchFamily="18" charset="0"/>
              </a:rPr>
              <a:t>r</a:t>
            </a:r>
            <a:r>
              <a:rPr lang="en-US" sz="7200" spc="165" dirty="0">
                <a:solidFill>
                  <a:srgbClr val="231F20"/>
                </a:solidFill>
                <a:effectLst/>
                <a:ea typeface="Arial" panose="020B0604020202020204" pitchFamily="34" charset="0"/>
                <a:cs typeface="Times New Roman" panose="02020603050405020304" pitchFamily="18" charset="0"/>
              </a:rPr>
              <a:t> </a:t>
            </a:r>
            <a:r>
              <a:rPr lang="en-US" sz="7200" spc="10" dirty="0">
                <a:solidFill>
                  <a:srgbClr val="231F20"/>
                </a:solidFill>
                <a:effectLst/>
                <a:ea typeface="Arial" panose="020B0604020202020204" pitchFamily="34" charset="0"/>
                <a:cs typeface="Times New Roman" panose="02020603050405020304" pitchFamily="18" charset="0"/>
              </a:rPr>
              <a:t>40</a:t>
            </a:r>
            <a:r>
              <a:rPr lang="en-US" sz="7200" dirty="0">
                <a:solidFill>
                  <a:srgbClr val="231F20"/>
                </a:solidFill>
                <a:effectLst/>
                <a:ea typeface="Arial" panose="020B0604020202020204" pitchFamily="34" charset="0"/>
                <a:cs typeface="Times New Roman" panose="02020603050405020304" pitchFamily="18" charset="0"/>
              </a:rPr>
              <a:t>0</a:t>
            </a:r>
            <a:r>
              <a:rPr lang="en-US" sz="7200" spc="165" dirty="0">
                <a:solidFill>
                  <a:srgbClr val="231F20"/>
                </a:solidFill>
                <a:effectLst/>
                <a:ea typeface="Arial" panose="020B0604020202020204" pitchFamily="34" charset="0"/>
                <a:cs typeface="Times New Roman" panose="02020603050405020304" pitchFamily="18" charset="0"/>
              </a:rPr>
              <a:t> </a:t>
            </a:r>
            <a:r>
              <a:rPr lang="en-US" sz="7200" spc="10" dirty="0">
                <a:solidFill>
                  <a:srgbClr val="231F20"/>
                </a:solidFill>
                <a:effectLst/>
                <a:ea typeface="Arial" panose="020B0604020202020204" pitchFamily="34" charset="0"/>
                <a:cs typeface="Times New Roman" panose="02020603050405020304" pitchFamily="18" charset="0"/>
              </a:rPr>
              <a:t>f</a:t>
            </a:r>
            <a:r>
              <a:rPr lang="en-US" sz="7200" dirty="0">
                <a:solidFill>
                  <a:srgbClr val="231F20"/>
                </a:solidFill>
                <a:effectLst/>
                <a:ea typeface="Arial" panose="020B0604020202020204" pitchFamily="34" charset="0"/>
                <a:cs typeface="Times New Roman" panose="02020603050405020304" pitchFamily="18" charset="0"/>
              </a:rPr>
              <a:t>t</a:t>
            </a:r>
            <a:r>
              <a:rPr lang="en-US" sz="7200" spc="165" dirty="0">
                <a:solidFill>
                  <a:srgbClr val="231F20"/>
                </a:solidFill>
                <a:effectLst/>
                <a:ea typeface="Arial" panose="020B0604020202020204" pitchFamily="34" charset="0"/>
                <a:cs typeface="Times New Roman" panose="02020603050405020304" pitchFamily="18" charset="0"/>
              </a:rPr>
              <a:t> </a:t>
            </a:r>
            <a:r>
              <a:rPr lang="en-US" sz="7200" spc="10" dirty="0">
                <a:solidFill>
                  <a:srgbClr val="231F20"/>
                </a:solidFill>
                <a:effectLst/>
                <a:ea typeface="Arial" panose="020B0604020202020204" pitchFamily="34" charset="0"/>
                <a:cs typeface="Times New Roman" panose="02020603050405020304" pitchFamily="18" charset="0"/>
              </a:rPr>
              <a:t>an</a:t>
            </a:r>
            <a:r>
              <a:rPr lang="en-US" sz="7200" dirty="0">
                <a:solidFill>
                  <a:srgbClr val="231F20"/>
                </a:solidFill>
                <a:effectLst/>
                <a:ea typeface="Arial" panose="020B0604020202020204" pitchFamily="34" charset="0"/>
                <a:cs typeface="Times New Roman" panose="02020603050405020304" pitchFamily="18" charset="0"/>
              </a:rPr>
              <a:t>d</a:t>
            </a:r>
            <a:r>
              <a:rPr lang="en-US" sz="7200" spc="165" dirty="0">
                <a:solidFill>
                  <a:srgbClr val="231F20"/>
                </a:solidFill>
                <a:effectLst/>
                <a:ea typeface="Arial" panose="020B0604020202020204" pitchFamily="34" charset="0"/>
                <a:cs typeface="Times New Roman" panose="02020603050405020304" pitchFamily="18" charset="0"/>
              </a:rPr>
              <a:t> </a:t>
            </a:r>
            <a:r>
              <a:rPr lang="en-US" sz="7200" spc="10" dirty="0">
                <a:solidFill>
                  <a:srgbClr val="231F20"/>
                </a:solidFill>
                <a:effectLst/>
                <a:ea typeface="Arial" panose="020B0604020202020204" pitchFamily="34" charset="0"/>
                <a:cs typeface="Times New Roman" panose="02020603050405020304" pitchFamily="18" charset="0"/>
              </a:rPr>
              <a:t>pulse</a:t>
            </a:r>
            <a:r>
              <a:rPr lang="en-US" sz="7200" dirty="0">
                <a:solidFill>
                  <a:srgbClr val="231F20"/>
                </a:solidFill>
                <a:effectLst/>
                <a:ea typeface="Arial" panose="020B0604020202020204" pitchFamily="34" charset="0"/>
                <a:cs typeface="Times New Roman" panose="02020603050405020304" pitchFamily="18" charset="0"/>
              </a:rPr>
              <a:t>s</a:t>
            </a:r>
            <a:r>
              <a:rPr lang="en-US" sz="7200" spc="165" dirty="0">
                <a:solidFill>
                  <a:srgbClr val="231F20"/>
                </a:solidFill>
                <a:effectLst/>
                <a:ea typeface="Arial" panose="020B0604020202020204" pitchFamily="34" charset="0"/>
                <a:cs typeface="Times New Roman" panose="02020603050405020304" pitchFamily="18" charset="0"/>
              </a:rPr>
              <a:t> </a:t>
            </a:r>
            <a:r>
              <a:rPr lang="en-US" sz="7200" spc="10" dirty="0">
                <a:solidFill>
                  <a:srgbClr val="231F20"/>
                </a:solidFill>
                <a:effectLst/>
                <a:ea typeface="Arial" panose="020B0604020202020204" pitchFamily="34" charset="0"/>
                <a:cs typeface="Times New Roman" panose="02020603050405020304" pitchFamily="18" charset="0"/>
              </a:rPr>
              <a:t>per </a:t>
            </a:r>
            <a:r>
              <a:rPr lang="en-US" sz="7200" dirty="0">
                <a:solidFill>
                  <a:srgbClr val="231F20"/>
                </a:solidFill>
                <a:effectLst/>
                <a:ea typeface="Arial" panose="020B0604020202020204" pitchFamily="34" charset="0"/>
                <a:cs typeface="Times New Roman" panose="02020603050405020304" pitchFamily="18" charset="0"/>
              </a:rPr>
              <a:t>r</a:t>
            </a:r>
            <a:r>
              <a:rPr lang="en-US" sz="7200" spc="-30" dirty="0">
                <a:solidFill>
                  <a:srgbClr val="231F20"/>
                </a:solidFill>
                <a:effectLst/>
                <a:ea typeface="Arial" panose="020B0604020202020204" pitchFamily="34" charset="0"/>
                <a:cs typeface="Times New Roman" panose="02020603050405020304" pitchFamily="18" charset="0"/>
              </a:rPr>
              <a:t>e</a:t>
            </a:r>
            <a:r>
              <a:rPr lang="en-US" sz="7200" spc="-25" dirty="0">
                <a:solidFill>
                  <a:srgbClr val="231F20"/>
                </a:solidFill>
                <a:effectLst/>
                <a:ea typeface="Arial" panose="020B0604020202020204" pitchFamily="34" charset="0"/>
                <a:cs typeface="Times New Roman" panose="02020603050405020304" pitchFamily="18" charset="0"/>
              </a:rPr>
              <a:t>v</a:t>
            </a:r>
            <a:r>
              <a:rPr lang="en-US" sz="7200" dirty="0">
                <a:solidFill>
                  <a:srgbClr val="231F20"/>
                </a:solidFill>
                <a:effectLst/>
                <a:ea typeface="Arial" panose="020B0604020202020204" pitchFamily="34" charset="0"/>
                <a:cs typeface="Times New Roman" panose="02020603050405020304" pitchFamily="18" charset="0"/>
              </a:rPr>
              <a:t>olution</a:t>
            </a:r>
            <a:endParaRPr lang="en-CA" sz="7200" dirty="0">
              <a:effectLst/>
              <a:ea typeface="Calibri" panose="020F0502020204030204" pitchFamily="34" charset="0"/>
              <a:cs typeface="Times New Roman" panose="02020603050405020304" pitchFamily="18" charset="0"/>
            </a:endParaRPr>
          </a:p>
          <a:p>
            <a:pPr marL="12700" algn="l">
              <a:spcBef>
                <a:spcPts val="40"/>
              </a:spcBef>
              <a:spcAft>
                <a:spcPts val="1000"/>
              </a:spcAft>
            </a:pPr>
            <a:r>
              <a:rPr lang="en-US" sz="7200" dirty="0">
                <a:solidFill>
                  <a:srgbClr val="231F20"/>
                </a:solidFill>
                <a:effectLst/>
                <a:ea typeface="Arial" panose="020B0604020202020204" pitchFamily="34" charset="0"/>
                <a:cs typeface="Times New Roman" panose="02020603050405020304" pitchFamily="18" charset="0"/>
              </a:rPr>
              <a:t>                          &gt;     Pulses per r</a:t>
            </a:r>
            <a:r>
              <a:rPr lang="en-US" sz="7200" spc="-30" dirty="0">
                <a:solidFill>
                  <a:srgbClr val="231F20"/>
                </a:solidFill>
                <a:effectLst/>
                <a:ea typeface="Arial" panose="020B0604020202020204" pitchFamily="34" charset="0"/>
                <a:cs typeface="Times New Roman" panose="02020603050405020304" pitchFamily="18" charset="0"/>
              </a:rPr>
              <a:t>e</a:t>
            </a:r>
            <a:r>
              <a:rPr lang="en-US" sz="7200" spc="-25" dirty="0">
                <a:solidFill>
                  <a:srgbClr val="231F20"/>
                </a:solidFill>
                <a:effectLst/>
                <a:ea typeface="Arial" panose="020B0604020202020204" pitchFamily="34" charset="0"/>
                <a:cs typeface="Times New Roman" panose="02020603050405020304" pitchFamily="18" charset="0"/>
              </a:rPr>
              <a:t>v</a:t>
            </a:r>
            <a:r>
              <a:rPr lang="en-US" sz="7200" dirty="0">
                <a:solidFill>
                  <a:srgbClr val="231F20"/>
                </a:solidFill>
                <a:effectLst/>
                <a:ea typeface="Arial" panose="020B0604020202020204" pitchFamily="34" charset="0"/>
                <a:cs typeface="Times New Roman" panose="02020603050405020304" pitchFamily="18" charset="0"/>
              </a:rPr>
              <a:t>olution of </a:t>
            </a:r>
            <a:r>
              <a:rPr lang="en-US" sz="7200" spc="-30" dirty="0">
                <a:solidFill>
                  <a:srgbClr val="231F20"/>
                </a:solidFill>
                <a:effectLst/>
                <a:ea typeface="Arial" panose="020B0604020202020204" pitchFamily="34" charset="0"/>
                <a:cs typeface="Times New Roman" panose="02020603050405020304" pitchFamily="18" charset="0"/>
              </a:rPr>
              <a:t>f</a:t>
            </a:r>
            <a:r>
              <a:rPr lang="en-US" sz="7200" dirty="0">
                <a:solidFill>
                  <a:srgbClr val="231F20"/>
                </a:solidFill>
                <a:effectLst/>
                <a:ea typeface="Arial" panose="020B0604020202020204" pitchFamily="34" charset="0"/>
                <a:cs typeface="Times New Roman" panose="02020603050405020304" pitchFamily="18" charset="0"/>
              </a:rPr>
              <a:t>ans and 4 meter shafts</a:t>
            </a:r>
            <a:endParaRPr lang="en-CA" sz="7200" dirty="0">
              <a:effectLst/>
              <a:ea typeface="Calibri" panose="020F0502020204030204" pitchFamily="34" charset="0"/>
              <a:cs typeface="Times New Roman" panose="02020603050405020304" pitchFamily="18" charset="0"/>
            </a:endParaRPr>
          </a:p>
          <a:p>
            <a:pPr marL="12700" algn="l">
              <a:spcBef>
                <a:spcPts val="125"/>
              </a:spcBef>
              <a:spcAft>
                <a:spcPts val="1000"/>
              </a:spcAft>
            </a:pPr>
            <a:r>
              <a:rPr lang="en-US" sz="7200" dirty="0">
                <a:solidFill>
                  <a:srgbClr val="231F20"/>
                </a:solidFill>
                <a:effectLst/>
                <a:ea typeface="Arial" panose="020B0604020202020204" pitchFamily="34" charset="0"/>
                <a:cs typeface="Times New Roman" panose="02020603050405020304" pitchFamily="18" charset="0"/>
              </a:rPr>
              <a:t>                          &gt;     L</a:t>
            </a:r>
            <a:r>
              <a:rPr lang="en-US" sz="7200" spc="-15" dirty="0">
                <a:solidFill>
                  <a:srgbClr val="231F20"/>
                </a:solidFill>
                <a:effectLst/>
                <a:ea typeface="Arial" panose="020B0604020202020204" pitchFamily="34" charset="0"/>
                <a:cs typeface="Times New Roman" panose="02020603050405020304" pitchFamily="18" charset="0"/>
              </a:rPr>
              <a:t>o</a:t>
            </a:r>
            <a:r>
              <a:rPr lang="en-US" sz="7200" dirty="0">
                <a:solidFill>
                  <a:srgbClr val="231F20"/>
                </a:solidFill>
                <a:effectLst/>
                <a:ea typeface="Arial" panose="020B0604020202020204" pitchFamily="34" charset="0"/>
                <a:cs typeface="Times New Roman" panose="02020603050405020304" pitchFamily="18" charset="0"/>
              </a:rPr>
              <a:t>w bin ala</a:t>
            </a:r>
            <a:r>
              <a:rPr lang="en-US" sz="7200" spc="25" dirty="0">
                <a:solidFill>
                  <a:srgbClr val="231F20"/>
                </a:solidFill>
                <a:effectLst/>
                <a:ea typeface="Arial" panose="020B0604020202020204" pitchFamily="34" charset="0"/>
                <a:cs typeface="Times New Roman" panose="02020603050405020304" pitchFamily="18" charset="0"/>
              </a:rPr>
              <a:t>r</a:t>
            </a:r>
            <a:r>
              <a:rPr lang="en-US" sz="7200" dirty="0">
                <a:solidFill>
                  <a:srgbClr val="231F20"/>
                </a:solidFill>
                <a:effectLst/>
                <a:ea typeface="Arial" panose="020B0604020202020204" pitchFamily="34" charset="0"/>
                <a:cs typeface="Times New Roman" panose="02020603050405020304" pitchFamily="18" charset="0"/>
              </a:rPr>
              <a:t>m </a:t>
            </a:r>
            <a:r>
              <a:rPr lang="en-US" sz="7200" spc="-30" dirty="0">
                <a:solidFill>
                  <a:srgbClr val="231F20"/>
                </a:solidFill>
                <a:effectLst/>
                <a:ea typeface="Arial" panose="020B0604020202020204" pitchFamily="34" charset="0"/>
                <a:cs typeface="Times New Roman" panose="02020603050405020304" pitchFamily="18" charset="0"/>
              </a:rPr>
              <a:t>f</a:t>
            </a:r>
            <a:r>
              <a:rPr lang="en-US" sz="7200" dirty="0">
                <a:solidFill>
                  <a:srgbClr val="231F20"/>
                </a:solidFill>
                <a:effectLst/>
                <a:ea typeface="Arial" panose="020B0604020202020204" pitchFamily="34" charset="0"/>
                <a:cs typeface="Times New Roman" panose="02020603050405020304" pitchFamily="18" charset="0"/>
              </a:rPr>
              <a:t>or 4 bins</a:t>
            </a:r>
            <a:endParaRPr lang="en-CA" sz="7200" dirty="0">
              <a:effectLst/>
              <a:ea typeface="Calibri" panose="020F0502020204030204" pitchFamily="34" charset="0"/>
              <a:cs typeface="Times New Roman" panose="02020603050405020304" pitchFamily="18" charset="0"/>
            </a:endParaRPr>
          </a:p>
          <a:p>
            <a:pPr marL="13335" indent="-635" algn="l">
              <a:spcBef>
                <a:spcPts val="125"/>
              </a:spcBef>
              <a:spcAft>
                <a:spcPts val="1000"/>
              </a:spcAft>
            </a:pPr>
            <a:r>
              <a:rPr lang="en-US" sz="7200" spc="-10" dirty="0">
                <a:solidFill>
                  <a:srgbClr val="231F20"/>
                </a:solidFill>
                <a:effectLst/>
                <a:ea typeface="Arial" panose="020B0604020202020204" pitchFamily="34" charset="0"/>
                <a:cs typeface="Times New Roman" panose="02020603050405020304" pitchFamily="18" charset="0"/>
              </a:rPr>
              <a:t>                           &gt;     Th</a:t>
            </a:r>
            <a:r>
              <a:rPr lang="en-US" sz="7200" dirty="0">
                <a:solidFill>
                  <a:srgbClr val="231F20"/>
                </a:solidFill>
                <a:effectLst/>
                <a:ea typeface="Arial" panose="020B0604020202020204" pitchFamily="34" charset="0"/>
                <a:cs typeface="Times New Roman" panose="02020603050405020304" pitchFamily="18" charset="0"/>
              </a:rPr>
              <a:t>e</a:t>
            </a:r>
            <a:r>
              <a:rPr lang="en-US" sz="7200" spc="-90" dirty="0">
                <a:solidFill>
                  <a:srgbClr val="231F20"/>
                </a:solidFill>
                <a:effectLst/>
                <a:ea typeface="Arial" panose="020B0604020202020204" pitchFamily="34" charset="0"/>
                <a:cs typeface="Times New Roman" panose="02020603050405020304" pitchFamily="18" charset="0"/>
              </a:rPr>
              <a:t> </a:t>
            </a:r>
            <a:r>
              <a:rPr lang="en-US" sz="7200" spc="-20" dirty="0">
                <a:solidFill>
                  <a:srgbClr val="231F20"/>
                </a:solidFill>
                <a:effectLst/>
                <a:ea typeface="Arial" panose="020B0604020202020204" pitchFamily="34" charset="0"/>
                <a:cs typeface="Times New Roman" panose="02020603050405020304" pitchFamily="18" charset="0"/>
              </a:rPr>
              <a:t>n</a:t>
            </a:r>
            <a:r>
              <a:rPr lang="en-US" sz="7200" spc="-10" dirty="0">
                <a:solidFill>
                  <a:srgbClr val="231F20"/>
                </a:solidFill>
                <a:effectLst/>
                <a:ea typeface="Arial" panose="020B0604020202020204" pitchFamily="34" charset="0"/>
                <a:cs typeface="Times New Roman" panose="02020603050405020304" pitchFamily="18" charset="0"/>
              </a:rPr>
              <a:t>umbe</a:t>
            </a:r>
            <a:r>
              <a:rPr lang="en-US" sz="7200" dirty="0">
                <a:solidFill>
                  <a:srgbClr val="231F20"/>
                </a:solidFill>
                <a:effectLst/>
                <a:ea typeface="Arial" panose="020B0604020202020204" pitchFamily="34" charset="0"/>
                <a:cs typeface="Times New Roman" panose="02020603050405020304" pitchFamily="18" charset="0"/>
              </a:rPr>
              <a:t>r</a:t>
            </a:r>
            <a:r>
              <a:rPr lang="en-US" sz="7200" spc="-90" dirty="0">
                <a:solidFill>
                  <a:srgbClr val="231F20"/>
                </a:solidFill>
                <a:effectLst/>
                <a:ea typeface="Arial" panose="020B0604020202020204" pitchFamily="34" charset="0"/>
                <a:cs typeface="Times New Roman" panose="02020603050405020304" pitchFamily="18" charset="0"/>
              </a:rPr>
              <a:t> </a:t>
            </a:r>
            <a:r>
              <a:rPr lang="en-US" sz="7200" spc="-10" dirty="0">
                <a:solidFill>
                  <a:srgbClr val="231F20"/>
                </a:solidFill>
                <a:effectLst/>
                <a:ea typeface="Arial" panose="020B0604020202020204" pitchFamily="34" charset="0"/>
                <a:cs typeface="Times New Roman" panose="02020603050405020304" pitchFamily="18" charset="0"/>
              </a:rPr>
              <a:t>o</a:t>
            </a:r>
            <a:r>
              <a:rPr lang="en-US" sz="7200" dirty="0">
                <a:solidFill>
                  <a:srgbClr val="231F20"/>
                </a:solidFill>
                <a:effectLst/>
                <a:ea typeface="Arial" panose="020B0604020202020204" pitchFamily="34" charset="0"/>
                <a:cs typeface="Times New Roman" panose="02020603050405020304" pitchFamily="18" charset="0"/>
              </a:rPr>
              <a:t>f</a:t>
            </a:r>
            <a:r>
              <a:rPr lang="en-US" sz="7200" spc="-90" dirty="0">
                <a:solidFill>
                  <a:srgbClr val="231F20"/>
                </a:solidFill>
                <a:effectLst/>
                <a:ea typeface="Arial" panose="020B0604020202020204" pitchFamily="34" charset="0"/>
                <a:cs typeface="Times New Roman" panose="02020603050405020304" pitchFamily="18" charset="0"/>
              </a:rPr>
              <a:t> </a:t>
            </a:r>
            <a:r>
              <a:rPr lang="en-US" sz="7200" spc="-10" dirty="0">
                <a:solidFill>
                  <a:srgbClr val="231F20"/>
                </a:solidFill>
                <a:effectLst/>
                <a:ea typeface="Arial" panose="020B0604020202020204" pitchFamily="34" charset="0"/>
                <a:cs typeface="Times New Roman" panose="02020603050405020304" pitchFamily="18" charset="0"/>
              </a:rPr>
              <a:t>Blo</a:t>
            </a:r>
            <a:r>
              <a:rPr lang="en-US" sz="7200" spc="-30" dirty="0">
                <a:solidFill>
                  <a:srgbClr val="231F20"/>
                </a:solidFill>
                <a:effectLst/>
                <a:ea typeface="Arial" panose="020B0604020202020204" pitchFamily="34" charset="0"/>
                <a:cs typeface="Times New Roman" panose="02020603050405020304" pitchFamily="18" charset="0"/>
              </a:rPr>
              <a:t>c</a:t>
            </a:r>
            <a:r>
              <a:rPr lang="en-US" sz="7200" spc="-10" dirty="0">
                <a:solidFill>
                  <a:srgbClr val="231F20"/>
                </a:solidFill>
                <a:effectLst/>
                <a:ea typeface="Arial" panose="020B0604020202020204" pitchFamily="34" charset="0"/>
                <a:cs typeface="Times New Roman" panose="02020603050405020304" pitchFamily="18" charset="0"/>
              </a:rPr>
              <a:t>kag</a:t>
            </a:r>
            <a:r>
              <a:rPr lang="en-US" sz="7200" dirty="0">
                <a:solidFill>
                  <a:srgbClr val="231F20"/>
                </a:solidFill>
                <a:effectLst/>
                <a:ea typeface="Arial" panose="020B0604020202020204" pitchFamily="34" charset="0"/>
                <a:cs typeface="Times New Roman" panose="02020603050405020304" pitchFamily="18" charset="0"/>
              </a:rPr>
              <a:t>e</a:t>
            </a:r>
            <a:r>
              <a:rPr lang="en-US" sz="7200" spc="-90" dirty="0">
                <a:solidFill>
                  <a:srgbClr val="231F20"/>
                </a:solidFill>
                <a:effectLst/>
                <a:ea typeface="Arial" panose="020B0604020202020204" pitchFamily="34" charset="0"/>
                <a:cs typeface="Times New Roman" panose="02020603050405020304" pitchFamily="18" charset="0"/>
              </a:rPr>
              <a:t> </a:t>
            </a:r>
            <a:r>
              <a:rPr lang="en-US" sz="7200" spc="-10" dirty="0">
                <a:solidFill>
                  <a:srgbClr val="231F20"/>
                </a:solidFill>
                <a:effectLst/>
                <a:ea typeface="Arial" panose="020B0604020202020204" pitchFamily="34" charset="0"/>
                <a:cs typeface="Times New Roman" panose="02020603050405020304" pitchFamily="18" charset="0"/>
              </a:rPr>
              <a:t>Module</a:t>
            </a:r>
            <a:r>
              <a:rPr lang="en-US" sz="7200" dirty="0">
                <a:solidFill>
                  <a:srgbClr val="231F20"/>
                </a:solidFill>
                <a:effectLst/>
                <a:ea typeface="Arial" panose="020B0604020202020204" pitchFamily="34" charset="0"/>
                <a:cs typeface="Times New Roman" panose="02020603050405020304" pitchFamily="18" charset="0"/>
              </a:rPr>
              <a:t>s</a:t>
            </a:r>
            <a:r>
              <a:rPr lang="en-US" sz="7200" spc="-90" dirty="0">
                <a:solidFill>
                  <a:srgbClr val="231F20"/>
                </a:solidFill>
                <a:effectLst/>
                <a:ea typeface="Arial" panose="020B0604020202020204" pitchFamily="34" charset="0"/>
                <a:cs typeface="Times New Roman" panose="02020603050405020304" pitchFamily="18" charset="0"/>
              </a:rPr>
              <a:t> </a:t>
            </a:r>
            <a:r>
              <a:rPr lang="en-US" sz="7200" spc="-10" dirty="0">
                <a:solidFill>
                  <a:srgbClr val="231F20"/>
                </a:solidFill>
                <a:effectLst/>
                <a:ea typeface="Arial" panose="020B0604020202020204" pitchFamily="34" charset="0"/>
                <a:cs typeface="Times New Roman" panose="02020603050405020304" pitchFamily="18" charset="0"/>
              </a:rPr>
              <a:t>tha</a:t>
            </a:r>
            <a:r>
              <a:rPr lang="en-US" sz="7200" dirty="0">
                <a:solidFill>
                  <a:srgbClr val="231F20"/>
                </a:solidFill>
                <a:effectLst/>
                <a:ea typeface="Arial" panose="020B0604020202020204" pitchFamily="34" charset="0"/>
                <a:cs typeface="Times New Roman" panose="02020603050405020304" pitchFamily="18" charset="0"/>
              </a:rPr>
              <a:t>t</a:t>
            </a:r>
            <a:r>
              <a:rPr lang="en-US" sz="7200" spc="-90" dirty="0">
                <a:solidFill>
                  <a:srgbClr val="231F20"/>
                </a:solidFill>
                <a:effectLst/>
                <a:ea typeface="Arial" panose="020B0604020202020204" pitchFamily="34" charset="0"/>
                <a:cs typeface="Times New Roman" panose="02020603050405020304" pitchFamily="18" charset="0"/>
              </a:rPr>
              <a:t> </a:t>
            </a:r>
            <a:r>
              <a:rPr lang="en-US" sz="7200" spc="-10" dirty="0">
                <a:solidFill>
                  <a:srgbClr val="231F20"/>
                </a:solidFill>
                <a:effectLst/>
                <a:ea typeface="Arial" panose="020B0604020202020204" pitchFamily="34" charset="0"/>
                <a:cs typeface="Times New Roman" panose="02020603050405020304" pitchFamily="18" charset="0"/>
              </a:rPr>
              <a:t>ar</a:t>
            </a:r>
            <a:r>
              <a:rPr lang="en-US" sz="7200" dirty="0">
                <a:solidFill>
                  <a:srgbClr val="231F20"/>
                </a:solidFill>
                <a:effectLst/>
                <a:ea typeface="Arial" panose="020B0604020202020204" pitchFamily="34" charset="0"/>
                <a:cs typeface="Times New Roman" panose="02020603050405020304" pitchFamily="18" charset="0"/>
              </a:rPr>
              <a:t>e</a:t>
            </a:r>
            <a:r>
              <a:rPr lang="en-US" sz="7200" spc="-90" dirty="0">
                <a:solidFill>
                  <a:srgbClr val="231F20"/>
                </a:solidFill>
                <a:effectLst/>
                <a:ea typeface="Arial" panose="020B0604020202020204" pitchFamily="34" charset="0"/>
                <a:cs typeface="Times New Roman" panose="02020603050405020304" pitchFamily="18" charset="0"/>
              </a:rPr>
              <a:t> </a:t>
            </a:r>
            <a:r>
              <a:rPr lang="en-US" sz="7200" spc="-10" dirty="0">
                <a:solidFill>
                  <a:srgbClr val="231F20"/>
                </a:solidFill>
                <a:effectLst/>
                <a:ea typeface="Arial" panose="020B0604020202020204" pitchFamily="34" charset="0"/>
                <a:cs typeface="Times New Roman" panose="02020603050405020304" pitchFamily="18" charset="0"/>
              </a:rPr>
              <a:t>connected </a:t>
            </a:r>
            <a:r>
              <a:rPr lang="en-US" sz="7200" dirty="0">
                <a:solidFill>
                  <a:srgbClr val="231F20"/>
                </a:solidFill>
                <a:effectLst/>
                <a:ea typeface="Arial" panose="020B0604020202020204" pitchFamily="34" charset="0"/>
                <a:cs typeface="Times New Roman" panose="02020603050405020304" pitchFamily="18" charset="0"/>
              </a:rPr>
              <a:t>to the monitor</a:t>
            </a:r>
            <a:endParaRPr lang="en-CA" sz="7200" dirty="0">
              <a:effectLst/>
              <a:ea typeface="Calibri" panose="020F0502020204030204" pitchFamily="34" charset="0"/>
              <a:cs typeface="Times New Roman" panose="02020603050405020304" pitchFamily="18" charset="0"/>
            </a:endParaRPr>
          </a:p>
          <a:p>
            <a:pPr marL="12700" algn="l">
              <a:spcBef>
                <a:spcPts val="75"/>
              </a:spcBef>
              <a:spcAft>
                <a:spcPts val="1000"/>
              </a:spcAft>
            </a:pPr>
            <a:r>
              <a:rPr lang="en-US" sz="7200" dirty="0">
                <a:solidFill>
                  <a:srgbClr val="231F20"/>
                </a:solidFill>
                <a:effectLst/>
                <a:ea typeface="Arial" panose="020B0604020202020204" pitchFamily="34" charset="0"/>
                <a:cs typeface="Times New Roman" panose="02020603050405020304" pitchFamily="18" charset="0"/>
              </a:rPr>
              <a:t>                          &gt;     The width of the implement</a:t>
            </a:r>
            <a:endParaRPr lang="en-CA" sz="7200" dirty="0">
              <a:effectLst/>
              <a:ea typeface="Calibri" panose="020F0502020204030204" pitchFamily="34" charset="0"/>
              <a:cs typeface="Times New Roman" panose="02020603050405020304" pitchFamily="18" charset="0"/>
            </a:endParaRPr>
          </a:p>
          <a:p>
            <a:pPr marL="12700" algn="l">
              <a:spcBef>
                <a:spcPts val="125"/>
              </a:spcBef>
              <a:spcAft>
                <a:spcPts val="1000"/>
              </a:spcAft>
            </a:pPr>
            <a:r>
              <a:rPr lang="en-US" sz="7200" dirty="0">
                <a:solidFill>
                  <a:srgbClr val="231F20"/>
                </a:solidFill>
                <a:effectLst/>
                <a:ea typeface="Arial" panose="020B0604020202020204" pitchFamily="34" charset="0"/>
                <a:cs typeface="Times New Roman" panose="02020603050405020304" pitchFamily="18" charset="0"/>
              </a:rPr>
              <a:t>                          &gt;      Impe</a:t>
            </a:r>
            <a:r>
              <a:rPr lang="en-US" sz="7200" spc="15" dirty="0">
                <a:solidFill>
                  <a:srgbClr val="231F20"/>
                </a:solidFill>
                <a:effectLst/>
                <a:ea typeface="Arial" panose="020B0604020202020204" pitchFamily="34" charset="0"/>
                <a:cs typeface="Times New Roman" panose="02020603050405020304" pitchFamily="18" charset="0"/>
              </a:rPr>
              <a:t>r</a:t>
            </a:r>
            <a:r>
              <a:rPr lang="en-US" sz="7200" dirty="0">
                <a:solidFill>
                  <a:srgbClr val="231F20"/>
                </a:solidFill>
                <a:effectLst/>
                <a:ea typeface="Arial" panose="020B0604020202020204" pitchFamily="34" charset="0"/>
                <a:cs typeface="Times New Roman" panose="02020603050405020304" pitchFamily="18" charset="0"/>
              </a:rPr>
              <a:t>ial or met</a:t>
            </a:r>
            <a:r>
              <a:rPr lang="en-US" sz="7200" spc="15" dirty="0">
                <a:solidFill>
                  <a:srgbClr val="231F20"/>
                </a:solidFill>
                <a:effectLst/>
                <a:ea typeface="Arial" panose="020B0604020202020204" pitchFamily="34" charset="0"/>
                <a:cs typeface="Times New Roman" panose="02020603050405020304" pitchFamily="18" charset="0"/>
              </a:rPr>
              <a:t>r</a:t>
            </a:r>
            <a:r>
              <a:rPr lang="en-US" sz="7200" dirty="0">
                <a:solidFill>
                  <a:srgbClr val="231F20"/>
                </a:solidFill>
                <a:effectLst/>
                <a:ea typeface="Arial" panose="020B0604020202020204" pitchFamily="34" charset="0"/>
                <a:cs typeface="Times New Roman" panose="02020603050405020304" pitchFamily="18" charset="0"/>
              </a:rPr>
              <a:t>ic units</a:t>
            </a:r>
            <a:endParaRPr lang="en-CA" sz="7200"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7" name="TextBox 6">
            <a:extLst>
              <a:ext uri="{FF2B5EF4-FFF2-40B4-BE49-F238E27FC236}">
                <a16:creationId xmlns:a16="http://schemas.microsoft.com/office/drawing/2014/main" id="{EC980752-8651-431C-B1A4-7327D2BE3ACC}"/>
              </a:ext>
            </a:extLst>
          </p:cNvPr>
          <p:cNvSpPr txBox="1"/>
          <p:nvPr/>
        </p:nvSpPr>
        <p:spPr>
          <a:xfrm>
            <a:off x="2952340" y="826499"/>
            <a:ext cx="6189784" cy="461665"/>
          </a:xfrm>
          <a:prstGeom prst="rect">
            <a:avLst/>
          </a:prstGeom>
          <a:noFill/>
        </p:spPr>
        <p:txBody>
          <a:bodyPr wrap="square">
            <a:spAutoFit/>
          </a:bodyPr>
          <a:lstStyle/>
          <a:p>
            <a:pPr lvl="0" algn="ctr"/>
            <a:r>
              <a:rPr lang="en-US" sz="2400" b="1" u="sng" dirty="0"/>
              <a:t>Introduction - Continued</a:t>
            </a:r>
          </a:p>
        </p:txBody>
      </p:sp>
      <p:pic>
        <p:nvPicPr>
          <p:cNvPr id="4" name="Audio 3">
            <a:hlinkClick r:id="" action="ppaction://media"/>
            <a:extLst>
              <a:ext uri="{FF2B5EF4-FFF2-40B4-BE49-F238E27FC236}">
                <a16:creationId xmlns:a16="http://schemas.microsoft.com/office/drawing/2014/main" id="{D8457B4A-6FF7-482F-BE4F-D1262A8897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42661736"/>
      </p:ext>
    </p:extLst>
  </p:cSld>
  <p:clrMapOvr>
    <a:masterClrMapping/>
  </p:clrMapOvr>
  <mc:AlternateContent xmlns:mc="http://schemas.openxmlformats.org/markup-compatibility/2006" xmlns:p14="http://schemas.microsoft.com/office/powerpoint/2010/main">
    <mc:Choice Requires="p14">
      <p:transition p14:dur="10" advTm="39029"/>
    </mc:Choice>
    <mc:Fallback xmlns="">
      <p:transition advTm="39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pic>
        <p:nvPicPr>
          <p:cNvPr id="7" name="Picture 6">
            <a:extLst>
              <a:ext uri="{FF2B5EF4-FFF2-40B4-BE49-F238E27FC236}">
                <a16:creationId xmlns:a16="http://schemas.microsoft.com/office/drawing/2014/main" id="{9C2283BB-0334-45ED-878F-DF196E759D65}"/>
              </a:ext>
            </a:extLst>
          </p:cNvPr>
          <p:cNvPicPr>
            <a:picLocks noChangeAspect="1"/>
          </p:cNvPicPr>
          <p:nvPr/>
        </p:nvPicPr>
        <p:blipFill>
          <a:blip r:embed="rId3"/>
          <a:stretch>
            <a:fillRect/>
          </a:stretch>
        </p:blipFill>
        <p:spPr>
          <a:xfrm>
            <a:off x="693673" y="828625"/>
            <a:ext cx="2071100" cy="245262"/>
          </a:xfrm>
          <a:prstGeom prst="rect">
            <a:avLst/>
          </a:prstGeom>
        </p:spPr>
      </p:pic>
      <p:pic>
        <p:nvPicPr>
          <p:cNvPr id="9" name="Picture 8">
            <a:extLst>
              <a:ext uri="{FF2B5EF4-FFF2-40B4-BE49-F238E27FC236}">
                <a16:creationId xmlns:a16="http://schemas.microsoft.com/office/drawing/2014/main" id="{00030DB8-7546-41BF-81E9-20879344430B}"/>
              </a:ext>
            </a:extLst>
          </p:cNvPr>
          <p:cNvPicPr>
            <a:picLocks noChangeAspect="1"/>
          </p:cNvPicPr>
          <p:nvPr/>
        </p:nvPicPr>
        <p:blipFill>
          <a:blip r:embed="rId4"/>
          <a:stretch>
            <a:fillRect/>
          </a:stretch>
        </p:blipFill>
        <p:spPr>
          <a:xfrm rot="5400000">
            <a:off x="639113" y="924664"/>
            <a:ext cx="5307662" cy="5606109"/>
          </a:xfrm>
          <a:prstGeom prst="rect">
            <a:avLst/>
          </a:prstGeom>
        </p:spPr>
      </p:pic>
      <p:pic>
        <p:nvPicPr>
          <p:cNvPr id="13" name="Picture 12">
            <a:extLst>
              <a:ext uri="{FF2B5EF4-FFF2-40B4-BE49-F238E27FC236}">
                <a16:creationId xmlns:a16="http://schemas.microsoft.com/office/drawing/2014/main" id="{351536B8-EDDE-4BBF-B047-C914BD4AFDF2}"/>
              </a:ext>
            </a:extLst>
          </p:cNvPr>
          <p:cNvPicPr>
            <a:picLocks noChangeAspect="1"/>
          </p:cNvPicPr>
          <p:nvPr/>
        </p:nvPicPr>
        <p:blipFill>
          <a:blip r:embed="rId5"/>
          <a:stretch>
            <a:fillRect/>
          </a:stretch>
        </p:blipFill>
        <p:spPr>
          <a:xfrm rot="5400000">
            <a:off x="6376901" y="739818"/>
            <a:ext cx="5307664" cy="5869469"/>
          </a:xfrm>
          <a:prstGeom prst="rect">
            <a:avLst/>
          </a:prstGeom>
        </p:spPr>
      </p:pic>
    </p:spTree>
    <p:extLst>
      <p:ext uri="{BB962C8B-B14F-4D97-AF65-F5344CB8AC3E}">
        <p14:creationId xmlns:p14="http://schemas.microsoft.com/office/powerpoint/2010/main" val="1350597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2076449" y="683811"/>
            <a:ext cx="8059737" cy="550270"/>
          </a:xfrm>
        </p:spPr>
        <p:txBody>
          <a:bodyPr>
            <a:normAutofit fontScale="90000"/>
          </a:bodyPr>
          <a:lstStyle/>
          <a:p>
            <a:r>
              <a:rPr lang="en-US" sz="4400" u="sng" dirty="0">
                <a:latin typeface="+mn-lt"/>
              </a:rPr>
              <a:t>Loup Elite Monitor System</a:t>
            </a:r>
            <a:endParaRPr lang="en-CA" sz="4400" u="sng"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2992009" y="1487474"/>
            <a:ext cx="6148179" cy="865716"/>
          </a:xfrm>
        </p:spPr>
        <p:txBody>
          <a:bodyPr>
            <a:normAutofit/>
          </a:bodyPr>
          <a:lstStyle/>
          <a:p>
            <a:r>
              <a:rPr lang="en-US" b="1" dirty="0">
                <a:solidFill>
                  <a:srgbClr val="231F20"/>
                </a:solidFill>
                <a:latin typeface="Arial" panose="020B0604020202020204" pitchFamily="34" charset="0"/>
                <a:ea typeface="Calibri" panose="020F0502020204030204" pitchFamily="34" charset="0"/>
                <a:cs typeface="Times New Roman" panose="02020603050405020304" pitchFamily="18" charset="0"/>
              </a:rPr>
              <a:t>Thank You for taking the time to learn about the new monitor system</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grpSp>
        <p:nvGrpSpPr>
          <p:cNvPr id="7" name="Group 2">
            <a:extLst>
              <a:ext uri="{FF2B5EF4-FFF2-40B4-BE49-F238E27FC236}">
                <a16:creationId xmlns:a16="http://schemas.microsoft.com/office/drawing/2014/main" id="{791F83F2-8933-4BB1-8079-A3F8793DFD10}"/>
              </a:ext>
            </a:extLst>
          </p:cNvPr>
          <p:cNvGrpSpPr>
            <a:grpSpLocks/>
          </p:cNvGrpSpPr>
          <p:nvPr/>
        </p:nvGrpSpPr>
        <p:grpSpPr bwMode="auto">
          <a:xfrm>
            <a:off x="3434956" y="2497015"/>
            <a:ext cx="5298734" cy="3333677"/>
            <a:chOff x="6748" y="2333"/>
            <a:chExt cx="4775" cy="3893"/>
          </a:xfrm>
        </p:grpSpPr>
        <p:grpSp>
          <p:nvGrpSpPr>
            <p:cNvPr id="8" name="Group 3">
              <a:extLst>
                <a:ext uri="{FF2B5EF4-FFF2-40B4-BE49-F238E27FC236}">
                  <a16:creationId xmlns:a16="http://schemas.microsoft.com/office/drawing/2014/main" id="{9BA69013-955B-41A7-9FF2-AE8293C6B523}"/>
                </a:ext>
              </a:extLst>
            </p:cNvPr>
            <p:cNvGrpSpPr>
              <a:grpSpLocks/>
            </p:cNvGrpSpPr>
            <p:nvPr/>
          </p:nvGrpSpPr>
          <p:grpSpPr bwMode="auto">
            <a:xfrm>
              <a:off x="6750" y="6223"/>
              <a:ext cx="4770" cy="2"/>
              <a:chOff x="6750" y="6223"/>
              <a:chExt cx="4770" cy="2"/>
            </a:xfrm>
          </p:grpSpPr>
          <p:sp>
            <p:nvSpPr>
              <p:cNvPr id="9" name="Freeform 4">
                <a:extLst>
                  <a:ext uri="{FF2B5EF4-FFF2-40B4-BE49-F238E27FC236}">
                    <a16:creationId xmlns:a16="http://schemas.microsoft.com/office/drawing/2014/main" id="{939D9368-2D3F-443E-95D6-C20DB1C2AEC8}"/>
                  </a:ext>
                </a:extLst>
              </p:cNvPr>
              <p:cNvSpPr>
                <a:spLocks/>
              </p:cNvSpPr>
              <p:nvPr/>
            </p:nvSpPr>
            <p:spPr bwMode="auto">
              <a:xfrm>
                <a:off x="6750" y="6223"/>
                <a:ext cx="4770" cy="2"/>
              </a:xfrm>
              <a:custGeom>
                <a:avLst/>
                <a:gdLst>
                  <a:gd name="T0" fmla="+- 0 6750 6750"/>
                  <a:gd name="T1" fmla="*/ T0 w 4770"/>
                  <a:gd name="T2" fmla="+- 0 11520 6750"/>
                  <a:gd name="T3" fmla="*/ T2 w 4770"/>
                </a:gdLst>
                <a:ahLst/>
                <a:cxnLst>
                  <a:cxn ang="0">
                    <a:pos x="T1" y="0"/>
                  </a:cxn>
                  <a:cxn ang="0">
                    <a:pos x="T3" y="0"/>
                  </a:cxn>
                </a:cxnLst>
                <a:rect l="0" t="0" r="r" b="b"/>
                <a:pathLst>
                  <a:path w="4770">
                    <a:moveTo>
                      <a:pt x="0" y="0"/>
                    </a:moveTo>
                    <a:lnTo>
                      <a:pt x="4770" y="0"/>
                    </a:lnTo>
                  </a:path>
                </a:pathLst>
              </a:custGeom>
              <a:noFill/>
              <a:ln w="3175">
                <a:solidFill>
                  <a:srgbClr val="231F2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endParaRPr lang="en-CA"/>
              </a:p>
            </p:txBody>
          </p:sp>
          <p:pic>
            <p:nvPicPr>
              <p:cNvPr id="10" name="Picture 5">
                <a:extLst>
                  <a:ext uri="{FF2B5EF4-FFF2-40B4-BE49-F238E27FC236}">
                    <a16:creationId xmlns:a16="http://schemas.microsoft.com/office/drawing/2014/main" id="{CC5F5D6F-7F21-4EF4-8F0D-2BA5D2E3ED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0" y="2333"/>
                <a:ext cx="4770" cy="388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4" name="TextBox 3">
            <a:extLst>
              <a:ext uri="{FF2B5EF4-FFF2-40B4-BE49-F238E27FC236}">
                <a16:creationId xmlns:a16="http://schemas.microsoft.com/office/drawing/2014/main" id="{8CCFA3BF-5288-4F4D-8AF7-BBEE489675D2}"/>
              </a:ext>
            </a:extLst>
          </p:cNvPr>
          <p:cNvSpPr txBox="1"/>
          <p:nvPr/>
        </p:nvSpPr>
        <p:spPr>
          <a:xfrm>
            <a:off x="3087261" y="10514"/>
            <a:ext cx="5957676" cy="707886"/>
          </a:xfrm>
          <a:prstGeom prst="rect">
            <a:avLst/>
          </a:prstGeom>
          <a:noFill/>
        </p:spPr>
        <p:txBody>
          <a:bodyPr wrap="square" rtlCol="0">
            <a:spAutoFit/>
          </a:bodyPr>
          <a:lstStyle/>
          <a:p>
            <a:pPr algn="ctr"/>
            <a:r>
              <a:rPr lang="en-US" sz="4000" b="1" dirty="0"/>
              <a:t>Morris Training 2021</a:t>
            </a:r>
            <a:endParaRPr lang="en-CA" sz="4000" b="1" dirty="0"/>
          </a:p>
        </p:txBody>
      </p:sp>
      <p:pic>
        <p:nvPicPr>
          <p:cNvPr id="12" name="Audio 11">
            <a:hlinkClick r:id="" action="ppaction://media"/>
            <a:extLst>
              <a:ext uri="{FF2B5EF4-FFF2-40B4-BE49-F238E27FC236}">
                <a16:creationId xmlns:a16="http://schemas.microsoft.com/office/drawing/2014/main" id="{119C8696-12B1-43B5-8C40-792A2F7466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9111044"/>
      </p:ext>
    </p:extLst>
  </p:cSld>
  <p:clrMapOvr>
    <a:masterClrMapping/>
  </p:clrMapOvr>
  <mc:AlternateContent xmlns:mc="http://schemas.openxmlformats.org/markup-compatibility/2006" xmlns:p14="http://schemas.microsoft.com/office/powerpoint/2010/main">
    <mc:Choice Requires="p14">
      <p:transition p14:dur="10" advTm="7899"/>
    </mc:Choice>
    <mc:Fallback xmlns="">
      <p:transition advTm="7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318656" y="124692"/>
            <a:ext cx="3422072" cy="725199"/>
          </a:xfrm>
        </p:spPr>
        <p:txBody>
          <a:bodyPr>
            <a:normAutofit/>
          </a:bodyPr>
          <a:lstStyle/>
          <a:p>
            <a:r>
              <a:rPr lang="en-US" sz="4000" u="sng" dirty="0">
                <a:latin typeface="+mn-lt"/>
              </a:rPr>
              <a:t>Elite Monitor</a:t>
            </a:r>
            <a:endParaRPr lang="en-CA" sz="4000" dirty="0"/>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694763" y="849891"/>
            <a:ext cx="936001" cy="476451"/>
          </a:xfrm>
          <a:solidFill>
            <a:schemeClr val="tx1"/>
          </a:solidFill>
        </p:spPr>
        <p:txBody>
          <a:bodyPr anchor="ctr">
            <a:noAutofit/>
          </a:bodyPr>
          <a:lstStyle/>
          <a:p>
            <a:pPr algn="l"/>
            <a:r>
              <a:rPr lang="en-US" sz="2000" dirty="0">
                <a:solidFill>
                  <a:schemeClr val="bg1"/>
                </a:solidFill>
              </a:rPr>
              <a:t>Video</a:t>
            </a:r>
            <a:endParaRPr lang="en-CA" sz="2000" dirty="0">
              <a:solidFill>
                <a:schemeClr val="bg1"/>
              </a:solidFill>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Tree>
    <p:extLst>
      <p:ext uri="{BB962C8B-B14F-4D97-AF65-F5344CB8AC3E}">
        <p14:creationId xmlns:p14="http://schemas.microsoft.com/office/powerpoint/2010/main" val="1352105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D921CC-AAAB-4BFD-B8C4-9E474B0C92F4}"/>
              </a:ext>
            </a:extLst>
          </p:cNvPr>
          <p:cNvSpPr/>
          <p:nvPr/>
        </p:nvSpPr>
        <p:spPr>
          <a:xfrm>
            <a:off x="7045227" y="5484224"/>
            <a:ext cx="5005102" cy="54736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0E015D84-9BE4-4C05-9D74-A5325E2268D3}"/>
              </a:ext>
            </a:extLst>
          </p:cNvPr>
          <p:cNvSpPr/>
          <p:nvPr/>
        </p:nvSpPr>
        <p:spPr>
          <a:xfrm>
            <a:off x="7045227" y="4653227"/>
            <a:ext cx="5005102" cy="751054"/>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239876" y="-22732"/>
            <a:ext cx="4255008" cy="859864"/>
          </a:xfrm>
        </p:spPr>
        <p:txBody>
          <a:bodyPr>
            <a:normAutofit/>
          </a:bodyPr>
          <a:lstStyle/>
          <a:p>
            <a:r>
              <a:rPr lang="en-US" sz="4000" u="sng" dirty="0">
                <a:latin typeface="+mn-lt"/>
              </a:rPr>
              <a:t>Elite Monitor</a:t>
            </a:r>
            <a:endParaRPr lang="en-CA" sz="4000"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3803904" y="703245"/>
            <a:ext cx="3974592" cy="652970"/>
          </a:xfrm>
        </p:spPr>
        <p:txBody>
          <a:bodyPr>
            <a:normAutofit/>
          </a:bodyPr>
          <a:lstStyle/>
          <a:p>
            <a:r>
              <a:rPr lang="en-US" b="1" dirty="0"/>
              <a:t>Installing the Monitor</a:t>
            </a:r>
          </a:p>
          <a:p>
            <a:endParaRPr lang="en-CA" sz="4000"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54" name="Text Box 45">
            <a:extLst>
              <a:ext uri="{FF2B5EF4-FFF2-40B4-BE49-F238E27FC236}">
                <a16:creationId xmlns:a16="http://schemas.microsoft.com/office/drawing/2014/main" id="{6BE3A8B0-8984-46A1-958A-FD6DEBFBEA5C}"/>
              </a:ext>
            </a:extLst>
          </p:cNvPr>
          <p:cNvSpPr txBox="1">
            <a:spLocks noChangeArrowheads="1"/>
          </p:cNvSpPr>
          <p:nvPr/>
        </p:nvSpPr>
        <p:spPr bwMode="auto">
          <a:xfrm>
            <a:off x="7045227" y="1284817"/>
            <a:ext cx="4817133" cy="282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lvl="0" indent="0" eaLnBrk="0" fontAlgn="base" latinLnBrk="0" hangingPunct="0">
              <a:lnSpc>
                <a:spcPct val="89000"/>
              </a:lnSpc>
              <a:spcBef>
                <a:spcPct val="0"/>
              </a:spcBef>
              <a:spcAft>
                <a:spcPct val="0"/>
              </a:spcAft>
              <a:tabLst/>
            </a:pPr>
            <a:r>
              <a:rPr kumimoji="0" lang="en-CA" altLang="en-US" sz="1600" b="0" i="0" u="none" strike="noStrike" cap="none" normalizeH="0" baseline="0" dirty="0">
                <a:ln>
                  <a:noFill/>
                </a:ln>
                <a:solidFill>
                  <a:srgbClr val="231F20"/>
                </a:solidFill>
                <a:effectLst/>
                <a:latin typeface="Arial" panose="020B0604020202020204" pitchFamily="34" charset="0"/>
                <a:cs typeface="Arial" panose="020B0604020202020204" pitchFamily="34" charset="0"/>
              </a:rPr>
              <a:t>Locate monitor and clutch switch in a convenient</a:t>
            </a:r>
            <a:r>
              <a:rPr lang="en-CA" altLang="en-US" sz="1600" dirty="0">
                <a:latin typeface="Arial" panose="020B0604020202020204" pitchFamily="34" charset="0"/>
                <a:cs typeface="Arial" panose="020B0604020202020204" pitchFamily="34" charset="0"/>
              </a:rPr>
              <a:t> location in the cab</a:t>
            </a:r>
            <a:endParaRPr kumimoji="0" lang="en-C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48000"/>
              </a:lnSpc>
              <a:spcBef>
                <a:spcPts val="25"/>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indent="-457200" eaLnBrk="0" fontAlgn="base" hangingPunct="0">
              <a:spcBef>
                <a:spcPct val="0"/>
              </a:spcBef>
              <a:spcAft>
                <a:spcPct val="0"/>
              </a:spcAft>
            </a:pPr>
            <a:r>
              <a:rPr kumimoji="0" lang="en-CA" altLang="en-US" sz="1600" b="0" i="0" u="none" strike="noStrike" cap="none" normalizeH="0" baseline="0" dirty="0">
                <a:ln>
                  <a:noFill/>
                </a:ln>
                <a:solidFill>
                  <a:srgbClr val="231F20"/>
                </a:solidFill>
                <a:effectLst/>
                <a:latin typeface="Arial" panose="020B0604020202020204" pitchFamily="34" charset="0"/>
                <a:cs typeface="Arial" panose="020B0604020202020204" pitchFamily="34" charset="0"/>
              </a:rPr>
              <a:t>Plug Monitor power cable directly to a 12V power source. Such as power bar or Power plug</a:t>
            </a:r>
            <a:endParaRPr kumimoji="0" lang="en-C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44000"/>
              </a:lnSpc>
              <a:spcBef>
                <a:spcPts val="25"/>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lvl="0" indent="0" eaLnBrk="0" fontAlgn="base" latinLnBrk="0" hangingPunct="0">
              <a:lnSpc>
                <a:spcPct val="100000"/>
              </a:lnSpc>
              <a:spcBef>
                <a:spcPct val="0"/>
              </a:spcBef>
              <a:spcAft>
                <a:spcPct val="0"/>
              </a:spcAft>
              <a:tabLst/>
            </a:pPr>
            <a:r>
              <a:rPr kumimoji="0" lang="en-CA" altLang="en-US" sz="1600" b="0" i="0" u="none" strike="noStrike" cap="none" normalizeH="0" baseline="0" dirty="0">
                <a:ln>
                  <a:noFill/>
                </a:ln>
                <a:solidFill>
                  <a:srgbClr val="231F20"/>
                </a:solidFill>
                <a:effectLst/>
                <a:latin typeface="Arial" panose="020B0604020202020204" pitchFamily="34" charset="0"/>
                <a:cs typeface="Arial" panose="020B0604020202020204" pitchFamily="34" charset="0"/>
              </a:rPr>
              <a:t>Connect Clutch power cables directly to a 12V</a:t>
            </a:r>
            <a:r>
              <a:rPr lang="en-CA" altLang="en-US" sz="1600" dirty="0">
                <a:latin typeface="Arial" panose="020B0604020202020204" pitchFamily="34" charset="0"/>
                <a:cs typeface="Arial" panose="020B0604020202020204" pitchFamily="34" charset="0"/>
              </a:rPr>
              <a:t> battery White or red wires are </a:t>
            </a:r>
            <a:r>
              <a:rPr lang="en-CA" altLang="en-US" sz="1600" b="1" dirty="0">
                <a:latin typeface="Arial" panose="020B0604020202020204" pitchFamily="34" charset="0"/>
                <a:cs typeface="Arial" panose="020B0604020202020204" pitchFamily="34" charset="0"/>
              </a:rPr>
              <a:t>Positive</a:t>
            </a:r>
          </a:p>
          <a:p>
            <a:pPr marL="0" lvl="0" indent="0" eaLnBrk="0" fontAlgn="base" latinLnBrk="0" hangingPunct="0">
              <a:lnSpc>
                <a:spcPct val="100000"/>
              </a:lnSpc>
              <a:spcBef>
                <a:spcPct val="0"/>
              </a:spcBef>
              <a:spcAft>
                <a:spcPct val="0"/>
              </a:spcAft>
              <a:tabLst/>
            </a:pPr>
            <a:r>
              <a:rPr kumimoji="0" lang="en-CA" altLang="en-US" sz="1600" b="0" i="0" u="none" strike="noStrike" cap="none" normalizeH="0" baseline="0" dirty="0">
                <a:ln>
                  <a:noFill/>
                </a:ln>
                <a:solidFill>
                  <a:srgbClr val="231F20"/>
                </a:solidFill>
                <a:effectLst/>
                <a:latin typeface="Arial" panose="020B0604020202020204" pitchFamily="34" charset="0"/>
                <a:cs typeface="Arial" panose="020B0604020202020204" pitchFamily="34" charset="0"/>
              </a:rPr>
              <a:t>Black Wires are </a:t>
            </a:r>
            <a:r>
              <a:rPr kumimoji="0" lang="en-CA" altLang="en-US" sz="1600" b="1" i="0" u="none" strike="noStrike" cap="none" normalizeH="0" baseline="0" dirty="0">
                <a:ln>
                  <a:noFill/>
                </a:ln>
                <a:solidFill>
                  <a:srgbClr val="231F20"/>
                </a:solidFill>
                <a:effectLst/>
                <a:latin typeface="Arial" panose="020B0604020202020204" pitchFamily="34" charset="0"/>
                <a:cs typeface="Arial" panose="020B0604020202020204" pitchFamily="34" charset="0"/>
              </a:rPr>
              <a:t>N</a:t>
            </a:r>
            <a:r>
              <a:rPr lang="en-CA" altLang="en-US" sz="1600" b="1" dirty="0">
                <a:solidFill>
                  <a:srgbClr val="231F20"/>
                </a:solidFill>
                <a:latin typeface="Arial" panose="020B0604020202020204" pitchFamily="34" charset="0"/>
                <a:cs typeface="Arial" panose="020B0604020202020204" pitchFamily="34" charset="0"/>
              </a:rPr>
              <a:t>egative</a:t>
            </a:r>
            <a:r>
              <a:rPr kumimoji="0" lang="en-CA" altLang="en-US" sz="1600" b="1" i="0" u="none" strike="noStrike" cap="none" normalizeH="0" baseline="0" dirty="0">
                <a:ln>
                  <a:noFill/>
                </a:ln>
                <a:solidFill>
                  <a:srgbClr val="231F20"/>
                </a:solidFill>
                <a:effectLst/>
                <a:latin typeface="Arial" panose="020B0604020202020204" pitchFamily="34" charset="0"/>
                <a:cs typeface="Arial" panose="020B0604020202020204" pitchFamily="34" charset="0"/>
              </a:rPr>
              <a:t>.</a:t>
            </a:r>
            <a:endParaRPr kumimoji="0" lang="en-CA" altLang="en-US" sz="16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48000"/>
              </a:lnSpc>
              <a:spcBef>
                <a:spcPts val="25"/>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457200" lvl="1" indent="-457200" eaLnBrk="0" fontAlgn="base" latinLnBrk="0" hangingPunct="0">
              <a:lnSpc>
                <a:spcPct val="100000"/>
              </a:lnSpc>
              <a:spcBef>
                <a:spcPct val="0"/>
              </a:spcBef>
              <a:spcAft>
                <a:spcPct val="0"/>
              </a:spcAft>
              <a:tabLst/>
            </a:pPr>
            <a:r>
              <a:rPr kumimoji="0" lang="en-CA" altLang="en-US" sz="1600" b="0" i="0" u="none" strike="noStrike" cap="none" normalizeH="0" baseline="0" dirty="0">
                <a:ln>
                  <a:noFill/>
                </a:ln>
                <a:solidFill>
                  <a:srgbClr val="231F20"/>
                </a:solidFill>
                <a:effectLst/>
                <a:latin typeface="Arial" panose="020B0604020202020204" pitchFamily="34" charset="0"/>
                <a:cs typeface="Arial" panose="020B0604020202020204" pitchFamily="34" charset="0"/>
              </a:rPr>
              <a:t>Route cable harness to seeding tool and Air Cart.</a:t>
            </a:r>
          </a:p>
          <a:p>
            <a:pPr marL="457200" lvl="1" indent="-457200" eaLnBrk="0" fontAlgn="base" latinLnBrk="0" hangingPunct="0">
              <a:lnSpc>
                <a:spcPct val="100000"/>
              </a:lnSpc>
              <a:spcBef>
                <a:spcPct val="0"/>
              </a:spcBef>
              <a:spcAft>
                <a:spcPct val="0"/>
              </a:spcAft>
              <a:tabLst/>
            </a:pPr>
            <a:r>
              <a:rPr kumimoji="0" lang="en-CA" altLang="en-US" sz="1600" b="0" i="0" u="none" strike="noStrike" cap="none" normalizeH="0" baseline="0" dirty="0">
                <a:ln>
                  <a:noFill/>
                </a:ln>
                <a:solidFill>
                  <a:srgbClr val="231F20"/>
                </a:solidFill>
                <a:effectLst/>
                <a:latin typeface="Arial" panose="020B0604020202020204" pitchFamily="34" charset="0"/>
                <a:cs typeface="Arial" panose="020B0604020202020204" pitchFamily="34" charset="0"/>
              </a:rPr>
              <a:t>Ensure cables clear any pinch points (i.e. tractor</a:t>
            </a:r>
          </a:p>
          <a:p>
            <a:pPr marL="457200" lvl="1" indent="-457200" eaLnBrk="0" fontAlgn="base" latinLnBrk="0" hangingPunct="0">
              <a:lnSpc>
                <a:spcPct val="100000"/>
              </a:lnSpc>
              <a:spcBef>
                <a:spcPct val="0"/>
              </a:spcBef>
              <a:spcAft>
                <a:spcPct val="0"/>
              </a:spcAft>
              <a:tabLst/>
            </a:pPr>
            <a:r>
              <a:rPr kumimoji="0" lang="en-CA" altLang="en-US" sz="1600" b="0" i="0" u="none" strike="noStrike" cap="none" normalizeH="0" baseline="0" dirty="0">
                <a:ln>
                  <a:noFill/>
                </a:ln>
                <a:solidFill>
                  <a:srgbClr val="231F20"/>
                </a:solidFill>
                <a:effectLst/>
                <a:latin typeface="Arial" panose="020B0604020202020204" pitchFamily="34" charset="0"/>
                <a:cs typeface="Arial" panose="020B0604020202020204" pitchFamily="34" charset="0"/>
              </a:rPr>
              <a:t>articulation point, hitch point, etc.)</a:t>
            </a:r>
            <a:endParaRPr kumimoji="0" lang="en-C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44000"/>
              </a:lnSpc>
              <a:spcBef>
                <a:spcPts val="25"/>
              </a:spcBef>
              <a:spcAft>
                <a:spcPct val="0"/>
              </a:spcAft>
              <a:buClrTx/>
              <a:buSzTx/>
              <a:buFontTx/>
              <a:buNone/>
              <a:tabLst/>
            </a:pPr>
            <a:endParaRPr kumimoji="0" lang="en-C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lvl="0" indent="0" eaLnBrk="0" fontAlgn="base" latinLnBrk="0" hangingPunct="0">
              <a:lnSpc>
                <a:spcPct val="100000"/>
              </a:lnSpc>
              <a:spcBef>
                <a:spcPct val="0"/>
              </a:spcBef>
              <a:spcAft>
                <a:spcPct val="0"/>
              </a:spcAft>
              <a:tabLst/>
            </a:pPr>
            <a:r>
              <a:rPr kumimoji="0" lang="en-CA" altLang="en-US" sz="1600" b="0" i="0" u="none" strike="noStrike" cap="none" normalizeH="0" baseline="0" dirty="0">
                <a:ln>
                  <a:noFill/>
                </a:ln>
                <a:solidFill>
                  <a:srgbClr val="231F20"/>
                </a:solidFill>
                <a:effectLst/>
                <a:latin typeface="Arial" panose="020B0604020202020204" pitchFamily="34" charset="0"/>
                <a:cs typeface="Arial" panose="020B0604020202020204" pitchFamily="34" charset="0"/>
              </a:rPr>
              <a:t>Program monitor as described in </a:t>
            </a:r>
            <a:r>
              <a:rPr kumimoji="0" lang="en-CA" altLang="en-US" sz="1600" b="0" i="1" u="none" strike="noStrike" cap="none" normalizeH="0" baseline="0" dirty="0">
                <a:ln>
                  <a:noFill/>
                </a:ln>
                <a:solidFill>
                  <a:srgbClr val="231F20"/>
                </a:solidFill>
                <a:effectLst/>
                <a:latin typeface="Arial" panose="020B0604020202020204" pitchFamily="34" charset="0"/>
                <a:cs typeface="Arial" panose="020B0604020202020204" pitchFamily="34" charset="0"/>
              </a:rPr>
              <a:t>System Installation</a:t>
            </a:r>
            <a:r>
              <a:rPr lang="en-US" altLang="en-US" sz="1600" dirty="0">
                <a:latin typeface="Arial" panose="020B0604020202020204" pitchFamily="34" charset="0"/>
                <a:cs typeface="Arial" panose="020B0604020202020204" pitchFamily="34" charset="0"/>
              </a:rPr>
              <a:t> and monitor programming section</a:t>
            </a:r>
            <a:endParaRPr kumimoji="0" lang="en-CA" altLang="en-US" sz="1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7E0CDAF5-4E19-4029-A866-B0101212DD76}"/>
              </a:ext>
            </a:extLst>
          </p:cNvPr>
          <p:cNvSpPr txBox="1"/>
          <p:nvPr/>
        </p:nvSpPr>
        <p:spPr>
          <a:xfrm>
            <a:off x="6957386" y="4614591"/>
            <a:ext cx="5149942" cy="830997"/>
          </a:xfrm>
          <a:prstGeom prst="rect">
            <a:avLst/>
          </a:prstGeom>
          <a:noFill/>
        </p:spPr>
        <p:txBody>
          <a:bodyPr wrap="square">
            <a:spAutoFit/>
          </a:bodyPr>
          <a:lstStyle/>
          <a:p>
            <a:pPr marL="12700">
              <a:spcAft>
                <a:spcPts val="1000"/>
              </a:spcAft>
            </a:pPr>
            <a:r>
              <a:rPr lang="en-US" sz="1600" b="1" u="sng"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NOTE</a:t>
            </a:r>
            <a:r>
              <a:rPr lang="en-US" sz="16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   Locat</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e</a:t>
            </a:r>
            <a:r>
              <a:rPr lang="en-US" sz="1600" b="1" spc="1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a:t>
            </a:r>
            <a:r>
              <a:rPr lang="en-US" sz="1600" b="1"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a:t>
            </a:r>
            <a:r>
              <a:rPr lang="en-US" sz="1600" b="1"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p</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we</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b="1" spc="1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an</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d</a:t>
            </a:r>
            <a:r>
              <a:rPr lang="en-US" sz="1600" b="1" spc="1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g</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oun</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d</a:t>
            </a:r>
            <a:r>
              <a:rPr lang="en-US" sz="1600" b="1" spc="18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wires </a:t>
            </a:r>
            <a:r>
              <a:rPr lang="en-US" sz="1600"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w</a:t>
            </a:r>
            <a:r>
              <a:rPr lang="en-US" sz="16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a</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16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om</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radio</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and</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antenna</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if</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tractor</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is</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so equipped.</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CF553F70-681E-42D5-A841-BD0CD655A4E7}"/>
              </a:ext>
            </a:extLst>
          </p:cNvPr>
          <p:cNvSpPr txBox="1"/>
          <p:nvPr/>
        </p:nvSpPr>
        <p:spPr>
          <a:xfrm>
            <a:off x="7003165" y="5446813"/>
            <a:ext cx="5047164" cy="584775"/>
          </a:xfrm>
          <a:prstGeom prst="rect">
            <a:avLst/>
          </a:prstGeom>
          <a:noFill/>
        </p:spPr>
        <p:txBody>
          <a:bodyPr wrap="square">
            <a:spAutoFit/>
          </a:bodyPr>
          <a:lstStyle/>
          <a:p>
            <a:pPr marL="12700">
              <a:spcAft>
                <a:spcPts val="1000"/>
              </a:spcAft>
            </a:pPr>
            <a:r>
              <a:rPr lang="en-US" sz="1600" b="1" u="sng" spc="5" dirty="0">
                <a:solidFill>
                  <a:srgbClr val="231F20"/>
                </a:solidFill>
                <a:effectLst/>
                <a:latin typeface="Arial" panose="020B0604020202020204" pitchFamily="34" charset="0"/>
                <a:ea typeface="Arial" panose="020B0604020202020204" pitchFamily="34" charset="0"/>
                <a:cs typeface="Arial" panose="020B0604020202020204" pitchFamily="34" charset="0"/>
              </a:rPr>
              <a:t>NOTE</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D</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b="1"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no</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z="1600" b="1"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connec</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z="1600" b="1"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monito</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b="1"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direct</a:t>
            </a:r>
            <a:r>
              <a:rPr lang="en-US" sz="1600"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l</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y</a:t>
            </a:r>
            <a:r>
              <a:rPr lang="en-US" sz="1600" b="1"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b="1" spc="14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sta</a:t>
            </a:r>
            <a:r>
              <a:rPr lang="en-US" sz="1600" b="1"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ter</a:t>
            </a:r>
            <a:r>
              <a:rPr lang="en-CA" sz="1600" b="1" dirty="0">
                <a:latin typeface="Arial" panose="020B0604020202020204" pitchFamily="34" charset="0"/>
                <a:ea typeface="Arial" panose="020B0604020202020204" pitchFamily="34" charset="0"/>
                <a:cs typeface="Arial" panose="020B0604020202020204" pitchFamily="34" charset="0"/>
              </a:rPr>
              <a:t> </a:t>
            </a:r>
            <a:r>
              <a:rPr lang="en-US" sz="1600"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wit</a:t>
            </a:r>
            <a:r>
              <a:rPr lang="en-US" sz="1600" b="1"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c</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h.</a:t>
            </a:r>
            <a:endParaRPr lang="en-CA" sz="1600" b="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52" name="Group 51">
            <a:extLst>
              <a:ext uri="{FF2B5EF4-FFF2-40B4-BE49-F238E27FC236}">
                <a16:creationId xmlns:a16="http://schemas.microsoft.com/office/drawing/2014/main" id="{2087BD43-B8CA-41D3-A4C8-576BA85B9D92}"/>
              </a:ext>
            </a:extLst>
          </p:cNvPr>
          <p:cNvGrpSpPr>
            <a:grpSpLocks/>
          </p:cNvGrpSpPr>
          <p:nvPr/>
        </p:nvGrpSpPr>
        <p:grpSpPr bwMode="auto">
          <a:xfrm>
            <a:off x="329640" y="1254333"/>
            <a:ext cx="5633010" cy="4982348"/>
            <a:chOff x="720" y="6668"/>
            <a:chExt cx="10080" cy="8272"/>
          </a:xfrm>
        </p:grpSpPr>
        <p:pic>
          <p:nvPicPr>
            <p:cNvPr id="53" name="Picture 52">
              <a:extLst>
                <a:ext uri="{FF2B5EF4-FFF2-40B4-BE49-F238E27FC236}">
                  <a16:creationId xmlns:a16="http://schemas.microsoft.com/office/drawing/2014/main" id="{3705AFF8-FD75-419E-AC6E-2AC5422F72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 y="6668"/>
              <a:ext cx="10080" cy="8272"/>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14ECC363-C611-46B2-8CE2-5A4EB38EA8DD}"/>
                </a:ext>
              </a:extLst>
            </p:cNvPr>
            <p:cNvGrpSpPr>
              <a:grpSpLocks/>
            </p:cNvGrpSpPr>
            <p:nvPr/>
          </p:nvGrpSpPr>
          <p:grpSpPr bwMode="auto">
            <a:xfrm>
              <a:off x="7436" y="7201"/>
              <a:ext cx="2803" cy="1002"/>
              <a:chOff x="7436" y="7201"/>
              <a:chExt cx="2803" cy="1002"/>
            </a:xfrm>
          </p:grpSpPr>
          <p:sp>
            <p:nvSpPr>
              <p:cNvPr id="66" name="Freeform 20">
                <a:extLst>
                  <a:ext uri="{FF2B5EF4-FFF2-40B4-BE49-F238E27FC236}">
                    <a16:creationId xmlns:a16="http://schemas.microsoft.com/office/drawing/2014/main" id="{B75B7DAA-28CE-4848-B68D-06D63CF137A1}"/>
                  </a:ext>
                </a:extLst>
              </p:cNvPr>
              <p:cNvSpPr>
                <a:spLocks/>
              </p:cNvSpPr>
              <p:nvPr/>
            </p:nvSpPr>
            <p:spPr bwMode="auto">
              <a:xfrm>
                <a:off x="7436" y="7201"/>
                <a:ext cx="2803" cy="1002"/>
              </a:xfrm>
              <a:custGeom>
                <a:avLst/>
                <a:gdLst>
                  <a:gd name="T0" fmla="+- 0 7436 7436"/>
                  <a:gd name="T1" fmla="*/ T0 w 2803"/>
                  <a:gd name="T2" fmla="+- 0 8203 7201"/>
                  <a:gd name="T3" fmla="*/ 8203 h 1002"/>
                  <a:gd name="T4" fmla="+- 0 10239 7436"/>
                  <a:gd name="T5" fmla="*/ T4 w 2803"/>
                  <a:gd name="T6" fmla="+- 0 8203 7201"/>
                  <a:gd name="T7" fmla="*/ 8203 h 1002"/>
                  <a:gd name="T8" fmla="+- 0 10239 7436"/>
                  <a:gd name="T9" fmla="*/ T8 w 2803"/>
                  <a:gd name="T10" fmla="+- 0 7201 7201"/>
                  <a:gd name="T11" fmla="*/ 7201 h 1002"/>
                  <a:gd name="T12" fmla="+- 0 7436 7436"/>
                  <a:gd name="T13" fmla="*/ T12 w 2803"/>
                  <a:gd name="T14" fmla="+- 0 7201 7201"/>
                  <a:gd name="T15" fmla="*/ 7201 h 1002"/>
                  <a:gd name="T16" fmla="+- 0 7436 7436"/>
                  <a:gd name="T17" fmla="*/ T16 w 2803"/>
                  <a:gd name="T18" fmla="+- 0 8203 7201"/>
                  <a:gd name="T19" fmla="*/ 8203 h 1002"/>
                </a:gdLst>
                <a:ahLst/>
                <a:cxnLst>
                  <a:cxn ang="0">
                    <a:pos x="T1" y="T3"/>
                  </a:cxn>
                  <a:cxn ang="0">
                    <a:pos x="T5" y="T7"/>
                  </a:cxn>
                  <a:cxn ang="0">
                    <a:pos x="T9" y="T11"/>
                  </a:cxn>
                  <a:cxn ang="0">
                    <a:pos x="T13" y="T15"/>
                  </a:cxn>
                  <a:cxn ang="0">
                    <a:pos x="T17" y="T19"/>
                  </a:cxn>
                </a:cxnLst>
                <a:rect l="0" t="0" r="r" b="b"/>
                <a:pathLst>
                  <a:path w="2803" h="1002">
                    <a:moveTo>
                      <a:pt x="0" y="1002"/>
                    </a:moveTo>
                    <a:lnTo>
                      <a:pt x="2803" y="1002"/>
                    </a:lnTo>
                    <a:lnTo>
                      <a:pt x="2803" y="0"/>
                    </a:lnTo>
                    <a:lnTo>
                      <a:pt x="0" y="0"/>
                    </a:lnTo>
                    <a:lnTo>
                      <a:pt x="0" y="1002"/>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a:p>
            </p:txBody>
          </p:sp>
        </p:grpSp>
        <p:grpSp>
          <p:nvGrpSpPr>
            <p:cNvPr id="56" name="Group 55">
              <a:extLst>
                <a:ext uri="{FF2B5EF4-FFF2-40B4-BE49-F238E27FC236}">
                  <a16:creationId xmlns:a16="http://schemas.microsoft.com/office/drawing/2014/main" id="{ADE6FD08-8B0F-4F97-95D7-B877B83E68AD}"/>
                </a:ext>
              </a:extLst>
            </p:cNvPr>
            <p:cNvGrpSpPr>
              <a:grpSpLocks/>
            </p:cNvGrpSpPr>
            <p:nvPr/>
          </p:nvGrpSpPr>
          <p:grpSpPr bwMode="auto">
            <a:xfrm>
              <a:off x="7436" y="7201"/>
              <a:ext cx="2803" cy="1002"/>
              <a:chOff x="7436" y="7201"/>
              <a:chExt cx="2803" cy="1002"/>
            </a:xfrm>
          </p:grpSpPr>
          <p:sp>
            <p:nvSpPr>
              <p:cNvPr id="65" name="Freeform 22">
                <a:extLst>
                  <a:ext uri="{FF2B5EF4-FFF2-40B4-BE49-F238E27FC236}">
                    <a16:creationId xmlns:a16="http://schemas.microsoft.com/office/drawing/2014/main" id="{25DE0298-A0D2-4069-8D69-AC6D0BEEAE17}"/>
                  </a:ext>
                </a:extLst>
              </p:cNvPr>
              <p:cNvSpPr>
                <a:spLocks/>
              </p:cNvSpPr>
              <p:nvPr/>
            </p:nvSpPr>
            <p:spPr bwMode="auto">
              <a:xfrm>
                <a:off x="7436" y="7201"/>
                <a:ext cx="2803" cy="1002"/>
              </a:xfrm>
              <a:custGeom>
                <a:avLst/>
                <a:gdLst>
                  <a:gd name="T0" fmla="+- 0 7436 7436"/>
                  <a:gd name="T1" fmla="*/ T0 w 2803"/>
                  <a:gd name="T2" fmla="+- 0 8203 7201"/>
                  <a:gd name="T3" fmla="*/ 8203 h 1002"/>
                  <a:gd name="T4" fmla="+- 0 10239 7436"/>
                  <a:gd name="T5" fmla="*/ T4 w 2803"/>
                  <a:gd name="T6" fmla="+- 0 8203 7201"/>
                  <a:gd name="T7" fmla="*/ 8203 h 1002"/>
                  <a:gd name="T8" fmla="+- 0 10239 7436"/>
                  <a:gd name="T9" fmla="*/ T8 w 2803"/>
                  <a:gd name="T10" fmla="+- 0 7201 7201"/>
                  <a:gd name="T11" fmla="*/ 7201 h 1002"/>
                  <a:gd name="T12" fmla="+- 0 7436 7436"/>
                  <a:gd name="T13" fmla="*/ T12 w 2803"/>
                  <a:gd name="T14" fmla="+- 0 7201 7201"/>
                  <a:gd name="T15" fmla="*/ 7201 h 1002"/>
                  <a:gd name="T16" fmla="+- 0 7436 7436"/>
                  <a:gd name="T17" fmla="*/ T16 w 2803"/>
                  <a:gd name="T18" fmla="+- 0 8203 7201"/>
                  <a:gd name="T19" fmla="*/ 8203 h 1002"/>
                </a:gdLst>
                <a:ahLst/>
                <a:cxnLst>
                  <a:cxn ang="0">
                    <a:pos x="T1" y="T3"/>
                  </a:cxn>
                  <a:cxn ang="0">
                    <a:pos x="T5" y="T7"/>
                  </a:cxn>
                  <a:cxn ang="0">
                    <a:pos x="T9" y="T11"/>
                  </a:cxn>
                  <a:cxn ang="0">
                    <a:pos x="T13" y="T15"/>
                  </a:cxn>
                  <a:cxn ang="0">
                    <a:pos x="T17" y="T19"/>
                  </a:cxn>
                </a:cxnLst>
                <a:rect l="0" t="0" r="r" b="b"/>
                <a:pathLst>
                  <a:path w="2803" h="1002">
                    <a:moveTo>
                      <a:pt x="0" y="1002"/>
                    </a:moveTo>
                    <a:lnTo>
                      <a:pt x="2803" y="1002"/>
                    </a:lnTo>
                    <a:lnTo>
                      <a:pt x="2803" y="0"/>
                    </a:lnTo>
                    <a:lnTo>
                      <a:pt x="0" y="0"/>
                    </a:lnTo>
                    <a:lnTo>
                      <a:pt x="0" y="1002"/>
                    </a:lnTo>
                    <a:close/>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CA"/>
              </a:p>
            </p:txBody>
          </p:sp>
        </p:grpSp>
        <p:grpSp>
          <p:nvGrpSpPr>
            <p:cNvPr id="58" name="Group 57">
              <a:extLst>
                <a:ext uri="{FF2B5EF4-FFF2-40B4-BE49-F238E27FC236}">
                  <a16:creationId xmlns:a16="http://schemas.microsoft.com/office/drawing/2014/main" id="{962B49A4-088C-4B31-B397-D445927EB7FD}"/>
                </a:ext>
              </a:extLst>
            </p:cNvPr>
            <p:cNvGrpSpPr>
              <a:grpSpLocks/>
            </p:cNvGrpSpPr>
            <p:nvPr/>
          </p:nvGrpSpPr>
          <p:grpSpPr bwMode="auto">
            <a:xfrm>
              <a:off x="7049" y="10790"/>
              <a:ext cx="288" cy="326"/>
              <a:chOff x="7049" y="10790"/>
              <a:chExt cx="288" cy="326"/>
            </a:xfrm>
          </p:grpSpPr>
          <p:sp>
            <p:nvSpPr>
              <p:cNvPr id="64" name="Freeform 26">
                <a:extLst>
                  <a:ext uri="{FF2B5EF4-FFF2-40B4-BE49-F238E27FC236}">
                    <a16:creationId xmlns:a16="http://schemas.microsoft.com/office/drawing/2014/main" id="{B1E9118C-85FB-4F66-AE24-903BA7D9C57F}"/>
                  </a:ext>
                </a:extLst>
              </p:cNvPr>
              <p:cNvSpPr>
                <a:spLocks/>
              </p:cNvSpPr>
              <p:nvPr/>
            </p:nvSpPr>
            <p:spPr bwMode="auto">
              <a:xfrm>
                <a:off x="7049" y="10790"/>
                <a:ext cx="288" cy="326"/>
              </a:xfrm>
              <a:custGeom>
                <a:avLst/>
                <a:gdLst>
                  <a:gd name="T0" fmla="+- 0 7337 7049"/>
                  <a:gd name="T1" fmla="*/ T0 w 288"/>
                  <a:gd name="T2" fmla="+- 0 10790 10790"/>
                  <a:gd name="T3" fmla="*/ 10790 h 326"/>
                  <a:gd name="T4" fmla="+- 0 7049 7049"/>
                  <a:gd name="T5" fmla="*/ T4 w 288"/>
                  <a:gd name="T6" fmla="+- 0 11018 10790"/>
                  <a:gd name="T7" fmla="*/ 11018 h 326"/>
                  <a:gd name="T8" fmla="+- 0 7167 7049"/>
                  <a:gd name="T9" fmla="*/ T8 w 288"/>
                  <a:gd name="T10" fmla="+- 0 11116 10790"/>
                  <a:gd name="T11" fmla="*/ 11116 h 326"/>
                  <a:gd name="T12" fmla="+- 0 7337 7049"/>
                  <a:gd name="T13" fmla="*/ T12 w 288"/>
                  <a:gd name="T14" fmla="+- 0 10790 10790"/>
                  <a:gd name="T15" fmla="*/ 10790 h 326"/>
                </a:gdLst>
                <a:ahLst/>
                <a:cxnLst>
                  <a:cxn ang="0">
                    <a:pos x="T1" y="T3"/>
                  </a:cxn>
                  <a:cxn ang="0">
                    <a:pos x="T5" y="T7"/>
                  </a:cxn>
                  <a:cxn ang="0">
                    <a:pos x="T9" y="T11"/>
                  </a:cxn>
                  <a:cxn ang="0">
                    <a:pos x="T13" y="T15"/>
                  </a:cxn>
                </a:cxnLst>
                <a:rect l="0" t="0" r="r" b="b"/>
                <a:pathLst>
                  <a:path w="288" h="326">
                    <a:moveTo>
                      <a:pt x="288" y="0"/>
                    </a:moveTo>
                    <a:lnTo>
                      <a:pt x="0" y="228"/>
                    </a:lnTo>
                    <a:lnTo>
                      <a:pt x="118" y="326"/>
                    </a:lnTo>
                    <a:lnTo>
                      <a:pt x="288" y="0"/>
                    </a:lnTo>
                  </a:path>
                </a:pathLst>
              </a:custGeom>
              <a:noFill/>
              <a:ln w="0">
                <a:no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CA"/>
              </a:p>
            </p:txBody>
          </p:sp>
        </p:grpSp>
        <p:grpSp>
          <p:nvGrpSpPr>
            <p:cNvPr id="60" name="Group 59">
              <a:extLst>
                <a:ext uri="{FF2B5EF4-FFF2-40B4-BE49-F238E27FC236}">
                  <a16:creationId xmlns:a16="http://schemas.microsoft.com/office/drawing/2014/main" id="{AAFFE3E1-DA5F-4F45-8CFC-9C2914E6C6CF}"/>
                </a:ext>
              </a:extLst>
            </p:cNvPr>
            <p:cNvGrpSpPr>
              <a:grpSpLocks/>
            </p:cNvGrpSpPr>
            <p:nvPr/>
          </p:nvGrpSpPr>
          <p:grpSpPr bwMode="auto">
            <a:xfrm>
              <a:off x="4420" y="12054"/>
              <a:ext cx="2241" cy="740"/>
              <a:chOff x="4420" y="12054"/>
              <a:chExt cx="2241" cy="740"/>
            </a:xfrm>
          </p:grpSpPr>
          <p:sp>
            <p:nvSpPr>
              <p:cNvPr id="63" name="Freeform 39">
                <a:extLst>
                  <a:ext uri="{FF2B5EF4-FFF2-40B4-BE49-F238E27FC236}">
                    <a16:creationId xmlns:a16="http://schemas.microsoft.com/office/drawing/2014/main" id="{D0DB751B-3CFD-4E24-A193-A7A7FE53039B}"/>
                  </a:ext>
                </a:extLst>
              </p:cNvPr>
              <p:cNvSpPr>
                <a:spLocks/>
              </p:cNvSpPr>
              <p:nvPr/>
            </p:nvSpPr>
            <p:spPr bwMode="auto">
              <a:xfrm>
                <a:off x="4420" y="12054"/>
                <a:ext cx="2241" cy="740"/>
              </a:xfrm>
              <a:custGeom>
                <a:avLst/>
                <a:gdLst>
                  <a:gd name="T0" fmla="+- 0 4420 4420"/>
                  <a:gd name="T1" fmla="*/ T0 w 2241"/>
                  <a:gd name="T2" fmla="+- 0 12793 12054"/>
                  <a:gd name="T3" fmla="*/ 12793 h 740"/>
                  <a:gd name="T4" fmla="+- 0 6661 4420"/>
                  <a:gd name="T5" fmla="*/ T4 w 2241"/>
                  <a:gd name="T6" fmla="+- 0 12793 12054"/>
                  <a:gd name="T7" fmla="*/ 12793 h 740"/>
                  <a:gd name="T8" fmla="+- 0 6661 4420"/>
                  <a:gd name="T9" fmla="*/ T8 w 2241"/>
                  <a:gd name="T10" fmla="+- 0 12054 12054"/>
                  <a:gd name="T11" fmla="*/ 12054 h 740"/>
                  <a:gd name="T12" fmla="+- 0 4420 4420"/>
                  <a:gd name="T13" fmla="*/ T12 w 2241"/>
                  <a:gd name="T14" fmla="+- 0 12054 12054"/>
                  <a:gd name="T15" fmla="*/ 12054 h 740"/>
                  <a:gd name="T16" fmla="+- 0 4420 4420"/>
                  <a:gd name="T17" fmla="*/ T16 w 2241"/>
                  <a:gd name="T18" fmla="+- 0 12793 12054"/>
                  <a:gd name="T19" fmla="*/ 12793 h 740"/>
                </a:gdLst>
                <a:ahLst/>
                <a:cxnLst>
                  <a:cxn ang="0">
                    <a:pos x="T1" y="T3"/>
                  </a:cxn>
                  <a:cxn ang="0">
                    <a:pos x="T5" y="T7"/>
                  </a:cxn>
                  <a:cxn ang="0">
                    <a:pos x="T9" y="T11"/>
                  </a:cxn>
                  <a:cxn ang="0">
                    <a:pos x="T13" y="T15"/>
                  </a:cxn>
                  <a:cxn ang="0">
                    <a:pos x="T17" y="T19"/>
                  </a:cxn>
                </a:cxnLst>
                <a:rect l="0" t="0" r="r" b="b"/>
                <a:pathLst>
                  <a:path w="2241" h="740">
                    <a:moveTo>
                      <a:pt x="0" y="739"/>
                    </a:moveTo>
                    <a:lnTo>
                      <a:pt x="2241" y="739"/>
                    </a:lnTo>
                    <a:lnTo>
                      <a:pt x="2241" y="0"/>
                    </a:lnTo>
                    <a:lnTo>
                      <a:pt x="0" y="0"/>
                    </a:lnTo>
                    <a:lnTo>
                      <a:pt x="0" y="7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CA"/>
              </a:p>
            </p:txBody>
          </p:sp>
        </p:grpSp>
        <p:grpSp>
          <p:nvGrpSpPr>
            <p:cNvPr id="61" name="Group 60">
              <a:extLst>
                <a:ext uri="{FF2B5EF4-FFF2-40B4-BE49-F238E27FC236}">
                  <a16:creationId xmlns:a16="http://schemas.microsoft.com/office/drawing/2014/main" id="{A62AC2C5-00A7-4F29-980F-CF0A074EA72E}"/>
                </a:ext>
              </a:extLst>
            </p:cNvPr>
            <p:cNvGrpSpPr>
              <a:grpSpLocks/>
            </p:cNvGrpSpPr>
            <p:nvPr/>
          </p:nvGrpSpPr>
          <p:grpSpPr bwMode="auto">
            <a:xfrm>
              <a:off x="4420" y="12054"/>
              <a:ext cx="2241" cy="740"/>
              <a:chOff x="4420" y="12054"/>
              <a:chExt cx="2241" cy="740"/>
            </a:xfrm>
          </p:grpSpPr>
          <p:sp>
            <p:nvSpPr>
              <p:cNvPr id="62" name="Freeform 41">
                <a:extLst>
                  <a:ext uri="{FF2B5EF4-FFF2-40B4-BE49-F238E27FC236}">
                    <a16:creationId xmlns:a16="http://schemas.microsoft.com/office/drawing/2014/main" id="{248B7F7F-AB06-409B-AF74-C3F63FE8DEF3}"/>
                  </a:ext>
                </a:extLst>
              </p:cNvPr>
              <p:cNvSpPr>
                <a:spLocks/>
              </p:cNvSpPr>
              <p:nvPr/>
            </p:nvSpPr>
            <p:spPr bwMode="auto">
              <a:xfrm>
                <a:off x="4420" y="12054"/>
                <a:ext cx="2241" cy="740"/>
              </a:xfrm>
              <a:custGeom>
                <a:avLst/>
                <a:gdLst>
                  <a:gd name="T0" fmla="+- 0 4420 4420"/>
                  <a:gd name="T1" fmla="*/ T0 w 2241"/>
                  <a:gd name="T2" fmla="+- 0 12793 12054"/>
                  <a:gd name="T3" fmla="*/ 12793 h 740"/>
                  <a:gd name="T4" fmla="+- 0 6661 4420"/>
                  <a:gd name="T5" fmla="*/ T4 w 2241"/>
                  <a:gd name="T6" fmla="+- 0 12793 12054"/>
                  <a:gd name="T7" fmla="*/ 12793 h 740"/>
                  <a:gd name="T8" fmla="+- 0 6661 4420"/>
                  <a:gd name="T9" fmla="*/ T8 w 2241"/>
                  <a:gd name="T10" fmla="+- 0 12054 12054"/>
                  <a:gd name="T11" fmla="*/ 12054 h 740"/>
                  <a:gd name="T12" fmla="+- 0 4420 4420"/>
                  <a:gd name="T13" fmla="*/ T12 w 2241"/>
                  <a:gd name="T14" fmla="+- 0 12054 12054"/>
                  <a:gd name="T15" fmla="*/ 12054 h 740"/>
                  <a:gd name="T16" fmla="+- 0 4420 4420"/>
                  <a:gd name="T17" fmla="*/ T16 w 2241"/>
                  <a:gd name="T18" fmla="+- 0 12793 12054"/>
                  <a:gd name="T19" fmla="*/ 12793 h 740"/>
                </a:gdLst>
                <a:ahLst/>
                <a:cxnLst>
                  <a:cxn ang="0">
                    <a:pos x="T1" y="T3"/>
                  </a:cxn>
                  <a:cxn ang="0">
                    <a:pos x="T5" y="T7"/>
                  </a:cxn>
                  <a:cxn ang="0">
                    <a:pos x="T9" y="T11"/>
                  </a:cxn>
                  <a:cxn ang="0">
                    <a:pos x="T13" y="T15"/>
                  </a:cxn>
                  <a:cxn ang="0">
                    <a:pos x="T17" y="T19"/>
                  </a:cxn>
                </a:cxnLst>
                <a:rect l="0" t="0" r="r" b="b"/>
                <a:pathLst>
                  <a:path w="2241" h="740">
                    <a:moveTo>
                      <a:pt x="0" y="739"/>
                    </a:moveTo>
                    <a:lnTo>
                      <a:pt x="2241" y="739"/>
                    </a:lnTo>
                    <a:lnTo>
                      <a:pt x="2241" y="0"/>
                    </a:lnTo>
                    <a:lnTo>
                      <a:pt x="0" y="0"/>
                    </a:lnTo>
                    <a:lnTo>
                      <a:pt x="0" y="739"/>
                    </a:lnTo>
                    <a:close/>
                  </a:path>
                </a:pathLst>
              </a:cu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pPr algn="ctr"/>
                <a:r>
                  <a:rPr lang="en-US" sz="1000" b="1" dirty="0">
                    <a:solidFill>
                      <a:srgbClr val="231F20"/>
                    </a:solidFill>
                    <a:latin typeface="Arial" panose="020B0604020202020204" pitchFamily="34" charset="0"/>
                    <a:ea typeface="Arial" panose="020B0604020202020204" pitchFamily="34" charset="0"/>
                    <a:cs typeface="Arial" panose="020B0604020202020204" pitchFamily="34" charset="0"/>
                  </a:rPr>
                  <a:t>Monitor located in easi</a:t>
                </a:r>
                <a:r>
                  <a:rPr lang="en-US" sz="1000" b="1" spc="-15" dirty="0">
                    <a:solidFill>
                      <a:srgbClr val="231F20"/>
                    </a:solidFill>
                    <a:latin typeface="Arial" panose="020B0604020202020204" pitchFamily="34" charset="0"/>
                    <a:ea typeface="Arial" panose="020B0604020202020204" pitchFamily="34" charset="0"/>
                    <a:cs typeface="Arial" panose="020B0604020202020204" pitchFamily="34" charset="0"/>
                  </a:rPr>
                  <a:t>l</a:t>
                </a:r>
                <a:r>
                  <a:rPr lang="en-US" sz="1000" b="1" dirty="0">
                    <a:solidFill>
                      <a:srgbClr val="231F20"/>
                    </a:solidFill>
                    <a:latin typeface="Arial" panose="020B0604020202020204" pitchFamily="34" charset="0"/>
                    <a:ea typeface="Arial" panose="020B0604020202020204" pitchFamily="34" charset="0"/>
                    <a:cs typeface="Arial" panose="020B0604020202020204" pitchFamily="34" charset="0"/>
                  </a:rPr>
                  <a:t>y</a:t>
                </a:r>
                <a:r>
                  <a:rPr lang="en-US" sz="1000" b="1" spc="30" dirty="0">
                    <a:solidFill>
                      <a:srgbClr val="231F20"/>
                    </a:solidFill>
                    <a:latin typeface="Arial" panose="020B0604020202020204" pitchFamily="34" charset="0"/>
                    <a:ea typeface="Arial" panose="020B0604020202020204" pitchFamily="34" charset="0"/>
                    <a:cs typeface="Arial" panose="020B0604020202020204" pitchFamily="34" charset="0"/>
                  </a:rPr>
                  <a:t> </a:t>
                </a:r>
                <a:r>
                  <a:rPr lang="en-US" sz="1000" b="1" dirty="0">
                    <a:solidFill>
                      <a:srgbClr val="231F20"/>
                    </a:solidFill>
                    <a:latin typeface="Arial" panose="020B0604020202020204" pitchFamily="34" charset="0"/>
                    <a:ea typeface="Arial" panose="020B0604020202020204" pitchFamily="34" charset="0"/>
                    <a:cs typeface="Arial" panose="020B0604020202020204" pitchFamily="34" charset="0"/>
                  </a:rPr>
                  <a:t>vi</a:t>
                </a:r>
                <a:r>
                  <a:rPr lang="en-US" sz="1000" b="1" spc="-15" dirty="0">
                    <a:solidFill>
                      <a:srgbClr val="231F20"/>
                    </a:solidFill>
                    <a:latin typeface="Arial" panose="020B0604020202020204" pitchFamily="34" charset="0"/>
                    <a:ea typeface="Arial" panose="020B0604020202020204" pitchFamily="34" charset="0"/>
                    <a:cs typeface="Arial" panose="020B0604020202020204" pitchFamily="34" charset="0"/>
                  </a:rPr>
                  <a:t>e</a:t>
                </a:r>
                <a:r>
                  <a:rPr lang="en-US" sz="1000" b="1" dirty="0">
                    <a:solidFill>
                      <a:srgbClr val="231F20"/>
                    </a:solidFill>
                    <a:latin typeface="Arial" panose="020B0604020202020204" pitchFamily="34" charset="0"/>
                    <a:ea typeface="Arial" panose="020B0604020202020204" pitchFamily="34" charset="0"/>
                    <a:cs typeface="Arial" panose="020B0604020202020204" pitchFamily="34" charset="0"/>
                  </a:rPr>
                  <a:t>wed</a:t>
                </a:r>
                <a:r>
                  <a:rPr lang="en-US" sz="1000" b="1" spc="35" dirty="0">
                    <a:solidFill>
                      <a:srgbClr val="231F20"/>
                    </a:solidFill>
                    <a:latin typeface="Arial" panose="020B0604020202020204" pitchFamily="34" charset="0"/>
                    <a:ea typeface="Arial" panose="020B0604020202020204" pitchFamily="34" charset="0"/>
                    <a:cs typeface="Arial" panose="020B0604020202020204" pitchFamily="34" charset="0"/>
                  </a:rPr>
                  <a:t> </a:t>
                </a:r>
                <a:r>
                  <a:rPr lang="en-US" sz="1000" b="1" dirty="0">
                    <a:solidFill>
                      <a:srgbClr val="231F20"/>
                    </a:solidFill>
                    <a:latin typeface="Arial" panose="020B0604020202020204" pitchFamily="34" charset="0"/>
                    <a:ea typeface="Arial" panose="020B0604020202020204" pitchFamily="34" charset="0"/>
                    <a:cs typeface="Arial" panose="020B0604020202020204" pitchFamily="34" charset="0"/>
                  </a:rPr>
                  <a:t>area.</a:t>
                </a:r>
                <a:endParaRPr lang="en-CA" sz="1000" dirty="0">
                  <a:latin typeface="Arial" panose="020B0604020202020204" pitchFamily="34" charset="0"/>
                  <a:ea typeface="Calibri" panose="020F0502020204030204" pitchFamily="34" charset="0"/>
                  <a:cs typeface="Arial" panose="020B0604020202020204" pitchFamily="34" charset="0"/>
                </a:endParaRPr>
              </a:p>
            </p:txBody>
          </p:sp>
        </p:grpSp>
      </p:grpSp>
      <p:cxnSp>
        <p:nvCxnSpPr>
          <p:cNvPr id="46" name="Straight Arrow Connector 45">
            <a:extLst>
              <a:ext uri="{FF2B5EF4-FFF2-40B4-BE49-F238E27FC236}">
                <a16:creationId xmlns:a16="http://schemas.microsoft.com/office/drawing/2014/main" id="{FFED2F46-D37D-4E61-B323-452AB77CD224}"/>
              </a:ext>
            </a:extLst>
          </p:cNvPr>
          <p:cNvCxnSpPr/>
          <p:nvPr/>
        </p:nvCxnSpPr>
        <p:spPr>
          <a:xfrm>
            <a:off x="4654062" y="2178886"/>
            <a:ext cx="534774" cy="99277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96D66AC-A2FA-453A-8D28-B5DF1CA9487A}"/>
              </a:ext>
            </a:extLst>
          </p:cNvPr>
          <p:cNvCxnSpPr/>
          <p:nvPr/>
        </p:nvCxnSpPr>
        <p:spPr>
          <a:xfrm flipV="1">
            <a:off x="3329354" y="3835252"/>
            <a:ext cx="753391" cy="66314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5A8AE586-42A8-418C-AAFB-39CA3B9FA24B}"/>
              </a:ext>
            </a:extLst>
          </p:cNvPr>
          <p:cNvSpPr txBox="1"/>
          <p:nvPr/>
        </p:nvSpPr>
        <p:spPr>
          <a:xfrm>
            <a:off x="4015132" y="1523655"/>
            <a:ext cx="1764345" cy="731098"/>
          </a:xfrm>
          <a:prstGeom prst="rect">
            <a:avLst/>
          </a:prstGeom>
          <a:noFill/>
        </p:spPr>
        <p:txBody>
          <a:bodyPr wrap="square" anchor="ctr">
            <a:spAutoFit/>
          </a:bodyPr>
          <a:lstStyle/>
          <a:p>
            <a:pPr marL="98425" marR="80645" indent="-5080" algn="ctr">
              <a:lnSpc>
                <a:spcPct val="105000"/>
              </a:lnSpc>
              <a:spcBef>
                <a:spcPts val="465"/>
              </a:spcBef>
              <a:spcAft>
                <a:spcPts val="1000"/>
              </a:spcAft>
            </a:pPr>
            <a:r>
              <a:rPr lang="en-US" sz="10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Clut</a:t>
            </a:r>
            <a:r>
              <a:rPr lang="en-US" sz="1000" b="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a:t>
            </a:r>
            <a:r>
              <a:rPr lang="en-US" sz="10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h</a:t>
            </a:r>
            <a:r>
              <a:rPr lang="en-US" sz="1000" b="1"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0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Swit</a:t>
            </a:r>
            <a:r>
              <a:rPr lang="en-US" sz="1000" b="1" spc="-1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a:t>
            </a:r>
            <a:r>
              <a:rPr lang="en-US" sz="10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h</a:t>
            </a:r>
            <a:r>
              <a:rPr lang="en-US" sz="1000" b="1"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0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located</a:t>
            </a:r>
            <a:r>
              <a:rPr lang="en-US" sz="1000" b="1"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0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in </a:t>
            </a:r>
            <a:r>
              <a:rPr lang="en-US" sz="1000" b="1"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a:t>
            </a:r>
            <a:r>
              <a:rPr lang="en-US" sz="10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lose p</a:t>
            </a:r>
            <a:r>
              <a:rPr lang="en-US" sz="1000" b="1"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r</a:t>
            </a:r>
            <a:r>
              <a:rPr lang="en-US" sz="1000" b="1"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a:t>
            </a:r>
            <a:r>
              <a:rPr lang="en-US" sz="10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ximity to Operator </a:t>
            </a:r>
            <a:r>
              <a:rPr lang="en-US" sz="1000" b="1" spc="-2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f</a:t>
            </a:r>
            <a:r>
              <a:rPr lang="en-US" sz="10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or easy access.</a:t>
            </a:r>
            <a:endParaRPr lang="en-CA" sz="1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5FDE5B8D-05CF-41D4-8E4E-B8920AADEA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77156367"/>
      </p:ext>
    </p:extLst>
  </p:cSld>
  <p:clrMapOvr>
    <a:masterClrMapping/>
  </p:clrMapOvr>
  <mc:AlternateContent xmlns:mc="http://schemas.openxmlformats.org/markup-compatibility/2006" xmlns:p14="http://schemas.microsoft.com/office/powerpoint/2010/main">
    <mc:Choice Requires="p14">
      <p:transition p14:dur="10" advTm="65793"/>
    </mc:Choice>
    <mc:Fallback xmlns="">
      <p:transition advTm="65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72EFCC-58F9-42BB-A601-5085339CFC5C}"/>
              </a:ext>
            </a:extLst>
          </p:cNvPr>
          <p:cNvSpPr/>
          <p:nvPr/>
        </p:nvSpPr>
        <p:spPr>
          <a:xfrm>
            <a:off x="6432698" y="5103626"/>
            <a:ext cx="5206409" cy="778065"/>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239877" y="-54631"/>
            <a:ext cx="4255008" cy="859864"/>
          </a:xfrm>
        </p:spPr>
        <p:txBody>
          <a:bodyPr>
            <a:normAutofit/>
          </a:bodyPr>
          <a:lstStyle/>
          <a:p>
            <a:r>
              <a:rPr lang="en-US" sz="4000" u="sng" dirty="0">
                <a:latin typeface="+mn-lt"/>
              </a:rPr>
              <a:t>Elite Monitor</a:t>
            </a:r>
            <a:endParaRPr lang="en-CA" sz="4000"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574161" y="1049599"/>
            <a:ext cx="5571461" cy="427063"/>
          </a:xfrm>
        </p:spPr>
        <p:txBody>
          <a:bodyPr>
            <a:normAutofit/>
          </a:bodyPr>
          <a:lstStyle/>
          <a:p>
            <a:r>
              <a:rPr lang="en-US" b="1" dirty="0">
                <a:solidFill>
                  <a:schemeClr val="bg1"/>
                </a:solidFill>
                <a:highlight>
                  <a:srgbClr val="000000"/>
                </a:highlight>
              </a:rPr>
              <a:t>Identify Monitor Switches</a:t>
            </a:r>
            <a:endParaRPr lang="en-CA" b="1" dirty="0">
              <a:solidFill>
                <a:schemeClr val="bg1"/>
              </a:solidFill>
              <a:highlight>
                <a:srgbClr val="000000"/>
              </a:highlight>
            </a:endParaRPr>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sp>
        <p:nvSpPr>
          <p:cNvPr id="4" name="TextBox 3">
            <a:extLst>
              <a:ext uri="{FF2B5EF4-FFF2-40B4-BE49-F238E27FC236}">
                <a16:creationId xmlns:a16="http://schemas.microsoft.com/office/drawing/2014/main" id="{041B727E-587F-4433-9700-A204258C00B1}"/>
              </a:ext>
            </a:extLst>
          </p:cNvPr>
          <p:cNvSpPr txBox="1"/>
          <p:nvPr/>
        </p:nvSpPr>
        <p:spPr>
          <a:xfrm>
            <a:off x="552893" y="1781867"/>
            <a:ext cx="3738691" cy="584775"/>
          </a:xfrm>
          <a:prstGeom prst="rect">
            <a:avLst/>
          </a:prstGeom>
          <a:noFill/>
        </p:spPr>
        <p:txBody>
          <a:bodyPr wrap="square" rtlCol="0">
            <a:spAutoFit/>
          </a:bodyPr>
          <a:lstStyle/>
          <a:p>
            <a:pPr marL="12700">
              <a:spcAft>
                <a:spcPts val="1000"/>
              </a:spcAft>
            </a:pPr>
            <a:r>
              <a:rPr lang="en-US" sz="1600" spc="-10" dirty="0">
                <a:solidFill>
                  <a:srgbClr val="231F20"/>
                </a:solidFill>
                <a:effectLst/>
                <a:latin typeface="Arial" panose="020B0604020202020204" pitchFamily="34" charset="0"/>
                <a:ea typeface="Helvetica LT"/>
                <a:cs typeface="Arial" panose="020B0604020202020204" pitchFamily="34" charset="0"/>
              </a:rPr>
              <a:t>Th</a:t>
            </a:r>
            <a:r>
              <a:rPr lang="en-US" sz="1600" dirty="0">
                <a:solidFill>
                  <a:srgbClr val="231F20"/>
                </a:solidFill>
                <a:effectLst/>
                <a:latin typeface="Arial" panose="020B0604020202020204" pitchFamily="34" charset="0"/>
                <a:ea typeface="Helvetica LT"/>
                <a:cs typeface="Arial" panose="020B0604020202020204" pitchFamily="34" charset="0"/>
              </a:rPr>
              <a:t>e</a:t>
            </a:r>
            <a:r>
              <a:rPr lang="en-US" sz="1600" spc="-90" dirty="0">
                <a:solidFill>
                  <a:srgbClr val="231F20"/>
                </a:solidFill>
                <a:effectLst/>
                <a:latin typeface="Arial" panose="020B0604020202020204" pitchFamily="34" charset="0"/>
                <a:ea typeface="Helvetica LT"/>
                <a:cs typeface="Arial" panose="020B0604020202020204" pitchFamily="34" charset="0"/>
              </a:rPr>
              <a:t> </a:t>
            </a:r>
            <a:r>
              <a:rPr lang="en-US" sz="1600" spc="-10" dirty="0">
                <a:solidFill>
                  <a:srgbClr val="231F20"/>
                </a:solidFill>
                <a:effectLst/>
                <a:latin typeface="Arial" panose="020B0604020202020204" pitchFamily="34" charset="0"/>
                <a:ea typeface="Helvetica LT"/>
                <a:cs typeface="Arial" panose="020B0604020202020204" pitchFamily="34" charset="0"/>
              </a:rPr>
              <a:t>fi</a:t>
            </a:r>
            <a:r>
              <a:rPr lang="en-US" sz="1600" spc="-35" dirty="0">
                <a:solidFill>
                  <a:srgbClr val="231F20"/>
                </a:solidFill>
                <a:effectLst/>
                <a:latin typeface="Arial" panose="020B0604020202020204" pitchFamily="34" charset="0"/>
                <a:ea typeface="Helvetica LT"/>
                <a:cs typeface="Arial" panose="020B0604020202020204" pitchFamily="34" charset="0"/>
              </a:rPr>
              <a:t>v</a:t>
            </a:r>
            <a:r>
              <a:rPr lang="en-US" sz="1600" dirty="0">
                <a:solidFill>
                  <a:srgbClr val="231F20"/>
                </a:solidFill>
                <a:effectLst/>
                <a:latin typeface="Arial" panose="020B0604020202020204" pitchFamily="34" charset="0"/>
                <a:ea typeface="Helvetica LT"/>
                <a:cs typeface="Arial" panose="020B0604020202020204" pitchFamily="34" charset="0"/>
              </a:rPr>
              <a:t>e</a:t>
            </a:r>
            <a:r>
              <a:rPr lang="en-US" sz="1600" spc="-85" dirty="0">
                <a:solidFill>
                  <a:srgbClr val="231F20"/>
                </a:solidFill>
                <a:effectLst/>
                <a:latin typeface="Arial" panose="020B0604020202020204" pitchFamily="34" charset="0"/>
                <a:ea typeface="Helvetica LT"/>
                <a:cs typeface="Arial" panose="020B0604020202020204" pitchFamily="34" charset="0"/>
              </a:rPr>
              <a:t> </a:t>
            </a:r>
            <a:r>
              <a:rPr lang="en-US" sz="1600" spc="-30" dirty="0">
                <a:solidFill>
                  <a:srgbClr val="231F20"/>
                </a:solidFill>
                <a:effectLst/>
                <a:latin typeface="Arial" panose="020B0604020202020204" pitchFamily="34" charset="0"/>
                <a:ea typeface="Helvetica LT"/>
                <a:cs typeface="Arial" panose="020B0604020202020204" pitchFamily="34" charset="0"/>
              </a:rPr>
              <a:t>ke</a:t>
            </a:r>
            <a:r>
              <a:rPr lang="en-US" sz="1600" spc="-10" dirty="0">
                <a:solidFill>
                  <a:srgbClr val="231F20"/>
                </a:solidFill>
                <a:effectLst/>
                <a:latin typeface="Arial" panose="020B0604020202020204" pitchFamily="34" charset="0"/>
                <a:ea typeface="Helvetica LT"/>
                <a:cs typeface="Arial" panose="020B0604020202020204" pitchFamily="34" charset="0"/>
              </a:rPr>
              <a:t>y</a:t>
            </a:r>
            <a:r>
              <a:rPr lang="en-US" sz="1600" dirty="0">
                <a:solidFill>
                  <a:srgbClr val="231F20"/>
                </a:solidFill>
                <a:effectLst/>
                <a:latin typeface="Arial" panose="020B0604020202020204" pitchFamily="34" charset="0"/>
                <a:ea typeface="Helvetica LT"/>
                <a:cs typeface="Arial" panose="020B0604020202020204" pitchFamily="34" charset="0"/>
              </a:rPr>
              <a:t>s</a:t>
            </a:r>
            <a:r>
              <a:rPr lang="en-US" sz="1600" spc="-90" dirty="0">
                <a:solidFill>
                  <a:srgbClr val="231F20"/>
                </a:solidFill>
                <a:effectLst/>
                <a:latin typeface="Arial" panose="020B0604020202020204" pitchFamily="34" charset="0"/>
                <a:ea typeface="Helvetica LT"/>
                <a:cs typeface="Arial" panose="020B0604020202020204" pitchFamily="34" charset="0"/>
              </a:rPr>
              <a:t> </a:t>
            </a:r>
            <a:r>
              <a:rPr lang="en-US" sz="1600" spc="-10" dirty="0">
                <a:solidFill>
                  <a:srgbClr val="231F20"/>
                </a:solidFill>
                <a:effectLst/>
                <a:latin typeface="Arial" panose="020B0604020202020204" pitchFamily="34" charset="0"/>
                <a:ea typeface="Helvetica LT"/>
                <a:cs typeface="Arial" panose="020B0604020202020204" pitchFamily="34" charset="0"/>
              </a:rPr>
              <a:t>o</a:t>
            </a:r>
            <a:r>
              <a:rPr lang="en-US" sz="1600" dirty="0">
                <a:solidFill>
                  <a:srgbClr val="231F20"/>
                </a:solidFill>
                <a:effectLst/>
                <a:latin typeface="Arial" panose="020B0604020202020204" pitchFamily="34" charset="0"/>
                <a:ea typeface="Helvetica LT"/>
                <a:cs typeface="Arial" panose="020B0604020202020204" pitchFamily="34" charset="0"/>
              </a:rPr>
              <a:t>n</a:t>
            </a:r>
            <a:r>
              <a:rPr lang="en-US" sz="1600" spc="-90" dirty="0">
                <a:solidFill>
                  <a:srgbClr val="231F20"/>
                </a:solidFill>
                <a:effectLst/>
                <a:latin typeface="Arial" panose="020B0604020202020204" pitchFamily="34" charset="0"/>
                <a:ea typeface="Helvetica LT"/>
                <a:cs typeface="Arial" panose="020B0604020202020204" pitchFamily="34" charset="0"/>
              </a:rPr>
              <a:t> </a:t>
            </a:r>
            <a:r>
              <a:rPr lang="en-US" sz="1600" spc="-10" dirty="0">
                <a:solidFill>
                  <a:srgbClr val="231F20"/>
                </a:solidFill>
                <a:effectLst/>
                <a:latin typeface="Arial" panose="020B0604020202020204" pitchFamily="34" charset="0"/>
                <a:ea typeface="Helvetica LT"/>
                <a:cs typeface="Arial" panose="020B0604020202020204" pitchFamily="34" charset="0"/>
              </a:rPr>
              <a:t>th</a:t>
            </a:r>
            <a:r>
              <a:rPr lang="en-US" sz="1600" dirty="0">
                <a:solidFill>
                  <a:srgbClr val="231F20"/>
                </a:solidFill>
                <a:effectLst/>
                <a:latin typeface="Arial" panose="020B0604020202020204" pitchFamily="34" charset="0"/>
                <a:ea typeface="Helvetica LT"/>
                <a:cs typeface="Arial" panose="020B0604020202020204" pitchFamily="34" charset="0"/>
              </a:rPr>
              <a:t>e</a:t>
            </a:r>
            <a:r>
              <a:rPr lang="en-US" sz="1600" spc="-85" dirty="0">
                <a:solidFill>
                  <a:srgbClr val="231F20"/>
                </a:solidFill>
                <a:effectLst/>
                <a:latin typeface="Arial" panose="020B0604020202020204" pitchFamily="34" charset="0"/>
                <a:ea typeface="Helvetica LT"/>
                <a:cs typeface="Arial" panose="020B0604020202020204" pitchFamily="34" charset="0"/>
              </a:rPr>
              <a:t> </a:t>
            </a:r>
            <a:r>
              <a:rPr lang="en-US" sz="1600" spc="-10" dirty="0">
                <a:solidFill>
                  <a:srgbClr val="231F20"/>
                </a:solidFill>
                <a:effectLst/>
                <a:latin typeface="Arial" panose="020B0604020202020204" pitchFamily="34" charset="0"/>
                <a:ea typeface="Helvetica LT"/>
                <a:cs typeface="Arial" panose="020B0604020202020204" pitchFamily="34" charset="0"/>
              </a:rPr>
              <a:t>monito</a:t>
            </a:r>
            <a:r>
              <a:rPr lang="en-US" sz="1600" dirty="0">
                <a:solidFill>
                  <a:srgbClr val="231F20"/>
                </a:solidFill>
                <a:effectLst/>
                <a:latin typeface="Arial" panose="020B0604020202020204" pitchFamily="34" charset="0"/>
                <a:ea typeface="Helvetica LT"/>
                <a:cs typeface="Arial" panose="020B0604020202020204" pitchFamily="34" charset="0"/>
              </a:rPr>
              <a:t>r</a:t>
            </a:r>
            <a:r>
              <a:rPr lang="en-US" sz="1600" spc="-90" dirty="0">
                <a:solidFill>
                  <a:srgbClr val="231F20"/>
                </a:solidFill>
                <a:effectLst/>
                <a:latin typeface="Arial" panose="020B0604020202020204" pitchFamily="34" charset="0"/>
                <a:ea typeface="Helvetica LT"/>
                <a:cs typeface="Arial" panose="020B0604020202020204" pitchFamily="34" charset="0"/>
              </a:rPr>
              <a:t> </a:t>
            </a:r>
            <a:r>
              <a:rPr lang="en-US" sz="1600" spc="-40" dirty="0">
                <a:solidFill>
                  <a:srgbClr val="231F20"/>
                </a:solidFill>
                <a:effectLst/>
                <a:latin typeface="Arial" panose="020B0604020202020204" pitchFamily="34" charset="0"/>
                <a:ea typeface="Helvetica LT"/>
                <a:cs typeface="Arial" panose="020B0604020202020204" pitchFamily="34" charset="0"/>
              </a:rPr>
              <a:t>f</a:t>
            </a:r>
            <a:r>
              <a:rPr lang="en-US" sz="1600" spc="-10" dirty="0">
                <a:solidFill>
                  <a:srgbClr val="231F20"/>
                </a:solidFill>
                <a:effectLst/>
                <a:latin typeface="Arial" panose="020B0604020202020204" pitchFamily="34" charset="0"/>
                <a:ea typeface="Helvetica LT"/>
                <a:cs typeface="Arial" panose="020B0604020202020204" pitchFamily="34" charset="0"/>
              </a:rPr>
              <a:t>ac</a:t>
            </a:r>
            <a:r>
              <a:rPr lang="en-US" sz="1600" dirty="0">
                <a:solidFill>
                  <a:srgbClr val="231F20"/>
                </a:solidFill>
                <a:effectLst/>
                <a:latin typeface="Arial" panose="020B0604020202020204" pitchFamily="34" charset="0"/>
                <a:ea typeface="Helvetica LT"/>
                <a:cs typeface="Arial" panose="020B0604020202020204" pitchFamily="34" charset="0"/>
              </a:rPr>
              <a:t>e</a:t>
            </a:r>
            <a:r>
              <a:rPr lang="en-US" sz="1600" spc="-85" dirty="0">
                <a:solidFill>
                  <a:srgbClr val="231F20"/>
                </a:solidFill>
                <a:effectLst/>
                <a:latin typeface="Arial" panose="020B0604020202020204" pitchFamily="34" charset="0"/>
                <a:ea typeface="Helvetica LT"/>
                <a:cs typeface="Arial" panose="020B0604020202020204" pitchFamily="34" charset="0"/>
              </a:rPr>
              <a:t> </a:t>
            </a:r>
            <a:r>
              <a:rPr lang="en-US" sz="1600" spc="-10" dirty="0">
                <a:solidFill>
                  <a:srgbClr val="231F20"/>
                </a:solidFill>
                <a:effectLst/>
                <a:latin typeface="Arial" panose="020B0604020202020204" pitchFamily="34" charset="0"/>
                <a:ea typeface="Helvetica LT"/>
                <a:cs typeface="Arial" panose="020B0604020202020204" pitchFamily="34" charset="0"/>
              </a:rPr>
              <a:t>ar</a:t>
            </a:r>
            <a:r>
              <a:rPr lang="en-US" sz="1600" dirty="0">
                <a:solidFill>
                  <a:srgbClr val="231F20"/>
                </a:solidFill>
                <a:effectLst/>
                <a:latin typeface="Arial" panose="020B0604020202020204" pitchFamily="34" charset="0"/>
                <a:ea typeface="Helvetica LT"/>
                <a:cs typeface="Arial" panose="020B0604020202020204" pitchFamily="34" charset="0"/>
              </a:rPr>
              <a:t>e</a:t>
            </a:r>
            <a:r>
              <a:rPr lang="en-US" sz="1600" spc="-90" dirty="0">
                <a:solidFill>
                  <a:srgbClr val="231F20"/>
                </a:solidFill>
                <a:effectLst/>
                <a:latin typeface="Arial" panose="020B0604020202020204" pitchFamily="34" charset="0"/>
                <a:ea typeface="Helvetica LT"/>
                <a:cs typeface="Arial" panose="020B0604020202020204" pitchFamily="34" charset="0"/>
              </a:rPr>
              <a:t> </a:t>
            </a:r>
            <a:r>
              <a:rPr lang="en-US" sz="1600" spc="-10" dirty="0">
                <a:solidFill>
                  <a:srgbClr val="231F20"/>
                </a:solidFill>
                <a:effectLst/>
                <a:latin typeface="Arial" panose="020B0604020202020204" pitchFamily="34" charset="0"/>
                <a:ea typeface="Helvetica LT"/>
                <a:cs typeface="Arial" panose="020B0604020202020204" pitchFamily="34" charset="0"/>
              </a:rPr>
              <a:t>use</a:t>
            </a:r>
            <a:r>
              <a:rPr lang="en-US" sz="1600" dirty="0">
                <a:solidFill>
                  <a:srgbClr val="231F20"/>
                </a:solidFill>
                <a:effectLst/>
                <a:latin typeface="Arial" panose="020B0604020202020204" pitchFamily="34" charset="0"/>
                <a:ea typeface="Helvetica LT"/>
                <a:cs typeface="Arial" panose="020B0604020202020204" pitchFamily="34" charset="0"/>
              </a:rPr>
              <a:t>d</a:t>
            </a:r>
            <a:r>
              <a:rPr lang="en-US" sz="1600" spc="-85" dirty="0">
                <a:solidFill>
                  <a:srgbClr val="231F20"/>
                </a:solidFill>
                <a:effectLst/>
                <a:latin typeface="Arial" panose="020B0604020202020204" pitchFamily="34" charset="0"/>
                <a:ea typeface="Helvetica LT"/>
                <a:cs typeface="Arial" panose="020B0604020202020204" pitchFamily="34" charset="0"/>
              </a:rPr>
              <a:t> </a:t>
            </a:r>
            <a:r>
              <a:rPr lang="en-US" sz="1600" spc="-40" dirty="0">
                <a:solidFill>
                  <a:srgbClr val="231F20"/>
                </a:solidFill>
                <a:effectLst/>
                <a:latin typeface="Arial" panose="020B0604020202020204" pitchFamily="34" charset="0"/>
                <a:ea typeface="Helvetica LT"/>
                <a:cs typeface="Arial" panose="020B0604020202020204" pitchFamily="34" charset="0"/>
              </a:rPr>
              <a:t>f</a:t>
            </a:r>
            <a:r>
              <a:rPr lang="en-US" sz="1600" spc="-10" dirty="0">
                <a:solidFill>
                  <a:srgbClr val="231F20"/>
                </a:solidFill>
                <a:effectLst/>
                <a:latin typeface="Arial" panose="020B0604020202020204" pitchFamily="34" charset="0"/>
                <a:ea typeface="Helvetica LT"/>
                <a:cs typeface="Arial" panose="020B0604020202020204" pitchFamily="34" charset="0"/>
              </a:rPr>
              <a:t>o</a:t>
            </a:r>
            <a:r>
              <a:rPr lang="en-US" sz="1600" dirty="0">
                <a:solidFill>
                  <a:srgbClr val="231F20"/>
                </a:solidFill>
                <a:effectLst/>
                <a:latin typeface="Arial" panose="020B0604020202020204" pitchFamily="34" charset="0"/>
                <a:ea typeface="Helvetica LT"/>
                <a:cs typeface="Arial" panose="020B0604020202020204" pitchFamily="34" charset="0"/>
              </a:rPr>
              <a:t>r</a:t>
            </a:r>
            <a:r>
              <a:rPr lang="en-US" sz="1600" spc="-85" dirty="0">
                <a:solidFill>
                  <a:srgbClr val="231F20"/>
                </a:solidFill>
                <a:effectLst/>
                <a:latin typeface="Arial" panose="020B0604020202020204" pitchFamily="34" charset="0"/>
                <a:ea typeface="Helvetica LT"/>
                <a:cs typeface="Arial" panose="020B0604020202020204" pitchFamily="34" charset="0"/>
              </a:rPr>
              <a:t> </a:t>
            </a:r>
            <a:r>
              <a:rPr lang="en-US" sz="1600" spc="-10" dirty="0">
                <a:solidFill>
                  <a:srgbClr val="231F20"/>
                </a:solidFill>
                <a:effectLst/>
                <a:latin typeface="Arial" panose="020B0604020202020204" pitchFamily="34" charset="0"/>
                <a:ea typeface="Helvetica LT"/>
                <a:cs typeface="Arial" panose="020B0604020202020204" pitchFamily="34" charset="0"/>
              </a:rPr>
              <a:t>controlling</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940A0ECF-4D1E-472E-BB6E-4F53596BC77E}"/>
              </a:ext>
            </a:extLst>
          </p:cNvPr>
          <p:cNvSpPr txBox="1"/>
          <p:nvPr/>
        </p:nvSpPr>
        <p:spPr>
          <a:xfrm>
            <a:off x="552893" y="2306756"/>
            <a:ext cx="3859619" cy="3332707"/>
          </a:xfrm>
          <a:prstGeom prst="rect">
            <a:avLst/>
          </a:prstGeom>
          <a:noFill/>
        </p:spPr>
        <p:txBody>
          <a:bodyPr wrap="square" rtlCol="0">
            <a:spAutoFit/>
          </a:bodyPr>
          <a:lstStyle/>
          <a:p>
            <a:pPr marL="12700" marR="506730" algn="just">
              <a:spcAft>
                <a:spcPts val="1000"/>
              </a:spcAft>
            </a:pP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Home Key</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 - Used to retu</a:t>
            </a:r>
            <a:r>
              <a:rPr lang="en-US" sz="1600" spc="2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n to Main screen.</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pPr marL="12700" algn="just">
              <a:lnSpc>
                <a:spcPts val="1750"/>
              </a:lnSpc>
              <a:spcBef>
                <a:spcPts val="25"/>
              </a:spcBef>
              <a:spcAft>
                <a:spcPts val="1000"/>
              </a:spcAft>
            </a:pP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Menu Key</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 - Used to access Main Settings Me</a:t>
            </a:r>
            <a:r>
              <a:rPr lang="en-US" sz="1600" spc="-10" dirty="0">
                <a:solidFill>
                  <a:srgbClr val="231F20"/>
                </a:solidFill>
                <a:effectLst/>
                <a:latin typeface="Arial" panose="020B0604020202020204" pitchFamily="34" charset="0"/>
                <a:ea typeface="Arial" panose="020B0604020202020204" pitchFamily="34" charset="0"/>
                <a:cs typeface="Arial" panose="020B0604020202020204" pitchFamily="34" charset="0"/>
              </a:rPr>
              <a:t>n</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u. Used</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spc="-30" dirty="0">
                <a:solidFill>
                  <a:srgbClr val="231F20"/>
                </a:solidFill>
                <a:effectLst/>
                <a:latin typeface="Arial" panose="020B0604020202020204" pitchFamily="34" charset="0"/>
                <a:ea typeface="Arial" panose="020B0604020202020204" pitchFamily="34" charset="0"/>
                <a:cs typeface="Arial" panose="020B0604020202020204" pitchFamily="34" charset="0"/>
              </a:rPr>
              <a:t>f</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or</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m</a:t>
            </a:r>
            <a:r>
              <a:rPr lang="en-US" sz="1600"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ving</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function</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selection</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icon.</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pPr marL="12700" algn="just">
              <a:lnSpc>
                <a:spcPct val="104000"/>
              </a:lnSpc>
              <a:spcBef>
                <a:spcPts val="50"/>
              </a:spcBef>
              <a:spcAft>
                <a:spcPts val="1000"/>
              </a:spcAft>
            </a:pP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Up Key</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 – No Function attached to this key</a:t>
            </a:r>
            <a:endParaRPr lang="en-CA" sz="1600" dirty="0">
              <a:latin typeface="Arial" panose="020B0604020202020204" pitchFamily="34" charset="0"/>
              <a:ea typeface="Arial" panose="020B0604020202020204" pitchFamily="34" charset="0"/>
              <a:cs typeface="Arial" panose="020B0604020202020204" pitchFamily="34" charset="0"/>
            </a:endParaRPr>
          </a:p>
          <a:p>
            <a:pPr marL="12700" algn="just">
              <a:lnSpc>
                <a:spcPct val="104000"/>
              </a:lnSpc>
              <a:spcBef>
                <a:spcPts val="50"/>
              </a:spcBef>
              <a:spcAft>
                <a:spcPts val="1000"/>
              </a:spcAft>
            </a:pP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Down Key</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 - No Function attached to this key </a:t>
            </a:r>
            <a:r>
              <a:rPr lang="en-US" sz="1600" dirty="0">
                <a:effectLst/>
                <a:latin typeface="Arial" panose="020B0604020202020204" pitchFamily="34" charset="0"/>
                <a:ea typeface="Calibri" panose="020F0502020204030204" pitchFamily="34" charset="0"/>
                <a:cs typeface="Arial" panose="020B0604020202020204" pitchFamily="34" charset="0"/>
              </a:rPr>
              <a:t> </a:t>
            </a:r>
            <a:endParaRPr lang="en-CA" sz="1600" dirty="0">
              <a:effectLst/>
              <a:latin typeface="Arial" panose="020B0604020202020204" pitchFamily="34" charset="0"/>
              <a:ea typeface="Calibri" panose="020F0502020204030204" pitchFamily="34" charset="0"/>
              <a:cs typeface="Arial" panose="020B0604020202020204" pitchFamily="34" charset="0"/>
            </a:endParaRPr>
          </a:p>
          <a:p>
            <a:r>
              <a:rPr lang="en-US" sz="1600" b="1" spc="-5" dirty="0">
                <a:solidFill>
                  <a:srgbClr val="231F20"/>
                </a:solidFill>
                <a:effectLst/>
                <a:latin typeface="Arial" panose="020B0604020202020204" pitchFamily="34" charset="0"/>
                <a:ea typeface="Arial" panose="020B0604020202020204" pitchFamily="34" charset="0"/>
                <a:cs typeface="Arial" panose="020B0604020202020204" pitchFamily="34" charset="0"/>
              </a:rPr>
              <a:t>Back Key</a:t>
            </a:r>
            <a:r>
              <a:rPr lang="en-US" sz="1600" spc="-5" dirty="0">
                <a:solidFill>
                  <a:srgbClr val="231F20"/>
                </a:solidFill>
                <a:effectLst/>
                <a:latin typeface="Arial" panose="020B0604020202020204" pitchFamily="34" charset="0"/>
                <a:ea typeface="Arial" panose="020B0604020202020204" pitchFamily="34" charset="0"/>
                <a:cs typeface="Arial" panose="020B0604020202020204" pitchFamily="34" charset="0"/>
              </a:rPr>
              <a:t> - </a:t>
            </a:r>
            <a:r>
              <a:rPr lang="en-US" sz="1600" dirty="0">
                <a:solidFill>
                  <a:srgbClr val="231F20"/>
                </a:solidFill>
                <a:effectLst/>
                <a:latin typeface="Arial" panose="020B0604020202020204" pitchFamily="34" charset="0"/>
                <a:ea typeface="Arial" panose="020B0604020202020204" pitchFamily="34" charset="0"/>
                <a:cs typeface="Arial" panose="020B0604020202020204" pitchFamily="34" charset="0"/>
              </a:rPr>
              <a:t>No Function attached to this key</a:t>
            </a:r>
            <a:endParaRPr lang="en-CA" sz="1600" dirty="0">
              <a:effectLst/>
              <a:latin typeface="Arial" panose="020B0604020202020204" pitchFamily="34" charset="0"/>
              <a:ea typeface="Calibri" panose="020F0502020204030204" pitchFamily="34" charset="0"/>
              <a:cs typeface="Arial" panose="020B0604020202020204" pitchFamily="34" charset="0"/>
            </a:endParaRPr>
          </a:p>
        </p:txBody>
      </p:sp>
      <p:sp>
        <p:nvSpPr>
          <p:cNvPr id="106" name="TextBox 105">
            <a:extLst>
              <a:ext uri="{FF2B5EF4-FFF2-40B4-BE49-F238E27FC236}">
                <a16:creationId xmlns:a16="http://schemas.microsoft.com/office/drawing/2014/main" id="{CFC0E893-31F5-4CEF-8E41-0E8230D015DA}"/>
              </a:ext>
            </a:extLst>
          </p:cNvPr>
          <p:cNvSpPr txBox="1"/>
          <p:nvPr/>
        </p:nvSpPr>
        <p:spPr>
          <a:xfrm>
            <a:off x="6234949" y="4142578"/>
            <a:ext cx="1326436" cy="357214"/>
          </a:xfrm>
          <a:prstGeom prst="rect">
            <a:avLst/>
          </a:prstGeom>
          <a:noFill/>
          <a:ln>
            <a:solidFill>
              <a:schemeClr val="tx1"/>
            </a:solidFill>
          </a:ln>
        </p:spPr>
        <p:txBody>
          <a:bodyPr wrap="square">
            <a:spAutoFit/>
          </a:bodyPr>
          <a:lstStyle/>
          <a:p>
            <a:pPr marL="67945" algn="ctr">
              <a:lnSpc>
                <a:spcPct val="115000"/>
              </a:lnSpc>
              <a:spcBef>
                <a:spcPts val="465"/>
              </a:spcBef>
              <a:spcAft>
                <a:spcPts val="1000"/>
              </a:spcAft>
            </a:pPr>
            <a:r>
              <a:rPr lang="en-US" sz="16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HOME </a:t>
            </a:r>
            <a:r>
              <a:rPr lang="en-US" sz="1600" b="1"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Ke</a:t>
            </a:r>
            <a:r>
              <a:rPr lang="en-US" sz="16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8" name="TextBox 107">
            <a:extLst>
              <a:ext uri="{FF2B5EF4-FFF2-40B4-BE49-F238E27FC236}">
                <a16:creationId xmlns:a16="http://schemas.microsoft.com/office/drawing/2014/main" id="{F4BC755A-B1A4-41AC-87B7-0D36838FB5CF}"/>
              </a:ext>
            </a:extLst>
          </p:cNvPr>
          <p:cNvSpPr txBox="1"/>
          <p:nvPr/>
        </p:nvSpPr>
        <p:spPr>
          <a:xfrm>
            <a:off x="7116272" y="4557081"/>
            <a:ext cx="1326436" cy="357214"/>
          </a:xfrm>
          <a:prstGeom prst="rect">
            <a:avLst/>
          </a:prstGeom>
          <a:noFill/>
          <a:ln>
            <a:solidFill>
              <a:schemeClr val="tx1"/>
            </a:solidFill>
          </a:ln>
        </p:spPr>
        <p:txBody>
          <a:bodyPr wrap="square">
            <a:spAutoFit/>
          </a:bodyPr>
          <a:lstStyle/>
          <a:p>
            <a:pPr marL="105410" algn="ctr">
              <a:lnSpc>
                <a:spcPct val="115000"/>
              </a:lnSpc>
              <a:spcBef>
                <a:spcPts val="465"/>
              </a:spcBef>
              <a:spcAft>
                <a:spcPts val="1000"/>
              </a:spcAft>
            </a:pPr>
            <a:r>
              <a:rPr lang="en-US" sz="16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MENU</a:t>
            </a:r>
            <a:r>
              <a:rPr lang="en-US" sz="1600" b="1"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600" b="1"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Ke</a:t>
            </a:r>
            <a:r>
              <a:rPr lang="en-US" sz="16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0" name="TextBox 109">
            <a:extLst>
              <a:ext uri="{FF2B5EF4-FFF2-40B4-BE49-F238E27FC236}">
                <a16:creationId xmlns:a16="http://schemas.microsoft.com/office/drawing/2014/main" id="{123F7D8B-56A2-41BD-BD17-E14521A0F5D3}"/>
              </a:ext>
            </a:extLst>
          </p:cNvPr>
          <p:cNvSpPr txBox="1"/>
          <p:nvPr/>
        </p:nvSpPr>
        <p:spPr>
          <a:xfrm>
            <a:off x="8141297" y="4144567"/>
            <a:ext cx="1078282" cy="357214"/>
          </a:xfrm>
          <a:prstGeom prst="rect">
            <a:avLst/>
          </a:prstGeom>
          <a:noFill/>
          <a:ln>
            <a:solidFill>
              <a:schemeClr val="tx1"/>
            </a:solidFill>
          </a:ln>
        </p:spPr>
        <p:txBody>
          <a:bodyPr wrap="square">
            <a:spAutoFit/>
          </a:bodyPr>
          <a:lstStyle/>
          <a:p>
            <a:pPr marL="63500" algn="ctr">
              <a:lnSpc>
                <a:spcPct val="115000"/>
              </a:lnSpc>
              <a:spcBef>
                <a:spcPts val="465"/>
              </a:spcBef>
              <a:spcAft>
                <a:spcPts val="1000"/>
              </a:spcAft>
            </a:pPr>
            <a:r>
              <a:rPr lang="en-US" sz="16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UP</a:t>
            </a:r>
            <a:r>
              <a:rPr lang="en-US" sz="1600" b="1"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600" b="1"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Key</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2" name="TextBox 111">
            <a:extLst>
              <a:ext uri="{FF2B5EF4-FFF2-40B4-BE49-F238E27FC236}">
                <a16:creationId xmlns:a16="http://schemas.microsoft.com/office/drawing/2014/main" id="{51072187-5026-4A18-80EA-BAE6BE70289E}"/>
              </a:ext>
            </a:extLst>
          </p:cNvPr>
          <p:cNvSpPr txBox="1"/>
          <p:nvPr/>
        </p:nvSpPr>
        <p:spPr>
          <a:xfrm>
            <a:off x="8915694" y="4531756"/>
            <a:ext cx="1375928" cy="357214"/>
          </a:xfrm>
          <a:prstGeom prst="rect">
            <a:avLst/>
          </a:prstGeom>
          <a:noFill/>
          <a:ln>
            <a:solidFill>
              <a:schemeClr val="tx1"/>
            </a:solidFill>
          </a:ln>
        </p:spPr>
        <p:txBody>
          <a:bodyPr wrap="square">
            <a:spAutoFit/>
          </a:bodyPr>
          <a:lstStyle/>
          <a:p>
            <a:pPr marL="94615" algn="ctr">
              <a:lnSpc>
                <a:spcPct val="115000"/>
              </a:lnSpc>
              <a:spcBef>
                <a:spcPts val="465"/>
              </a:spcBef>
              <a:spcAft>
                <a:spcPts val="1000"/>
              </a:spcAft>
            </a:pPr>
            <a:r>
              <a:rPr lang="en-US" sz="16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D</a:t>
            </a:r>
            <a:r>
              <a:rPr lang="en-US" sz="1600" b="1" spc="-5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O</a:t>
            </a:r>
            <a:r>
              <a:rPr lang="en-US" sz="16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WN</a:t>
            </a:r>
            <a:r>
              <a:rPr lang="en-US" sz="1600" b="1"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600" b="1"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Ke</a:t>
            </a:r>
            <a:r>
              <a:rPr lang="en-US" sz="16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y</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4" name="TextBox 113">
            <a:extLst>
              <a:ext uri="{FF2B5EF4-FFF2-40B4-BE49-F238E27FC236}">
                <a16:creationId xmlns:a16="http://schemas.microsoft.com/office/drawing/2014/main" id="{8EC1CEAC-4215-4CC8-AAF2-9CC146A77339}"/>
              </a:ext>
            </a:extLst>
          </p:cNvPr>
          <p:cNvSpPr txBox="1"/>
          <p:nvPr/>
        </p:nvSpPr>
        <p:spPr>
          <a:xfrm>
            <a:off x="9893037" y="4147739"/>
            <a:ext cx="1385530" cy="390363"/>
          </a:xfrm>
          <a:prstGeom prst="rect">
            <a:avLst/>
          </a:prstGeom>
          <a:noFill/>
          <a:ln>
            <a:solidFill>
              <a:schemeClr val="tx1"/>
            </a:solidFill>
          </a:ln>
        </p:spPr>
        <p:txBody>
          <a:bodyPr wrap="square">
            <a:spAutoFit/>
          </a:bodyPr>
          <a:lstStyle/>
          <a:p>
            <a:pPr marL="113665" algn="ctr">
              <a:lnSpc>
                <a:spcPct val="115000"/>
              </a:lnSpc>
              <a:spcBef>
                <a:spcPts val="465"/>
              </a:spcBef>
              <a:spcAft>
                <a:spcPts val="1000"/>
              </a:spcAft>
            </a:pPr>
            <a:r>
              <a:rPr lang="en-US" sz="1600" b="1"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B</a:t>
            </a:r>
            <a:r>
              <a:rPr lang="en-US" sz="1600" b="1" spc="-4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A</a:t>
            </a:r>
            <a:r>
              <a:rPr lang="en-US" sz="1600" b="1"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CK</a:t>
            </a:r>
            <a:r>
              <a:rPr lang="en-US" sz="1800" b="1" spc="30"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 </a:t>
            </a:r>
            <a:r>
              <a:rPr lang="en-US" sz="1800" b="1" spc="-15" dirty="0">
                <a:solidFill>
                  <a:srgbClr val="231F20"/>
                </a:solidFill>
                <a:effectLst/>
                <a:latin typeface="Arial" panose="020B0604020202020204" pitchFamily="34" charset="0"/>
                <a:ea typeface="Arial" panose="020B0604020202020204" pitchFamily="34" charset="0"/>
                <a:cs typeface="Times New Roman" panose="02020603050405020304" pitchFamily="18" charset="0"/>
              </a:rPr>
              <a:t>Key</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6" name="TextBox 115">
            <a:extLst>
              <a:ext uri="{FF2B5EF4-FFF2-40B4-BE49-F238E27FC236}">
                <a16:creationId xmlns:a16="http://schemas.microsoft.com/office/drawing/2014/main" id="{2E63ED1E-C33A-48F2-9E8C-D892D0E12D51}"/>
              </a:ext>
            </a:extLst>
          </p:cNvPr>
          <p:cNvSpPr txBox="1"/>
          <p:nvPr/>
        </p:nvSpPr>
        <p:spPr>
          <a:xfrm>
            <a:off x="6396266" y="5069428"/>
            <a:ext cx="5242841" cy="830997"/>
          </a:xfrm>
          <a:prstGeom prst="rect">
            <a:avLst/>
          </a:prstGeom>
          <a:noFill/>
        </p:spPr>
        <p:txBody>
          <a:bodyPr wrap="square">
            <a:spAutoFit/>
          </a:bodyPr>
          <a:lstStyle/>
          <a:p>
            <a:pPr marL="12700">
              <a:spcAft>
                <a:spcPts val="1000"/>
              </a:spcAft>
            </a:pP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NOTE:  Monitor</a:t>
            </a:r>
            <a:r>
              <a:rPr lang="en-US" sz="1600" b="1"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will</a:t>
            </a:r>
            <a:r>
              <a:rPr lang="en-US" sz="1600" b="1"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sh</a:t>
            </a:r>
            <a:r>
              <a:rPr lang="en-US" sz="1600"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w</a:t>
            </a:r>
            <a:r>
              <a:rPr lang="en-US" sz="1600" b="1" spc="-11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“com</a:t>
            </a:r>
            <a:r>
              <a:rPr lang="en-US" sz="16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m</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unication</a:t>
            </a:r>
            <a:r>
              <a:rPr lang="en-US" sz="1600" b="1" spc="-3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er</a:t>
            </a:r>
            <a:r>
              <a:rPr lang="en-US" sz="1600" b="1" spc="-20"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o</a:t>
            </a:r>
            <a:r>
              <a:rPr lang="en-US" sz="1600" b="1" spc="-15" dirty="0">
                <a:solidFill>
                  <a:srgbClr val="231F20"/>
                </a:solidFill>
                <a:effectLst/>
                <a:latin typeface="Arial" panose="020B0604020202020204" pitchFamily="34" charset="0"/>
                <a:ea typeface="Arial" panose="020B0604020202020204" pitchFamily="34" charset="0"/>
                <a:cs typeface="Arial" panose="020B0604020202020204" pitchFamily="34" charset="0"/>
              </a:rPr>
              <a:t>r</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s”</a:t>
            </a:r>
            <a:r>
              <a:rPr lang="en-US" sz="1600" b="1" spc="-115"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if</a:t>
            </a:r>
            <a:r>
              <a:rPr lang="en-CA" sz="1600" dirty="0">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the</a:t>
            </a:r>
            <a:r>
              <a:rPr lang="en-US" sz="1600" b="1"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system</a:t>
            </a:r>
            <a:r>
              <a:rPr lang="en-US" sz="1600" b="1"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installation (Sensor</a:t>
            </a:r>
            <a:r>
              <a:rPr lang="en-US" sz="1600" b="1"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Learn</a:t>
            </a:r>
            <a:r>
              <a:rPr lang="en-US" sz="1600" b="1" spc="-6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Mode)</a:t>
            </a:r>
            <a:r>
              <a:rPr lang="en-CA" sz="1600" dirty="0">
                <a:latin typeface="Arial" panose="020B0604020202020204" pitchFamily="34" charset="0"/>
                <a:ea typeface="Arial" panose="020B0604020202020204" pitchFamily="34" charset="0"/>
                <a:cs typeface="Arial" panose="020B0604020202020204" pitchFamily="34" charset="0"/>
              </a:rPr>
              <a:t>   </a:t>
            </a:r>
            <a:r>
              <a:rPr lang="en-US" sz="1600" b="1" dirty="0">
                <a:solidFill>
                  <a:srgbClr val="231F20"/>
                </a:solidFill>
                <a:effectLst/>
                <a:latin typeface="Arial" panose="020B0604020202020204" pitchFamily="34" charset="0"/>
                <a:ea typeface="Arial" panose="020B0604020202020204" pitchFamily="34" charset="0"/>
                <a:cs typeface="Arial" panose="020B0604020202020204" pitchFamily="34" charset="0"/>
              </a:rPr>
              <a:t>was not completed.</a:t>
            </a:r>
            <a:r>
              <a:rPr lang="en-US" sz="1600" b="1" spc="-40" dirty="0">
                <a:solidFill>
                  <a:srgbClr val="231F20"/>
                </a:solidFill>
                <a:effectLst/>
                <a:latin typeface="Arial" panose="020B0604020202020204" pitchFamily="34" charset="0"/>
                <a:ea typeface="Arial" panose="020B0604020202020204" pitchFamily="34" charset="0"/>
                <a:cs typeface="Arial" panose="020B0604020202020204" pitchFamily="34" charset="0"/>
              </a:rPr>
              <a:t> </a:t>
            </a:r>
            <a:r>
              <a:rPr lang="en-US" sz="1600" i="1" dirty="0">
                <a:solidFill>
                  <a:srgbClr val="231F20"/>
                </a:solidFill>
                <a:effectLst/>
                <a:latin typeface="Arial" panose="020B0604020202020204" pitchFamily="34" charset="0"/>
                <a:ea typeface="Arial" panose="020B0604020202020204" pitchFamily="34" charset="0"/>
                <a:cs typeface="Arial" panose="020B0604020202020204" pitchFamily="34" charset="0"/>
              </a:rPr>
              <a:t>See Sensor Installation.</a:t>
            </a:r>
            <a:endParaRPr lang="en-CA" sz="1600" dirty="0">
              <a:latin typeface="Arial" panose="020B0604020202020204" pitchFamily="34" charset="0"/>
              <a:cs typeface="Arial" panose="020B0604020202020204" pitchFamily="34" charset="0"/>
            </a:endParaRPr>
          </a:p>
        </p:txBody>
      </p:sp>
      <p:pic>
        <p:nvPicPr>
          <p:cNvPr id="111" name="Picture 110">
            <a:extLst>
              <a:ext uri="{FF2B5EF4-FFF2-40B4-BE49-F238E27FC236}">
                <a16:creationId xmlns:a16="http://schemas.microsoft.com/office/drawing/2014/main" id="{001689B4-C68D-43E3-ABE5-04ED40E87DE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10295" y="547744"/>
            <a:ext cx="4841244" cy="2999409"/>
          </a:xfrm>
          <a:prstGeom prst="rect">
            <a:avLst/>
          </a:prstGeom>
          <a:noFill/>
          <a:extLst>
            <a:ext uri="{909E8E84-426E-40DD-AFC4-6F175D3DCCD1}">
              <a14:hiddenFill xmlns:a14="http://schemas.microsoft.com/office/drawing/2010/main">
                <a:solidFill>
                  <a:srgbClr val="FFFFFF"/>
                </a:solidFill>
              </a14:hiddenFill>
            </a:ext>
          </a:extLst>
        </p:spPr>
      </p:pic>
      <p:cxnSp>
        <p:nvCxnSpPr>
          <p:cNvPr id="65" name="Straight Arrow Connector 64">
            <a:extLst>
              <a:ext uri="{FF2B5EF4-FFF2-40B4-BE49-F238E27FC236}">
                <a16:creationId xmlns:a16="http://schemas.microsoft.com/office/drawing/2014/main" id="{29F0478A-A0CE-4EAF-B33A-0F832D0F42E6}"/>
              </a:ext>
            </a:extLst>
          </p:cNvPr>
          <p:cNvCxnSpPr>
            <a:stCxn id="106" idx="0"/>
          </p:cNvCxnSpPr>
          <p:nvPr/>
        </p:nvCxnSpPr>
        <p:spPr>
          <a:xfrm flipV="1">
            <a:off x="6898167" y="3259015"/>
            <a:ext cx="881323" cy="8835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F80FA2B9-C867-48F3-9AF4-9EFB2BFD8D73}"/>
              </a:ext>
            </a:extLst>
          </p:cNvPr>
          <p:cNvCxnSpPr>
            <a:cxnSpLocks/>
            <a:stCxn id="108" idx="0"/>
          </p:cNvCxnSpPr>
          <p:nvPr/>
        </p:nvCxnSpPr>
        <p:spPr>
          <a:xfrm flipV="1">
            <a:off x="7779490" y="3259015"/>
            <a:ext cx="559251" cy="12980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96116686-1657-473F-9545-DCD2155B2C40}"/>
              </a:ext>
            </a:extLst>
          </p:cNvPr>
          <p:cNvCxnSpPr>
            <a:stCxn id="110" idx="0"/>
          </p:cNvCxnSpPr>
          <p:nvPr/>
        </p:nvCxnSpPr>
        <p:spPr>
          <a:xfrm flipV="1">
            <a:off x="8680438" y="3259015"/>
            <a:ext cx="321521" cy="8855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28B8C09-A129-48ED-BB5C-201641739A5C}"/>
              </a:ext>
            </a:extLst>
          </p:cNvPr>
          <p:cNvCxnSpPr>
            <a:stCxn id="112" idx="0"/>
          </p:cNvCxnSpPr>
          <p:nvPr/>
        </p:nvCxnSpPr>
        <p:spPr>
          <a:xfrm flipV="1">
            <a:off x="9603658" y="3259015"/>
            <a:ext cx="79604" cy="12727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A714499-0C4C-4B5E-B45D-88DEC6903676}"/>
              </a:ext>
            </a:extLst>
          </p:cNvPr>
          <p:cNvCxnSpPr>
            <a:cxnSpLocks/>
            <a:stCxn id="114" idx="0"/>
          </p:cNvCxnSpPr>
          <p:nvPr/>
        </p:nvCxnSpPr>
        <p:spPr>
          <a:xfrm flipH="1" flipV="1">
            <a:off x="10291622" y="3259015"/>
            <a:ext cx="294180" cy="8887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7B2FD314-E660-4518-AE20-EC7DCA5065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7032556"/>
      </p:ext>
    </p:extLst>
  </p:cSld>
  <p:clrMapOvr>
    <a:masterClrMapping/>
  </p:clrMapOvr>
  <mc:AlternateContent xmlns:mc="http://schemas.openxmlformats.org/markup-compatibility/2006" xmlns:p14="http://schemas.microsoft.com/office/powerpoint/2010/main">
    <mc:Choice Requires="p14">
      <p:transition p14:dur="10" advTm="38536"/>
    </mc:Choice>
    <mc:Fallback xmlns="">
      <p:transition advTm="38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5CE4F-3A37-46B5-B53A-A8775833B3AB}"/>
              </a:ext>
            </a:extLst>
          </p:cNvPr>
          <p:cNvSpPr>
            <a:spLocks noGrp="1"/>
          </p:cNvSpPr>
          <p:nvPr>
            <p:ph type="ctrTitle"/>
          </p:nvPr>
        </p:nvSpPr>
        <p:spPr>
          <a:xfrm>
            <a:off x="-176083" y="-33365"/>
            <a:ext cx="4255008" cy="859864"/>
          </a:xfrm>
        </p:spPr>
        <p:txBody>
          <a:bodyPr>
            <a:normAutofit/>
          </a:bodyPr>
          <a:lstStyle/>
          <a:p>
            <a:r>
              <a:rPr lang="en-US" sz="4000" u="sng" dirty="0">
                <a:latin typeface="+mn-lt"/>
              </a:rPr>
              <a:t>Elite Monitor</a:t>
            </a:r>
            <a:endParaRPr lang="en-CA" sz="4000" dirty="0">
              <a:latin typeface="+mn-lt"/>
            </a:endParaRPr>
          </a:p>
        </p:txBody>
      </p:sp>
      <p:sp>
        <p:nvSpPr>
          <p:cNvPr id="3" name="Subtitle 2">
            <a:extLst>
              <a:ext uri="{FF2B5EF4-FFF2-40B4-BE49-F238E27FC236}">
                <a16:creationId xmlns:a16="http://schemas.microsoft.com/office/drawing/2014/main" id="{B2B70575-3606-4955-A776-81F0F29E5F1E}"/>
              </a:ext>
            </a:extLst>
          </p:cNvPr>
          <p:cNvSpPr>
            <a:spLocks noGrp="1"/>
          </p:cNvSpPr>
          <p:nvPr>
            <p:ph type="subTitle" idx="1"/>
          </p:nvPr>
        </p:nvSpPr>
        <p:spPr>
          <a:xfrm>
            <a:off x="1414272" y="1395286"/>
            <a:ext cx="1754230" cy="652970"/>
          </a:xfrm>
        </p:spPr>
        <p:txBody>
          <a:bodyPr>
            <a:normAutofit fontScale="62500" lnSpcReduction="20000"/>
          </a:bodyPr>
          <a:lstStyle/>
          <a:p>
            <a:pPr marL="12700" algn="ctr">
              <a:spcAft>
                <a:spcPts val="1000"/>
              </a:spcAft>
            </a:pPr>
            <a:endParaRPr lang="en-CA" sz="7200" dirty="0"/>
          </a:p>
        </p:txBody>
      </p:sp>
      <p:sp>
        <p:nvSpPr>
          <p:cNvPr id="5" name="Rectangle 4">
            <a:extLst>
              <a:ext uri="{FF2B5EF4-FFF2-40B4-BE49-F238E27FC236}">
                <a16:creationId xmlns:a16="http://schemas.microsoft.com/office/drawing/2014/main" id="{3C2532C3-ABD5-4860-A937-A9F187C97CAF}"/>
              </a:ext>
            </a:extLst>
          </p:cNvPr>
          <p:cNvSpPr/>
          <p:nvPr/>
        </p:nvSpPr>
        <p:spPr>
          <a:xfrm>
            <a:off x="0" y="6381549"/>
            <a:ext cx="12192000" cy="476451"/>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Morris Logo No Bullet_RED.eps">
            <a:extLst>
              <a:ext uri="{FF2B5EF4-FFF2-40B4-BE49-F238E27FC236}">
                <a16:creationId xmlns:a16="http://schemas.microsoft.com/office/drawing/2014/main" id="{DFCA5254-8823-4FD6-B77F-88C537C2CC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12487" y="6497044"/>
            <a:ext cx="1937842" cy="245460"/>
          </a:xfrm>
          <a:prstGeom prst="rect">
            <a:avLst/>
          </a:prstGeom>
        </p:spPr>
      </p:pic>
      <p:pic>
        <p:nvPicPr>
          <p:cNvPr id="8" name="Picture 7">
            <a:extLst>
              <a:ext uri="{FF2B5EF4-FFF2-40B4-BE49-F238E27FC236}">
                <a16:creationId xmlns:a16="http://schemas.microsoft.com/office/drawing/2014/main" id="{F55F8D95-3BEC-4D78-8341-36ED032FA547}"/>
              </a:ext>
            </a:extLst>
          </p:cNvPr>
          <p:cNvPicPr>
            <a:picLocks noChangeAspect="1"/>
          </p:cNvPicPr>
          <p:nvPr/>
        </p:nvPicPr>
        <p:blipFill>
          <a:blip r:embed="rId5"/>
          <a:stretch>
            <a:fillRect/>
          </a:stretch>
        </p:blipFill>
        <p:spPr>
          <a:xfrm>
            <a:off x="505227" y="1062538"/>
            <a:ext cx="4906741" cy="5029917"/>
          </a:xfrm>
          <a:prstGeom prst="rect">
            <a:avLst/>
          </a:prstGeom>
        </p:spPr>
      </p:pic>
      <p:pic>
        <p:nvPicPr>
          <p:cNvPr id="10" name="Picture 9">
            <a:extLst>
              <a:ext uri="{FF2B5EF4-FFF2-40B4-BE49-F238E27FC236}">
                <a16:creationId xmlns:a16="http://schemas.microsoft.com/office/drawing/2014/main" id="{664BC2EA-0CD8-45F2-A8DD-A029D167C017}"/>
              </a:ext>
            </a:extLst>
          </p:cNvPr>
          <p:cNvPicPr>
            <a:picLocks noChangeAspect="1"/>
          </p:cNvPicPr>
          <p:nvPr/>
        </p:nvPicPr>
        <p:blipFill>
          <a:blip r:embed="rId6"/>
          <a:stretch>
            <a:fillRect/>
          </a:stretch>
        </p:blipFill>
        <p:spPr>
          <a:xfrm>
            <a:off x="6879668" y="137278"/>
            <a:ext cx="4475908" cy="6106578"/>
          </a:xfrm>
          <a:prstGeom prst="rect">
            <a:avLst/>
          </a:prstGeom>
        </p:spPr>
      </p:pic>
      <p:pic>
        <p:nvPicPr>
          <p:cNvPr id="13" name="Audio 12">
            <a:hlinkClick r:id="" action="ppaction://media"/>
            <a:extLst>
              <a:ext uri="{FF2B5EF4-FFF2-40B4-BE49-F238E27FC236}">
                <a16:creationId xmlns:a16="http://schemas.microsoft.com/office/drawing/2014/main" id="{F6A23EA7-A248-4C15-B478-EA08171041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
        <p:nvSpPr>
          <p:cNvPr id="19" name="TextBox 18">
            <a:extLst>
              <a:ext uri="{FF2B5EF4-FFF2-40B4-BE49-F238E27FC236}">
                <a16:creationId xmlns:a16="http://schemas.microsoft.com/office/drawing/2014/main" id="{A0E3DEF6-51C8-4103-ADDC-08A3D98A94CC}"/>
              </a:ext>
            </a:extLst>
          </p:cNvPr>
          <p:cNvSpPr txBox="1"/>
          <p:nvPr/>
        </p:nvSpPr>
        <p:spPr>
          <a:xfrm>
            <a:off x="646509" y="4553146"/>
            <a:ext cx="4624176" cy="652970"/>
          </a:xfrm>
          <a:prstGeom prst="rect">
            <a:avLst/>
          </a:prstGeom>
          <a:noFill/>
        </p:spPr>
        <p:txBody>
          <a:bodyPr wrap="square" rtlCol="0">
            <a:spAutoFit/>
          </a:bodyPr>
          <a:lstStyle/>
          <a:p>
            <a:endParaRPr lang="en-CA" dirty="0"/>
          </a:p>
        </p:txBody>
      </p:sp>
    </p:spTree>
    <p:extLst>
      <p:ext uri="{BB962C8B-B14F-4D97-AF65-F5344CB8AC3E}">
        <p14:creationId xmlns:p14="http://schemas.microsoft.com/office/powerpoint/2010/main" val="2950260285"/>
      </p:ext>
    </p:extLst>
  </p:cSld>
  <p:clrMapOvr>
    <a:masterClrMapping/>
  </p:clrMapOvr>
  <mc:AlternateContent xmlns:mc="http://schemas.openxmlformats.org/markup-compatibility/2006" xmlns:p14="http://schemas.microsoft.com/office/powerpoint/2010/main">
    <mc:Choice Requires="p14">
      <p:transition p14:dur="10" advTm="50865"/>
    </mc:Choice>
    <mc:Fallback xmlns="">
      <p:transition advTm="50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51642</TotalTime>
  <Words>6710</Words>
  <Application>Microsoft Office PowerPoint</Application>
  <PresentationFormat>Widescreen</PresentationFormat>
  <Paragraphs>749</Paragraphs>
  <Slides>62</Slides>
  <Notes>0</Notes>
  <HiddenSlides>1</HiddenSlides>
  <MMClips>60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Office Theme</vt:lpstr>
      <vt:lpstr>Loup Elite Monitor System</vt:lpstr>
      <vt:lpstr>Elite Monitor</vt:lpstr>
      <vt:lpstr>Elite Monitor</vt:lpstr>
      <vt:lpstr>Elite Monitor</vt:lpstr>
      <vt:lpstr>Elite Monitor</vt:lpstr>
      <vt:lpstr>Elite Monitor</vt:lpstr>
      <vt:lpstr>Elite Monitor</vt:lpstr>
      <vt:lpstr>Elite Monitor</vt:lpstr>
      <vt:lpstr>Elite Monitor</vt:lpstr>
      <vt:lpstr>PowerPoint Presentation</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Elite Monitor</vt:lpstr>
      <vt:lpstr>Loup Elite Monitor System</vt:lpstr>
      <vt:lpstr>Elite Monitor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Loup Elite Monitor System</dc:title>
  <dc:creator>Greg Szteina</dc:creator>
  <cp:lastModifiedBy>Greg Szteina</cp:lastModifiedBy>
  <cp:revision>90</cp:revision>
  <dcterms:modified xsi:type="dcterms:W3CDTF">2021-04-15T16:07:28Z</dcterms:modified>
</cp:coreProperties>
</file>